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61FD3-9179-40C8-AB25-BE7FA6C78F0E}" v="19" dt="2025-02-11T17:32:04.456"/>
    <p1510:client id="{F0D16BE0-BC57-5C57-19E0-D101B9A1DEF0}" v="1291" dt="2025-02-11T20:46:12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biely.com" TargetMode="External"/><Relationship Id="rId2" Type="http://schemas.openxmlformats.org/officeDocument/2006/relationships/hyperlink" Target="http://www.instructable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inkercad.com" TargetMode="External"/><Relationship Id="rId4" Type="http://schemas.openxmlformats.org/officeDocument/2006/relationships/hyperlink" Target="http://www.reichel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Weather      station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Patrick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Bongala,adam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byrne,Ciaran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ryan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daryl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sweeney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ainy Day Experience">
            <a:extLst>
              <a:ext uri="{FF2B5EF4-FFF2-40B4-BE49-F238E27FC236}">
                <a16:creationId xmlns:a16="http://schemas.microsoft.com/office/drawing/2014/main" id="{C44C94E5-96D8-DD44-3389-3306BC971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52897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5ED3-2243-9251-C93D-95D77EE0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prototype codes were written.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ADEE-B8CF-2476-E657-5C11CDB1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One based on the First order equation for temperature given.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The second was based on the second order equation for temperature – giving more accuracy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It is a code to build further functioning and effectiveness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It is unknown to the team how to tune the op-amp if we need too but an offset option was added to the code.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36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748-1E10-228F-9A36-25C8B59C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additions to device pending permission are...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FC2A-7383-1B2D-3327-377CC1FB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If the Arduino nano chip was to </a:t>
            </a:r>
            <a:r>
              <a:rPr lang="en-US" sz="2400" dirty="0" err="1"/>
              <a:t>accomodate</a:t>
            </a:r>
            <a:r>
              <a:rPr lang="en-US" sz="2400" dirty="0"/>
              <a:t> for it?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A possible SD card unit/SD card for memory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A possible clock chip which could be coded to keep time and date, and especially temperature or weather statistic we want to collect with memory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Maybe a digital screen- but its unknown if we'll need more power</a:t>
            </a:r>
          </a:p>
        </p:txBody>
      </p:sp>
    </p:spTree>
    <p:extLst>
      <p:ext uri="{BB962C8B-B14F-4D97-AF65-F5344CB8AC3E}">
        <p14:creationId xmlns:p14="http://schemas.microsoft.com/office/powerpoint/2010/main" val="115913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0BBB-9168-1828-8B1C-718D1FB8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additions to device pending permission are...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9594-491F-C358-129A-B392A5AE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,Sans-Serif" panose="020F0502020204030204" pitchFamily="34" charset="0"/>
              <a:buChar char="§"/>
            </a:pPr>
            <a:r>
              <a:rPr lang="en-US" sz="2400" dirty="0"/>
              <a:t>Leaving the weather station powered remotely would be possible then it would just a matter of logging in and graphing the information on excel, </a:t>
            </a:r>
            <a:r>
              <a:rPr lang="en-US" sz="2400" dirty="0" err="1"/>
              <a:t>matlab</a:t>
            </a:r>
            <a:r>
              <a:rPr lang="en-US" sz="2400" dirty="0"/>
              <a:t> or another system software that can give a good idea of statistics.</a:t>
            </a:r>
            <a:endParaRPr lang="en-US" sz="2400">
              <a:solidFill>
                <a:srgbClr val="000000"/>
              </a:solidFill>
            </a:endParaRPr>
          </a:p>
          <a:p>
            <a:pPr>
              <a:buFont typeface="Wingdings,Sans-Serif" panose="020F0502020204030204" pitchFamily="34" charset="0"/>
              <a:buChar char="§"/>
            </a:pPr>
            <a:r>
              <a:rPr lang="en-US" sz="2400" dirty="0"/>
              <a:t>Possibly a predictive algorithm could be developed from the data to give </a:t>
            </a:r>
            <a:r>
              <a:rPr lang="en-US" sz="2400" dirty="0" err="1"/>
              <a:t>localised</a:t>
            </a:r>
            <a:r>
              <a:rPr lang="en-US" sz="2400" dirty="0"/>
              <a:t> forecasts or other statistical ideas or developments</a:t>
            </a:r>
            <a:endParaRPr lang="en-US" sz="240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23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ircuit board with wires connected to it&#10;&#10;AI-generated content may be incorrect.">
            <a:extLst>
              <a:ext uri="{FF2B5EF4-FFF2-40B4-BE49-F238E27FC236}">
                <a16:creationId xmlns:a16="http://schemas.microsoft.com/office/drawing/2014/main" id="{C221B55D-F18F-7FB4-3818-6C1FC50DD7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695" b="13695"/>
          <a:stretch/>
        </p:blipFill>
        <p:spPr>
          <a:xfrm>
            <a:off x="1066" y="0"/>
            <a:ext cx="12189883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01C530-3538-9AC8-98ED-2B5A9A62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SD unit and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31195-284D-82F3-A745-E76FA23C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0" rIns="91440" bIns="0" rtlCol="0" anchor="t">
            <a:normAutofit/>
          </a:bodyPr>
          <a:lstStyle/>
          <a:p>
            <a:r>
              <a:rPr lang="en-US" dirty="0"/>
              <a:t>Optionally could be added for memory</a:t>
            </a:r>
          </a:p>
        </p:txBody>
      </p:sp>
    </p:spTree>
    <p:extLst>
      <p:ext uri="{BB962C8B-B14F-4D97-AF65-F5344CB8AC3E}">
        <p14:creationId xmlns:p14="http://schemas.microsoft.com/office/powerpoint/2010/main" val="113362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3779C9D-9BBB-7F18-39BB-EEFEA2CEC9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021" b="29021"/>
          <a:stretch/>
        </p:blipFill>
        <p:spPr>
          <a:xfrm>
            <a:off x="62" y="0"/>
            <a:ext cx="12191890" cy="4578350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93C809B4-7284-3E77-8A8D-4FB7B9F7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An example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24C3232K clock chip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A446179-FEC6-58C1-7734-E88B1933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electronic device with wires and a blue screen&#10;&#10;AI-generated content may be incorrect.">
            <a:extLst>
              <a:ext uri="{FF2B5EF4-FFF2-40B4-BE49-F238E27FC236}">
                <a16:creationId xmlns:a16="http://schemas.microsoft.com/office/drawing/2014/main" id="{D176EA75-9991-C44C-7AA4-5BC2ECEF82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241" b="27241"/>
          <a:stretch/>
        </p:blipFill>
        <p:spPr>
          <a:xfrm>
            <a:off x="49" y="0"/>
            <a:ext cx="12191916" cy="4578350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61A17927-5CC1-5D64-DC30-077EFCC5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An example 2 x 16 LCD display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954F1E9-0FA7-E55F-209F-AD61EF8DC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AAF9-65AA-B15A-25AE-27053C2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AFCF-52FE-0040-6D2C-EF9C0F5D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+mn-lt"/>
                <a:cs typeface="+mn-lt"/>
                <a:hlinkClick r:id="rId2"/>
              </a:rPr>
              <a:t>www.instructables.com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+mn-lt"/>
                <a:cs typeface="+mn-lt"/>
                <a:hlinkClick r:id="rId3"/>
              </a:rPr>
              <a:t>www.newbiely.com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+mn-lt"/>
                <a:cs typeface="+mn-lt"/>
                <a:hlinkClick r:id="rId4"/>
              </a:rPr>
              <a:t>www.reichelt.com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+mn-lt"/>
                <a:cs typeface="+mn-lt"/>
                <a:hlinkClick r:id="rId5"/>
              </a:rPr>
              <a:t>www.tinkercad.com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2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3BE7F-2F1B-A8A8-6FEB-4B976D20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Weather station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C06D9-672E-9E9A-D975-152294F2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46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PT100 Temperature Sensor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Senses temperature by changing resistance with temperature.(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l-GR" b="0" i="0" dirty="0">
                <a:solidFill>
                  <a:schemeClr val="tx1"/>
                </a:solidFill>
                <a:effectLst/>
                <a:latin typeface="Google Sans"/>
              </a:rPr>
              <a:t>Ω</a:t>
            </a:r>
            <a:r>
              <a:rPr lang="en-IE" dirty="0">
                <a:solidFill>
                  <a:schemeClr val="tx1"/>
                </a:solidFill>
                <a:latin typeface="Google Sans"/>
              </a:rPr>
              <a:t> @ 0</a:t>
            </a:r>
            <a:r>
              <a:rPr lang="en-IE" b="0" i="0" dirty="0">
                <a:solidFill>
                  <a:schemeClr val="tx1"/>
                </a:solidFill>
                <a:effectLst/>
                <a:latin typeface="Google Sans"/>
              </a:rPr>
              <a:t>°)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Wheatstone Bridge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Better alternative to measure resistance change and converts into a small voltage.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Differential Amplifier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Amplifies the small voltage from the Wheatstone bridge.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Arduino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Reads the amplified signal using its Analog to digital converter.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Processes the data to calculate temperature.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Rescaling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Converts the voltage signal into a temperature value using calibration.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9BA8-0D29-BDD0-970B-F479EFB4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Temperature Sensor Selection and Justification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761A-8843-5500-FD82-2C7170C3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287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PT100 Temperature Sensor</a:t>
            </a:r>
          </a:p>
          <a:p>
            <a:pPr marL="0" indent="0">
              <a:buNone/>
            </a:pPr>
            <a:r>
              <a:rPr lang="en-US" dirty="0"/>
              <a:t>We Chose the PT100 temperature sensor because it is made of platinum, which is one of the three materials whose resistance changes in a linear fashion with temperature. This linear relationship between resistance and temperature allows for accurate and predictable temperature measurements, making it ideal for our weather station</a:t>
            </a:r>
          </a:p>
        </p:txBody>
      </p:sp>
    </p:spTree>
    <p:extLst>
      <p:ext uri="{BB962C8B-B14F-4D97-AF65-F5344CB8AC3E}">
        <p14:creationId xmlns:p14="http://schemas.microsoft.com/office/powerpoint/2010/main" val="396486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9CF0-0C15-8790-A5B3-8D0500EA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Temperature Sensor Circuit</a:t>
            </a:r>
            <a:br>
              <a:rPr lang="en-US" dirty="0"/>
            </a:br>
            <a:r>
              <a:rPr lang="en-US" dirty="0"/>
              <a:t>                 Works!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E6CE-2899-4121-C6A0-394A0589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Basically, the circuit compares the differential voltage of the PT100 sensor on one voltage divider minus the voltage of the PT100 at 0° Celsius on the other voltage divider of the Wheatstone bridge.</a:t>
            </a:r>
            <a:endParaRPr lang="en-US" sz="2400" b="1">
              <a:solidFill>
                <a:srgbClr val="000000"/>
              </a:solidFill>
              <a:latin typeface="Verdana"/>
              <a:ea typeface="Verdana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Each voltage goes into an Operational amplifier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difference is the voltage out... </a:t>
            </a:r>
            <a:endParaRPr lang="en-US" sz="2400"/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This goes into an analogue pin in the Arduino. </a:t>
            </a:r>
            <a:endParaRPr lang="en-US" sz="2400" dirty="0"/>
          </a:p>
          <a:p>
            <a:pPr>
              <a:buFont typeface="Wingdings" panose="020F0502020204030204" pitchFamily="34" charset="0"/>
              <a:buChar char="§"/>
            </a:pPr>
            <a:endParaRPr lang="en-US"/>
          </a:p>
          <a:p>
            <a:pPr>
              <a:buFont typeface="Wingdings" panose="020F0502020204030204" pitchFamily="34" charset="0"/>
              <a:buChar char="§"/>
            </a:pPr>
            <a:endParaRPr lang="en-US"/>
          </a:p>
          <a:p>
            <a:pPr>
              <a:buFont typeface="Wingdings" panose="020F0502020204030204" pitchFamily="34" charset="0"/>
              <a:buChar char="§"/>
            </a:pPr>
            <a:endParaRPr lang="en-US" b="1" dirty="0">
              <a:solidFill>
                <a:srgbClr val="000000"/>
              </a:solidFill>
              <a:latin typeface="Verdana"/>
              <a:ea typeface="Verdana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2648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9E53-7DEE-20F3-D8CE-A6E12E5F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Temperature Sensor Circuit</a:t>
            </a:r>
            <a:br>
              <a:rPr lang="en-US" dirty="0"/>
            </a:br>
            <a:r>
              <a:rPr lang="en-US" dirty="0"/>
              <a:t>                  Works!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3143-CEA0-8280-640E-AAD83B08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,Sans-Serif" panose="020F0502020204030204" pitchFamily="34" charset="0"/>
              <a:buChar char="§"/>
            </a:pPr>
            <a:r>
              <a:rPr lang="en-US" sz="2400" dirty="0"/>
              <a:t>It then gets converted using analogue to digital conversion.</a:t>
            </a:r>
            <a:r>
              <a:rPr lang="en-US" sz="2400" dirty="0">
                <a:latin typeface="Arial"/>
                <a:cs typeface="Arial"/>
              </a:rPr>
              <a:t> 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Wingdings,Sans-Serif" panose="020F0502020204030204" pitchFamily="34" charset="0"/>
              <a:buChar char="§"/>
            </a:pPr>
            <a:r>
              <a:rPr lang="en-US" sz="2400" dirty="0"/>
              <a:t>The code then converts it into a temperature reading...</a:t>
            </a:r>
            <a:r>
              <a:rPr lang="en-US" sz="2400" dirty="0">
                <a:latin typeface="Arial"/>
                <a:cs typeface="Arial"/>
              </a:rPr>
              <a:t> 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8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ircuit board with wires&#10;&#10;AI-generated content may be incorrect.">
            <a:extLst>
              <a:ext uri="{FF2B5EF4-FFF2-40B4-BE49-F238E27FC236}">
                <a16:creationId xmlns:a16="http://schemas.microsoft.com/office/drawing/2014/main" id="{04FBEBF5-7AAC-5861-25E4-19D5AA1E7E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662" b="20663"/>
          <a:stretch/>
        </p:blipFill>
        <p:spPr>
          <a:xfrm>
            <a:off x="15" y="10"/>
            <a:ext cx="12191985" cy="457834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FC74C8-A5F1-6C17-4D06-B53FBF2F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Temperature sensor Version 1(optional)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BC705-A274-0D34-0308-F5DD65A4D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vert="horz" lIns="91440" tIns="0" rIns="91440" bIns="0" rtlCol="0">
            <a:normAutofit/>
          </a:bodyPr>
          <a:lstStyle/>
          <a:p>
            <a:r>
              <a:rPr lang="en-US"/>
              <a:t>Using a buffer amplifier with a gain of 1</a:t>
            </a:r>
          </a:p>
        </p:txBody>
      </p:sp>
    </p:spTree>
    <p:extLst>
      <p:ext uri="{BB962C8B-B14F-4D97-AF65-F5344CB8AC3E}">
        <p14:creationId xmlns:p14="http://schemas.microsoft.com/office/powerpoint/2010/main" val="407724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028A-90D0-ED13-A9ED-DD8B4EFD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FFF0-BA02-32C3-1C4C-EBA98154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The operational amplifier has no Rf or Ri resistors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This gives no gain in the op-amp or a gain of 1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The op-amp only functions as a differencing amplifier with no gain</a:t>
            </a:r>
          </a:p>
        </p:txBody>
      </p:sp>
    </p:spTree>
    <p:extLst>
      <p:ext uri="{BB962C8B-B14F-4D97-AF65-F5344CB8AC3E}">
        <p14:creationId xmlns:p14="http://schemas.microsoft.com/office/powerpoint/2010/main" val="93833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ircuit board with wires&#10;&#10;AI-generated content may be incorrect.">
            <a:extLst>
              <a:ext uri="{FF2B5EF4-FFF2-40B4-BE49-F238E27FC236}">
                <a16:creationId xmlns:a16="http://schemas.microsoft.com/office/drawing/2014/main" id="{ACEC2384-4F78-65C5-7191-9556A0DED9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197" b="20197"/>
          <a:stretch/>
        </p:blipFill>
        <p:spPr>
          <a:xfrm>
            <a:off x="15" y="23"/>
            <a:ext cx="12191985" cy="4578305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94B25B-D5E9-C698-80B1-237236FD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Temperature Sensor Version 1.1(more ideal)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53802-8DB6-9956-81F4-9DDC6B1C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vert="horz" lIns="91440" tIns="0" rIns="91440" bIns="0" rtlCol="0">
            <a:normAutofit/>
          </a:bodyPr>
          <a:lstStyle/>
          <a:p>
            <a:r>
              <a:rPr lang="en-US" dirty="0"/>
              <a:t>Using a Rf and Ri resistor for a gain.. In this case a gain of 50</a:t>
            </a:r>
          </a:p>
        </p:txBody>
      </p:sp>
    </p:spTree>
    <p:extLst>
      <p:ext uri="{BB962C8B-B14F-4D97-AF65-F5344CB8AC3E}">
        <p14:creationId xmlns:p14="http://schemas.microsoft.com/office/powerpoint/2010/main" val="299232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6AAC-9E1C-F562-377A-3A819190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 V1.1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F4A2-85E3-325F-795A-62525DB0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Using a gain in the operational amplifier is better.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The gain is 50 and can be adjusted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The Wheatstone bridge is a separate element of the circuit.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The difference voltages only serve as inputs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 dirty="0"/>
              <a:t>The op-amp serves as an inverting amplifier</a:t>
            </a:r>
          </a:p>
        </p:txBody>
      </p:sp>
    </p:spTree>
    <p:extLst>
      <p:ext uri="{BB962C8B-B14F-4D97-AF65-F5344CB8AC3E}">
        <p14:creationId xmlns:p14="http://schemas.microsoft.com/office/powerpoint/2010/main" val="1931318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7cd3a3-e9e0-4a27-91f5-b56ced9e55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D0FFD81DED5D47990B61B88B1E5394" ma:contentTypeVersion="16" ma:contentTypeDescription="Create a new document." ma:contentTypeScope="" ma:versionID="742c42e620c71154f03679fa94b89c46">
  <xsd:schema xmlns:xsd="http://www.w3.org/2001/XMLSchema" xmlns:xs="http://www.w3.org/2001/XMLSchema" xmlns:p="http://schemas.microsoft.com/office/2006/metadata/properties" xmlns:ns3="d37cd3a3-e9e0-4a27-91f5-b56ced9e5536" xmlns:ns4="682590e8-4603-44f4-bae2-895d61727765" targetNamespace="http://schemas.microsoft.com/office/2006/metadata/properties" ma:root="true" ma:fieldsID="b62595fb948b5b9c08429923f7f38e75" ns3:_="" ns4:_="">
    <xsd:import namespace="d37cd3a3-e9e0-4a27-91f5-b56ced9e5536"/>
    <xsd:import namespace="682590e8-4603-44f4-bae2-895d617277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cd3a3-e9e0-4a27-91f5-b56ced9e5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590e8-4603-44f4-bae2-895d6172776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purl.org/dc/dcmitype/"/>
    <ds:schemaRef ds:uri="http://schemas.microsoft.com/office/2006/documentManagement/types"/>
    <ds:schemaRef ds:uri="d37cd3a3-e9e0-4a27-91f5-b56ced9e5536"/>
    <ds:schemaRef ds:uri="682590e8-4603-44f4-bae2-895d61727765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758F94-D151-4B7F-ADE7-967A2C052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7cd3a3-e9e0-4a27-91f5-b56ced9e5536"/>
    <ds:schemaRef ds:uri="682590e8-4603-44f4-bae2-895d617277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{2F6E1369-1F02-4F45-99FE-58B0F2F8A4E2}tf56160789_win32</Template>
  <TotalTime>33</TotalTime>
  <Words>149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Weather      station </vt:lpstr>
      <vt:lpstr>Weather station setup</vt:lpstr>
      <vt:lpstr>Temperature Sensor Selection and Justification </vt:lpstr>
      <vt:lpstr>How Temperature Sensor Circuit                  Works!</vt:lpstr>
      <vt:lpstr>How Temperature Sensor Circuit                   Works!</vt:lpstr>
      <vt:lpstr>Temperature sensor Version 1(optional)</vt:lpstr>
      <vt:lpstr>Temperature Sensor V.1</vt:lpstr>
      <vt:lpstr>Temperature Sensor Version 1.1(more ideal)</vt:lpstr>
      <vt:lpstr>Temperature Sensor V1.1</vt:lpstr>
      <vt:lpstr>Two prototype codes were written.</vt:lpstr>
      <vt:lpstr>Possible additions to device pending permission are...</vt:lpstr>
      <vt:lpstr>Possible additions to device pending permission are...</vt:lpstr>
      <vt:lpstr>Example of SD unit and card</vt:lpstr>
      <vt:lpstr>An example 24C3232K clock chip</vt:lpstr>
      <vt:lpstr>An example 2 x 16 LCD display</vt:lpstr>
      <vt:lpstr>Citing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C23459992 Patrick Bongala</dc:creator>
  <cp:lastModifiedBy>C23459992 Patrick Bongala</cp:lastModifiedBy>
  <cp:revision>364</cp:revision>
  <dcterms:created xsi:type="dcterms:W3CDTF">2025-02-06T14:50:12Z</dcterms:created>
  <dcterms:modified xsi:type="dcterms:W3CDTF">2025-02-11T20:46:26Z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0x01010043D0FFD81DED5D47990B61B88B1E5394</vt:lpwstr>
  </property>
</Properties>
</file>