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988" r:id="rId2"/>
    <p:sldId id="953" r:id="rId3"/>
    <p:sldId id="985" r:id="rId4"/>
    <p:sldId id="954" r:id="rId5"/>
    <p:sldId id="965" r:id="rId6"/>
    <p:sldId id="966" r:id="rId7"/>
    <p:sldId id="967" r:id="rId8"/>
    <p:sldId id="968" r:id="rId9"/>
    <p:sldId id="969" r:id="rId10"/>
    <p:sldId id="970" r:id="rId11"/>
    <p:sldId id="971" r:id="rId12"/>
    <p:sldId id="972" r:id="rId13"/>
    <p:sldId id="973" r:id="rId14"/>
    <p:sldId id="974" r:id="rId15"/>
    <p:sldId id="975" r:id="rId16"/>
    <p:sldId id="976" r:id="rId17"/>
    <p:sldId id="960" r:id="rId18"/>
    <p:sldId id="961" r:id="rId19"/>
    <p:sldId id="962" r:id="rId20"/>
    <p:sldId id="963" r:id="rId21"/>
    <p:sldId id="964" r:id="rId22"/>
    <p:sldId id="977" r:id="rId23"/>
    <p:sldId id="978" r:id="rId24"/>
    <p:sldId id="979" r:id="rId25"/>
    <p:sldId id="980" r:id="rId26"/>
    <p:sldId id="981" r:id="rId27"/>
    <p:sldId id="982" r:id="rId28"/>
    <p:sldId id="983" r:id="rId29"/>
    <p:sldId id="984" r:id="rId30"/>
    <p:sldId id="987" r:id="rId31"/>
    <p:sldId id="958" r:id="rId32"/>
  </p:sldIdLst>
  <p:sldSz cx="12192000" cy="6858000"/>
  <p:notesSz cx="6799263" cy="9929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DA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82270" autoAdjust="0"/>
  </p:normalViewPr>
  <p:slideViewPr>
    <p:cSldViewPr snapToGrid="0">
      <p:cViewPr varScale="1">
        <p:scale>
          <a:sx n="109" d="100"/>
          <a:sy n="109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0D14-6259-4743-948F-C6EE9096C28C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9C5D4-1C37-47D5-A9D7-C813CE31B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28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14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85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6469062"/>
            <a:ext cx="2743200" cy="3651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448800" y="6469062"/>
            <a:ext cx="2743200" cy="365125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93505084-60DD-4D79-B665-49CF61585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3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7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0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4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12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48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1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5871"/>
            <a:ext cx="10515600" cy="500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64595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/>
              <a:t>2021/11/26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448800" y="64595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defRPr>
            </a:lvl1pPr>
          </a:lstStyle>
          <a:p>
            <a:fld id="{93505084-60DD-4D79-B665-49CF615854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ro.taipei/cp.aspx?n=FF31501BEBDD0136" TargetMode="External"/><Relationship Id="rId2" Type="http://schemas.openxmlformats.org/officeDocument/2006/relationships/hyperlink" Target="https://reurl.cc/vgx96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r08943016@ntu.edu.tw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madesimple.com/case-statement-r-using-case_when-dplyr/" TargetMode="External"/><Relationship Id="rId2" Type="http://schemas.openxmlformats.org/officeDocument/2006/relationships/hyperlink" Target="https://www.datasciencemadesimple.com/calculate-percentile-quantile-n-tile-of-dataframe-in-r-using-dplyr-create-column-with-percentile-ra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dplyr.tidyverse.org/" TargetMode="External"/><Relationship Id="rId4" Type="http://schemas.openxmlformats.org/officeDocument/2006/relationships/hyperlink" Target="https://www.metro.taipei/cp.aspx?n=FF31501BEBDD013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EB55C-8F5B-4CE1-AAFD-01132FAB4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dplyr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5188B0-12A1-4050-BE30-09B3C6D90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8436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110-1 QMDM Video 1</a:t>
            </a:r>
          </a:p>
          <a:p>
            <a:r>
              <a:rPr lang="zh-TW" altLang="en-US" dirty="0" smtClean="0"/>
              <a:t>電子</a:t>
            </a:r>
            <a:r>
              <a:rPr lang="zh-TW" altLang="en-US" dirty="0" smtClean="0"/>
              <a:t>所 吳</a:t>
            </a:r>
            <a:r>
              <a:rPr lang="zh-TW" altLang="en-US" dirty="0"/>
              <a:t>諺倫</a:t>
            </a:r>
            <a:endParaRPr lang="en-US" altLang="zh-TW" dirty="0"/>
          </a:p>
          <a:p>
            <a:r>
              <a:rPr lang="en-US" altLang="zh-TW" dirty="0"/>
              <a:t>R08943016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EF88B8-49BC-4578-BABE-4B8ACD79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42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3BFC6-8866-4B44-A23E-CE258375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No.2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cume_dist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D50BE8-16AC-469A-90E4-A024D285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489462-DDAD-49B7-BE91-FEC76495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95209F-594B-4ECD-B406-091C26C6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6952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2ED70A0-FFEE-41F8-8DAC-E29B73F84BC6}"/>
              </a:ext>
            </a:extLst>
          </p:cNvPr>
          <p:cNvSpPr txBox="1"/>
          <p:nvPr/>
        </p:nvSpPr>
        <p:spPr>
          <a:xfrm>
            <a:off x="9841957" y="365125"/>
            <a:ext cx="15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cume_dist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4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CB126-C5A7-402B-9BA5-B220F1E6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No.3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ntile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6F44D-7779-44EA-9F6B-0417C0C6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140ABD-BA72-42FB-A06B-2F12F719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B7B0C3-F434-4010-AA26-95A39A44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412380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2D709B4-F522-4C8D-BCE8-AC4819511F26}"/>
              </a:ext>
            </a:extLst>
          </p:cNvPr>
          <p:cNvSpPr txBox="1"/>
          <p:nvPr/>
        </p:nvSpPr>
        <p:spPr>
          <a:xfrm>
            <a:off x="8468139" y="365125"/>
            <a:ext cx="28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ntile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n)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3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76EE9-C671-45E6-9708-6A25D25D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No.3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ntile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205C00-431E-48FA-A60F-A036485C1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F2FD88-9131-41AC-A072-DD178564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29DBDA0-B203-45D7-BF7A-3F9ACAC91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7047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6283F8-63DE-4A40-9718-3A044342928A}"/>
              </a:ext>
            </a:extLst>
          </p:cNvPr>
          <p:cNvSpPr txBox="1"/>
          <p:nvPr/>
        </p:nvSpPr>
        <p:spPr>
          <a:xfrm>
            <a:off x="8468139" y="365125"/>
            <a:ext cx="28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ntile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n)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5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2D795-1BC1-449D-A0EE-8537A294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No.3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ntile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BDB5B-15CF-420D-A987-F906F529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3E7950-DA75-4915-8B07-258F04C9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68171F-9628-4E11-8734-2AEF7AEB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90476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F4BEFE6-98EA-41B2-9EF7-35E0D88346FB}"/>
              </a:ext>
            </a:extLst>
          </p:cNvPr>
          <p:cNvSpPr txBox="1"/>
          <p:nvPr/>
        </p:nvSpPr>
        <p:spPr>
          <a:xfrm>
            <a:off x="8468139" y="365125"/>
            <a:ext cx="28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ntile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n)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7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A81AE-B87B-4ED7-8B0E-D6F4FA02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No.4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if_else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C2CAB1-465E-4C71-993A-DFCCF973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F7FDD6-E20C-4020-8109-2725470C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CBD090-D481-4CDA-9FF4-16869BAA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43333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1764980-47A2-47A4-8880-E2AE101C9372}"/>
              </a:ext>
            </a:extLst>
          </p:cNvPr>
          <p:cNvSpPr txBox="1"/>
          <p:nvPr/>
        </p:nvSpPr>
        <p:spPr>
          <a:xfrm>
            <a:off x="6387547" y="365125"/>
            <a:ext cx="49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(condition, true, false, missing = NULL)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003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A99A1-FAE6-4418-8625-2FEF7152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No.4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if_else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1F598-58A3-448F-B2C7-D8A325C3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A692CE-E044-4CAD-B079-4EE2F546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C74520-4749-49B9-8AF0-31342D3B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47619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03B221-E619-4A77-9A57-49AFD7B9E109}"/>
              </a:ext>
            </a:extLst>
          </p:cNvPr>
          <p:cNvSpPr txBox="1"/>
          <p:nvPr/>
        </p:nvSpPr>
        <p:spPr>
          <a:xfrm>
            <a:off x="6387547" y="365125"/>
            <a:ext cx="49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(condition, true, false, missing = NULL)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54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852E8-93A3-4B7D-81C1-E8437077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No.4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if_else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5C6A9-456D-4979-B80B-734F6C422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907BBB-28B5-40B9-9D67-84152B87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DB04E6-A6AE-4CED-8177-16E73DB2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41142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445F572-5506-4EF6-9EF4-35D28D264413}"/>
              </a:ext>
            </a:extLst>
          </p:cNvPr>
          <p:cNvSpPr txBox="1"/>
          <p:nvPr/>
        </p:nvSpPr>
        <p:spPr>
          <a:xfrm>
            <a:off x="6387547" y="365125"/>
            <a:ext cx="49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(condition, true, false, missing = NULL)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9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1BE86-7AE5-4DC2-A348-D9004080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Backup </a:t>
            </a:r>
            <a:r>
              <a:rPr lang="en-US" altLang="zh-TW" dirty="0" err="1"/>
              <a:t>case_when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E25090-DEE3-453C-B91E-A9ADD119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C1C99E-7B06-49ED-BF8B-B1C4E7B2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71F1ED-CC9B-45D0-8AD1-1114CA09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23904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4040A31-1AF0-4583-87B0-CCC3369A10CB}"/>
              </a:ext>
            </a:extLst>
          </p:cNvPr>
          <p:cNvSpPr txBox="1"/>
          <p:nvPr/>
        </p:nvSpPr>
        <p:spPr>
          <a:xfrm>
            <a:off x="9766852" y="365125"/>
            <a:ext cx="158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59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D5C5D-D27A-41F9-8647-E0F7E6DF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No.5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case_when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E4337A-A394-4C41-8FA2-5E9D5188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93E479-5919-45C1-B433-DF968F58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03C27A2-03F0-4D34-8743-88FBBEBE726A}"/>
              </a:ext>
            </a:extLst>
          </p:cNvPr>
          <p:cNvSpPr txBox="1"/>
          <p:nvPr/>
        </p:nvSpPr>
        <p:spPr>
          <a:xfrm>
            <a:off x="9766852" y="365125"/>
            <a:ext cx="158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40BD6F-3BBC-4853-9116-9635DE52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D89DE-D597-49F6-B107-957734F6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519732-C421-4988-9AA9-CF709C1E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CE9F60-13AE-444F-9B0E-75227402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893CAE-52A3-47AF-A49B-41385F93CEB9}"/>
              </a:ext>
            </a:extLst>
          </p:cNvPr>
          <p:cNvSpPr txBox="1"/>
          <p:nvPr/>
        </p:nvSpPr>
        <p:spPr>
          <a:xfrm>
            <a:off x="9766852" y="365125"/>
            <a:ext cx="158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62D8A9-B84B-41C5-9DC2-E56A1A9C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16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4DB13-6369-494B-B6A3-5020F52B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FB4E3-E174-4B1A-84B4-7E63D1FE7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percent_rank</a:t>
            </a:r>
            <a:endParaRPr lang="en-US" altLang="zh-TW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ntile</a:t>
            </a:r>
            <a:endParaRPr lang="en-US" altLang="zh-TW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cume_dist</a:t>
            </a:r>
            <a:endParaRPr lang="zh-TW" altLang="en-US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if_else</a:t>
            </a:r>
            <a:endParaRPr lang="en-US" altLang="zh-TW" dirty="0"/>
          </a:p>
          <a:p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case_when</a:t>
            </a:r>
            <a:endParaRPr lang="en-US" altLang="zh-TW" dirty="0"/>
          </a:p>
          <a:p>
            <a:r>
              <a:rPr lang="en-US" altLang="zh-TW" dirty="0"/>
              <a:t>Practice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AFA94E-493E-4C6E-9428-C472858C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05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68CB3-F1A4-423D-808C-6A94391D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new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44D74-44F3-4BE4-9DBC-BCF89221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2247FD-9017-4997-952A-8AFE1D48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CF84D37-4959-4797-8689-98823C7B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1D7EB-34F7-40CD-8F93-5885A29C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Retrieve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21B905-5FFE-40A0-A225-AB7E3710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086468-C2D5-45EB-80DD-59E16779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892F91-4561-49BE-B66B-45708DF4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9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2A8C7-31C6-4ABF-8657-0D489699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1764CC-C98C-40C3-BE2D-88A7DD6B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49529C-C3BD-4D54-8787-BB1EF936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F9018E-7C6D-4CAB-963F-4FC39221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0190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77CAF4-8147-404A-87E6-990BBE6AC99B}"/>
              </a:ext>
            </a:extLst>
          </p:cNvPr>
          <p:cNvSpPr/>
          <p:nvPr/>
        </p:nvSpPr>
        <p:spPr>
          <a:xfrm>
            <a:off x="703977" y="1409352"/>
            <a:ext cx="9580927" cy="226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FC97D75-0D70-4BD1-94DA-859A24360668}"/>
              </a:ext>
            </a:extLst>
          </p:cNvPr>
          <p:cNvSpPr txBox="1"/>
          <p:nvPr/>
        </p:nvSpPr>
        <p:spPr>
          <a:xfrm>
            <a:off x="9487461" y="365125"/>
            <a:ext cx="186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percent_rank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5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ADFAE-388A-49C8-B411-C5C93E00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FFA64-A74E-4E79-893E-F8362EA2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A7487B-D8AF-49C6-BD72-4518DD24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302E1A9-FC92-4271-A76B-FE858321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00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26449AC-0191-4DB8-9CB2-73D4E09747CF}"/>
              </a:ext>
            </a:extLst>
          </p:cNvPr>
          <p:cNvSpPr/>
          <p:nvPr/>
        </p:nvSpPr>
        <p:spPr>
          <a:xfrm>
            <a:off x="703977" y="1409352"/>
            <a:ext cx="9580927" cy="226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65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519AD-8D98-4E41-AF4E-DAD19C7F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99CD7-D742-430B-89ED-A28F680B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E2F891-758D-4226-8B90-B0950A32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61A477-9A63-4C5A-AAF7-EF011688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0476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4C192C-DD55-4E9A-AB6C-AB2E55E844A6}"/>
              </a:ext>
            </a:extLst>
          </p:cNvPr>
          <p:cNvSpPr/>
          <p:nvPr/>
        </p:nvSpPr>
        <p:spPr>
          <a:xfrm>
            <a:off x="703977" y="1409352"/>
            <a:ext cx="9580927" cy="226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3B5724-3888-4609-A3B4-1648DAC6588E}"/>
              </a:ext>
            </a:extLst>
          </p:cNvPr>
          <p:cNvSpPr txBox="1"/>
          <p:nvPr/>
        </p:nvSpPr>
        <p:spPr>
          <a:xfrm>
            <a:off x="8468139" y="365125"/>
            <a:ext cx="28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ntile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n)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9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E92CC-47D4-4D1C-817D-228FCA4B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FCD00-A1D1-475D-A2AF-B4A11A476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F3E328-B0D9-4CB9-99F9-8CC54587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3DB93E-7E48-4236-9B86-D3229E65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0476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15FE7AE-E93C-4128-97DE-FA7EB8DC88EB}"/>
              </a:ext>
            </a:extLst>
          </p:cNvPr>
          <p:cNvSpPr/>
          <p:nvPr/>
        </p:nvSpPr>
        <p:spPr>
          <a:xfrm>
            <a:off x="703977" y="1409352"/>
            <a:ext cx="9580927" cy="226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30F8B1-A6F8-458B-A557-549C26677CDE}"/>
              </a:ext>
            </a:extLst>
          </p:cNvPr>
          <p:cNvSpPr txBox="1"/>
          <p:nvPr/>
        </p:nvSpPr>
        <p:spPr>
          <a:xfrm>
            <a:off x="9841957" y="365125"/>
            <a:ext cx="15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cume_dist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AB7A8-8D6B-4D50-8E9E-DD9B9B96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7807C3-D39A-48CC-8B21-8BB9B852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46BCE3-529C-4F42-86D8-E13A61C1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E83038-F45D-4748-820D-B0B8A60DB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2476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580F88B-F02A-4609-9372-54D65F20A1BF}"/>
              </a:ext>
            </a:extLst>
          </p:cNvPr>
          <p:cNvSpPr/>
          <p:nvPr/>
        </p:nvSpPr>
        <p:spPr>
          <a:xfrm>
            <a:off x="703977" y="1409351"/>
            <a:ext cx="9580927" cy="4446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4DDAC3-5AE6-45E4-95E1-322A002A48D0}"/>
              </a:ext>
            </a:extLst>
          </p:cNvPr>
          <p:cNvSpPr txBox="1"/>
          <p:nvPr/>
        </p:nvSpPr>
        <p:spPr>
          <a:xfrm>
            <a:off x="6387547" y="365125"/>
            <a:ext cx="49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(condition, true, false, missing = NULL)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6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ECF11-8DA5-44E4-BA95-5963CE89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D7568-6C00-48B5-897E-305F99B6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25E3EC-17B0-457D-A18E-689AA81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1E1818-5ABA-4CAF-BCF2-EE240EC6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2571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B06C09-ACBB-4C75-BCCB-753CA1560FC0}"/>
              </a:ext>
            </a:extLst>
          </p:cNvPr>
          <p:cNvSpPr/>
          <p:nvPr/>
        </p:nvSpPr>
        <p:spPr>
          <a:xfrm>
            <a:off x="703977" y="1409352"/>
            <a:ext cx="9580927" cy="36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3CFE3F-76CF-4E4B-BC5D-F5463A5E04FD}"/>
              </a:ext>
            </a:extLst>
          </p:cNvPr>
          <p:cNvSpPr txBox="1"/>
          <p:nvPr/>
        </p:nvSpPr>
        <p:spPr>
          <a:xfrm>
            <a:off x="6387547" y="365125"/>
            <a:ext cx="496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if_else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(condition, true, false, missing = NULL)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3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21DF64-F8BE-4B77-9477-02799E08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E64B8F-5D3F-49FE-9BE6-740C5419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C7E1A4-0781-4B9E-BADC-F53F530B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AAF8C0-4037-4021-99E4-4F8AF9B83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69523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ADC43A1-7B00-49CA-A13F-6AE8B0C49ECA}"/>
              </a:ext>
            </a:extLst>
          </p:cNvPr>
          <p:cNvSpPr/>
          <p:nvPr/>
        </p:nvSpPr>
        <p:spPr>
          <a:xfrm>
            <a:off x="703977" y="1409352"/>
            <a:ext cx="9580927" cy="85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55A092-058A-4E2D-96E8-2A56F01E3E89}"/>
              </a:ext>
            </a:extLst>
          </p:cNvPr>
          <p:cNvSpPr txBox="1"/>
          <p:nvPr/>
        </p:nvSpPr>
        <p:spPr>
          <a:xfrm>
            <a:off x="9766852" y="365125"/>
            <a:ext cx="158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7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C224F-CA5E-4A67-92E3-FC1F0740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 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068A3-29D1-406A-B538-9B42BB3A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EC6ABF-5CF8-453B-ACED-5BA24327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C183C7-129F-44B4-ADC5-E4C0B338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68571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F7C6D02-CA37-4AF3-88C1-5F265D168DEA}"/>
              </a:ext>
            </a:extLst>
          </p:cNvPr>
          <p:cNvSpPr/>
          <p:nvPr/>
        </p:nvSpPr>
        <p:spPr>
          <a:xfrm>
            <a:off x="703977" y="1409352"/>
            <a:ext cx="9580927" cy="8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1EDED6-D782-4266-A6E9-FBE93F974EC8}"/>
              </a:ext>
            </a:extLst>
          </p:cNvPr>
          <p:cNvSpPr txBox="1"/>
          <p:nvPr/>
        </p:nvSpPr>
        <p:spPr>
          <a:xfrm>
            <a:off x="9766852" y="365125"/>
            <a:ext cx="158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case_when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96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380D3-853F-46B5-9546-09A01A12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65F018-E6CE-40FF-8354-FEC25E5E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871"/>
            <a:ext cx="10515600" cy="5001307"/>
          </a:xfrm>
        </p:spPr>
        <p:txBody>
          <a:bodyPr/>
          <a:lstStyle/>
          <a:p>
            <a:r>
              <a:rPr lang="en-US" altLang="zh-TW" dirty="0"/>
              <a:t>All the resources are on 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r>
              <a:rPr lang="en-US" altLang="zh-TW" dirty="0"/>
              <a:t>https://github.com/b04901043/110-1_Quantitative_Methods_For_Decision_Making/tree/main/Video1</a:t>
            </a:r>
          </a:p>
          <a:p>
            <a:r>
              <a:rPr lang="en-US" altLang="zh-TW" dirty="0">
                <a:hlinkClick r:id="rId2"/>
              </a:rPr>
              <a:t>https://reurl.cc/vgx96A</a:t>
            </a:r>
            <a:endParaRPr lang="en-US" altLang="zh-TW" dirty="0"/>
          </a:p>
          <a:p>
            <a:r>
              <a:rPr lang="en-US" altLang="zh-TW" dirty="0"/>
              <a:t>Files</a:t>
            </a:r>
          </a:p>
          <a:p>
            <a:pPr lvl="1"/>
            <a:r>
              <a:rPr lang="en-US" altLang="zh-TW" dirty="0" err="1"/>
              <a:t>Video1.R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The script for this tutorial</a:t>
            </a:r>
          </a:p>
          <a:p>
            <a:pPr lvl="1"/>
            <a:r>
              <a:rPr lang="en-US" altLang="zh-TW" dirty="0"/>
              <a:t>Video.pptx</a:t>
            </a:r>
          </a:p>
          <a:p>
            <a:pPr lvl="2"/>
            <a:r>
              <a:rPr lang="en-US" altLang="zh-TW" dirty="0"/>
              <a:t>The content of this tutorial</a:t>
            </a:r>
          </a:p>
          <a:p>
            <a:pPr lvl="1"/>
            <a:r>
              <a:rPr lang="en-US" altLang="zh-TW" dirty="0"/>
              <a:t>Readme.md</a:t>
            </a:r>
          </a:p>
          <a:p>
            <a:pPr lvl="2"/>
            <a:r>
              <a:rPr lang="en-US" altLang="zh-TW" dirty="0"/>
              <a:t>Notes for Video 1</a:t>
            </a:r>
          </a:p>
          <a:p>
            <a:pPr lvl="1"/>
            <a:r>
              <a:rPr lang="en-US" altLang="zh-TW" dirty="0"/>
              <a:t>MRT_data_2021.csv</a:t>
            </a:r>
          </a:p>
          <a:p>
            <a:pPr lvl="2"/>
            <a:r>
              <a:rPr lang="en-US" altLang="zh-TW" dirty="0"/>
              <a:t>Taipei Metro 2021 data for practice</a:t>
            </a:r>
          </a:p>
          <a:p>
            <a:pPr lvl="2"/>
            <a:r>
              <a:rPr lang="en-US" altLang="zh-TW" dirty="0"/>
              <a:t>Open source from: </a:t>
            </a:r>
            <a:r>
              <a:rPr lang="en-US" altLang="zh-TW" dirty="0">
                <a:hlinkClick r:id="rId3"/>
              </a:rPr>
              <a:t>https://www.metro.taipei/cp.aspx?n=FF31501BEBDD0136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4DDF7-5401-416B-86DA-D0E6E06A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750251-0ECB-4508-9F28-EF04D390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37" y="227777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79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E0F84-9C10-4C63-9271-048850159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320242-7CA5-4F13-B140-79B77F95B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Any question</a:t>
            </a:r>
            <a:r>
              <a:rPr lang="zh-TW" altLang="en-US" dirty="0"/>
              <a:t> </a:t>
            </a:r>
            <a:r>
              <a:rPr lang="en-US" altLang="zh-TW" dirty="0"/>
              <a:t>please contact: </a:t>
            </a:r>
            <a:r>
              <a:rPr lang="en-US" altLang="zh-TW" dirty="0">
                <a:hlinkClick r:id="rId2"/>
              </a:rPr>
              <a:t>r08943016@ntu.edu.tw</a:t>
            </a:r>
            <a:endParaRPr lang="en-US" altLang="zh-TW" dirty="0"/>
          </a:p>
          <a:p>
            <a:r>
              <a:rPr lang="zh-TW" altLang="en-US" dirty="0"/>
              <a:t>吳諺倫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7AE173-D7D8-43F7-BB87-3B4EF6B4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4165F-2906-48D5-A0E0-A2A1344D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EDD0B-199A-4E94-9268-8BE7EC9F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https://www.datasciencemadesimple.com/calculate-percentile-quantile-n-tile-of-dataframe-in-r-using-dplyr-create-column-with-percentile-rank/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https://www.datasciencemadesimple.com/case-statement-r-using-case_when-dplyr/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https://www.metro.taipei/cp.aspx?n=FF31501BEBDD0136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https://dplyr.tidyverse.org/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https://www.rstudio.com/wp-content/uploads/2015/02/data-wrangling-cheatsheet.pdf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5D0D54-1408-47C2-B92F-CD609D72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43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05E815-9179-425D-A771-D1B651C7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Prepare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CAA87-116E-4765-8EEE-1EE274125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87E3C8-5F11-4066-8E5F-5EC5F9A7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8A17D4-B0A7-4C23-B986-FBB5CE45F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5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E0B5B-09EF-4C33-9A7E-088FFCC5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for 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6B7FB-4551-4F7D-A939-ED0D126A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F87842-70BF-4ED7-BEFD-FFB7888B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0FD513-4BBF-480F-B980-9AFF3FDB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502857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6ED292-2D32-450D-8DBF-8CBF15F492FF}"/>
              </a:ext>
            </a:extLst>
          </p:cNvPr>
          <p:cNvSpPr/>
          <p:nvPr/>
        </p:nvSpPr>
        <p:spPr>
          <a:xfrm>
            <a:off x="838200" y="2701255"/>
            <a:ext cx="9580927" cy="3505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56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28200-807F-4615-BFBB-15E6173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Re-order the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9EFFB-E4CD-4571-AB7C-13116147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4DD2A3-6413-4449-B898-E96AED3E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CCA3DE-06D6-4635-A323-4C347E48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0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801B0-C2C3-44B9-B5F3-D101C757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No.1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percent_rank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A27302-905E-4333-B0EF-FA3F4BFF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646D18-F745-4AB6-9A45-1C28643E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9E9990-4272-49B1-B9E1-7628D5C4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9333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AE6069B-94F7-4ED0-AB4C-7D8B8DC1ED26}"/>
              </a:ext>
            </a:extLst>
          </p:cNvPr>
          <p:cNvSpPr txBox="1"/>
          <p:nvPr/>
        </p:nvSpPr>
        <p:spPr>
          <a:xfrm>
            <a:off x="9487461" y="365125"/>
            <a:ext cx="186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percent_rank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A1334-E265-4717-8C17-B2C47F8F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No.1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percent_rank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DF452-B732-4E33-A84C-A9EC8524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CEB184-AC3E-4757-90CF-0009206F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C771CC-AB35-44F6-B011-3F97143B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372380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402208-A321-4BFA-A85A-D0A0B4AC80A4}"/>
              </a:ext>
            </a:extLst>
          </p:cNvPr>
          <p:cNvSpPr txBox="1"/>
          <p:nvPr/>
        </p:nvSpPr>
        <p:spPr>
          <a:xfrm>
            <a:off x="9487461" y="365125"/>
            <a:ext cx="186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percent_rank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7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175DF3-1474-4496-9BBC-E6BE5EFD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No.2</a:t>
            </a:r>
            <a:r>
              <a:rPr lang="en-US" altLang="zh-TW" dirty="0"/>
              <a:t> </a:t>
            </a:r>
            <a:r>
              <a:rPr lang="en-US" altLang="zh-TW" dirty="0" err="1"/>
              <a:t>dplyr</a:t>
            </a:r>
            <a:r>
              <a:rPr lang="en-US" altLang="zh-TW" dirty="0"/>
              <a:t>::</a:t>
            </a:r>
            <a:r>
              <a:rPr lang="en-US" altLang="zh-TW" dirty="0" err="1"/>
              <a:t>cume_dist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2B6EA-F90F-4403-9A0F-D7D506E7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AD9D3F-C3B9-43F0-877E-460ADFA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05084-60DD-4D79-B665-49CF61585407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DFFF224-7F63-45B4-A7C2-96BD2961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5871"/>
            <a:ext cx="8761905" cy="415238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E562C0-E034-49B4-B67D-58E84B25D908}"/>
              </a:ext>
            </a:extLst>
          </p:cNvPr>
          <p:cNvSpPr txBox="1"/>
          <p:nvPr/>
        </p:nvSpPr>
        <p:spPr>
          <a:xfrm>
            <a:off x="9841957" y="365125"/>
            <a:ext cx="15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cume_dist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2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129403</TotalTime>
  <Words>306</Words>
  <Application>Microsoft Office PowerPoint</Application>
  <PresentationFormat>寬螢幕</PresentationFormat>
  <Paragraphs>112</Paragraphs>
  <Slides>31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新細明體</vt:lpstr>
      <vt:lpstr>Arial</vt:lpstr>
      <vt:lpstr>Calibri</vt:lpstr>
      <vt:lpstr>Times New Roman</vt:lpstr>
      <vt:lpstr>Office 佈景主題</vt:lpstr>
      <vt:lpstr>dplyr</vt:lpstr>
      <vt:lpstr>Outline</vt:lpstr>
      <vt:lpstr>Resources</vt:lpstr>
      <vt:lpstr>Prepare</vt:lpstr>
      <vt:lpstr>Data for example</vt:lpstr>
      <vt:lpstr>Re-order the data</vt:lpstr>
      <vt:lpstr>No.1 dplyr::percent_rank</vt:lpstr>
      <vt:lpstr>No.1 dplyr::percent_rank</vt:lpstr>
      <vt:lpstr>No.2 dplyr::cume_dist</vt:lpstr>
      <vt:lpstr>No.2 dplyr::cume_dist</vt:lpstr>
      <vt:lpstr>No.3 dplyr::ntile</vt:lpstr>
      <vt:lpstr>No.3 dplyr::ntile</vt:lpstr>
      <vt:lpstr>No.3 dplyr::ntile</vt:lpstr>
      <vt:lpstr>No.4 dplyr::if_else</vt:lpstr>
      <vt:lpstr>No.4 dplyr::if_else</vt:lpstr>
      <vt:lpstr>No.4 dplyr::if_else</vt:lpstr>
      <vt:lpstr>Backup case_when</vt:lpstr>
      <vt:lpstr>No.5 dplyr::case_when</vt:lpstr>
      <vt:lpstr>Practice Data</vt:lpstr>
      <vt:lpstr>Create new data</vt:lpstr>
      <vt:lpstr>Retrieve data</vt:lpstr>
      <vt:lpstr>Question 1</vt:lpstr>
      <vt:lpstr>Question 2</vt:lpstr>
      <vt:lpstr>Question 3</vt:lpstr>
      <vt:lpstr>Question 4</vt:lpstr>
      <vt:lpstr>Question 5</vt:lpstr>
      <vt:lpstr>Question 5</vt:lpstr>
      <vt:lpstr>Question 6</vt:lpstr>
      <vt:lpstr>Question 6</vt:lpstr>
      <vt:lpstr>Thank You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諺倫 吳</dc:creator>
  <cp:lastModifiedBy>b04901043@ntu.edu.tw</cp:lastModifiedBy>
  <cp:revision>3440</cp:revision>
  <cp:lastPrinted>2020-12-14T06:47:58Z</cp:lastPrinted>
  <dcterms:created xsi:type="dcterms:W3CDTF">2019-03-21T00:12:52Z</dcterms:created>
  <dcterms:modified xsi:type="dcterms:W3CDTF">2021-11-22T02:54:25Z</dcterms:modified>
</cp:coreProperties>
</file>