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952" r:id="rId2"/>
    <p:sldId id="953" r:id="rId3"/>
    <p:sldId id="985" r:id="rId4"/>
    <p:sldId id="954" r:id="rId5"/>
    <p:sldId id="965" r:id="rId6"/>
    <p:sldId id="966" r:id="rId7"/>
    <p:sldId id="967" r:id="rId8"/>
    <p:sldId id="968" r:id="rId9"/>
    <p:sldId id="969" r:id="rId10"/>
    <p:sldId id="970" r:id="rId11"/>
    <p:sldId id="971" r:id="rId12"/>
    <p:sldId id="972" r:id="rId13"/>
    <p:sldId id="973" r:id="rId14"/>
    <p:sldId id="974" r:id="rId15"/>
    <p:sldId id="975" r:id="rId16"/>
    <p:sldId id="976" r:id="rId17"/>
    <p:sldId id="960" r:id="rId18"/>
    <p:sldId id="961" r:id="rId19"/>
    <p:sldId id="962" r:id="rId20"/>
    <p:sldId id="963" r:id="rId21"/>
    <p:sldId id="964" r:id="rId22"/>
    <p:sldId id="977" r:id="rId23"/>
    <p:sldId id="978" r:id="rId24"/>
    <p:sldId id="979" r:id="rId25"/>
    <p:sldId id="980" r:id="rId26"/>
    <p:sldId id="981" r:id="rId27"/>
    <p:sldId id="982" r:id="rId28"/>
    <p:sldId id="983" r:id="rId29"/>
    <p:sldId id="984" r:id="rId30"/>
    <p:sldId id="955" r:id="rId31"/>
    <p:sldId id="959" r:id="rId32"/>
    <p:sldId id="958" r:id="rId33"/>
  </p:sldIdLst>
  <p:sldSz cx="12192000" cy="6858000"/>
  <p:notesSz cx="6799263" cy="9929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A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82270" autoAdjust="0"/>
  </p:normalViewPr>
  <p:slideViewPr>
    <p:cSldViewPr snapToGrid="0">
      <p:cViewPr varScale="1">
        <p:scale>
          <a:sx n="114" d="100"/>
          <a:sy n="114" d="100"/>
        </p:scale>
        <p:origin x="15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C0D14-6259-4743-948F-C6EE9096C28C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9C5D4-1C37-47D5-A9D7-C813CE31B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28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14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37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85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0" y="6469062"/>
            <a:ext cx="2743200" cy="36512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448800" y="6469062"/>
            <a:ext cx="2743200" cy="36512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93505084-60DD-4D79-B665-49CF615854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34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7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09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54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12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34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48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21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5871"/>
            <a:ext cx="10515600" cy="5001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0" y="64595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448800" y="64595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fld id="{93505084-60DD-4D79-B665-49CF615854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4459752/can-dplyr-package-be-used-for-conditional-mutating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tro.taipei/cp.aspx?n=FF31501BEBDD0136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madesimple.com/case-statement-r-using-case_when-dplyr/" TargetMode="External"/><Relationship Id="rId2" Type="http://schemas.openxmlformats.org/officeDocument/2006/relationships/hyperlink" Target="https://www.datasciencemadesimple.com/calculate-percentile-quantile-n-tile-of-dataframe-in-r-using-dplyr-create-column-with-percentile-ran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C7FA7-9066-4A62-B69D-B97C85114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110-1 QMDM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4E4F26-FCF4-4CBF-B540-21B7CA1C0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2021/11/26</a:t>
            </a:r>
          </a:p>
          <a:p>
            <a:r>
              <a:rPr lang="en-US" altLang="zh-TW" dirty="0" err="1"/>
              <a:t>R08943016</a:t>
            </a:r>
            <a:endParaRPr lang="en-US" altLang="zh-TW" dirty="0"/>
          </a:p>
          <a:p>
            <a:r>
              <a:rPr lang="zh-TW" altLang="en-US" dirty="0"/>
              <a:t>吳諺倫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A016C9-F063-4716-B480-611C935B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27A6B8-E51B-4150-9BE5-98F82BD1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29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3BFC6-8866-4B44-A23E-CE258375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D50BE8-16AC-469A-90E4-A024D285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600B5D-CD4B-43CC-9E8A-63961244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489462-DDAD-49B7-BE91-FEC76495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05437B7-263D-4473-8AAC-696F31D63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1571857"/>
            <a:ext cx="8761905" cy="3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4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CB126-C5A7-402B-9BA5-B220F1E6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56F44D-7779-44EA-9F6B-0417C0C66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AFB106-284E-4C8E-B1E7-BB46DD74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140ABD-BA72-42FB-A06B-2F12F719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B7B0C3-F434-4010-AA26-95A39A441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1367095"/>
            <a:ext cx="8761905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3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76EE9-C671-45E6-9708-6A25D25D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205C00-431E-48FA-A60F-A036485C1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9CD1F1-015C-415C-B8A5-ED47246D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F2FD88-9131-41AC-A072-DD178564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29DBDA0-B203-45D7-BF7A-3F9ACAC91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1576619"/>
            <a:ext cx="8761905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5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2D795-1BC1-449D-A0EE-8537A294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BDB5B-15CF-420D-A987-F906F5294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12AF7B-19CD-4DEE-94B7-1C97CF8F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3E7950-DA75-4915-8B07-258F04C9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168171F-9628-4E11-8734-2AEF7AEB3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1476619"/>
            <a:ext cx="8761905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7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A81AE-B87B-4ED7-8B0E-D6F4FA02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C2CAB1-465E-4C71-993A-DFCCF9736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1C5DC3-6593-43C5-A523-A72EB3EA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F7FDD6-E20C-4020-8109-2725470C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0F12276-174F-4E19-8489-029130CE0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1248047"/>
            <a:ext cx="8761905" cy="4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0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AA99A1-FAE6-4418-8625-2FEF7152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01F598-58A3-448F-B2C7-D8A325C38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230F04-9383-46CF-ABDA-D3EB9317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A692CE-E044-4CAD-B079-4EE2F546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C45F66A-7287-4B1C-8589-DE96926A1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1695666"/>
            <a:ext cx="8761905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45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852E8-93A3-4B7D-81C1-E8437077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65C6A9-456D-4979-B80B-734F6C422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C36EBF-6987-4B20-9901-E506E951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907BBB-28B5-40B9-9D67-84152B87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8DD1038-94EC-4DB3-B436-6B710F88F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1357571"/>
            <a:ext cx="8761905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91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1BE86-7AE5-4DC2-A348-D9004080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E25090-DEE3-453C-B91E-A9ADD119E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A224F0-8C13-4CDD-84D8-A067A8504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C1C99E-7B06-49ED-BF8B-B1C4E7B2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171F1ED-CC9B-45D0-8AD1-1114CA09A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2233762"/>
            <a:ext cx="8761905" cy="2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90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D5C5D-D27A-41F9-8647-E0F7E6DF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E4337A-A394-4C41-8FA2-5E9D51887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1CBE4B-3C2C-4954-87BF-8576CF4F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593E479-5919-45C1-B433-DF968F58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1837AD4-62D0-497F-8FA0-731C7F5E9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1029000"/>
            <a:ext cx="8761905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32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D89DE-D597-49F6-B107-957734F6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519732-C421-4988-9AA9-CF709C1E4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531E53-FB4A-4734-8AEF-FB54CE4C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CE9F60-13AE-444F-9B0E-75227402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B79D38-CE99-402F-9A7D-61D389A8C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1900428"/>
            <a:ext cx="8761905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1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4DB13-6369-494B-B6A3-5020F52B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1FB4E3-E174-4B1A-84B4-7E63D1FE7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percent_rank</a:t>
            </a:r>
            <a:endParaRPr lang="en-US" altLang="zh-TW" dirty="0"/>
          </a:p>
          <a:p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ntile</a:t>
            </a:r>
            <a:endParaRPr lang="en-US" altLang="zh-TW" dirty="0"/>
          </a:p>
          <a:p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cume_dist</a:t>
            </a:r>
            <a:endParaRPr lang="zh-TW" altLang="en-US" dirty="0"/>
          </a:p>
          <a:p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if_else</a:t>
            </a:r>
            <a:endParaRPr lang="en-US" altLang="zh-TW" dirty="0"/>
          </a:p>
          <a:p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case_when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35B067-D51C-479B-8879-5534CA16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AFA94E-493E-4C6E-9428-C472858C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057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068CB3-F1A4-423D-808C-6A94391D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044D74-44F3-4BE4-9DBC-BCF89221D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BFC129-458E-4690-B6EE-A7670466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62247FD-9017-4997-952A-8AFE1D48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CF84D37-4959-4797-8689-98823C7B6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2029000"/>
            <a:ext cx="8761905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08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1D7EB-34F7-40CD-8F93-5885A29C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21B905-5FFE-40A0-A225-AB7E3710C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5A49F3-7D46-4DC8-92DF-B4288E1D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086468-C2D5-45EB-80DD-59E16779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A892F91-4561-49BE-B66B-45708DF41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2019476"/>
            <a:ext cx="8761905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96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02A8C7-31C6-4ABF-8657-0D489699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1764CC-C98C-40C3-BE2D-88A7DD6B2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FA885E-F7B8-44E9-9BB6-0A3AFB61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D49529C-C3BD-4D54-8787-BB1EF936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EF9018E-7C6D-4CAB-963F-4FC39221E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1919476"/>
            <a:ext cx="8761905" cy="3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54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9ADFAE-388A-49C8-B411-C5C93E00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CFFA64-A74E-4E79-893E-F8362EA23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28645B-BB3C-4FB9-A2A5-ACC63186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A7487B-D8AF-49C6-BD72-4518DD24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BC2B7B-8C6D-4D59-B6AD-C00A630B2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1914714"/>
            <a:ext cx="8761905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51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0519AD-8D98-4E41-AF4E-DAD19C7F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699CD7-D742-430B-89ED-A28F680B3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0BDEEC-D7AE-44CD-9AE1-988C37A6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E2F891-758D-4226-8B90-B0950A32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61A477-9A63-4C5A-AAF7-EF011688E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1905190"/>
            <a:ext cx="8761905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92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BE92CC-47D4-4D1C-817D-228FCA4B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2FCD00-A1D1-475D-A2AF-B4A11A476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8FF83E-D99A-403F-83F0-66CC3802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F3E328-B0D9-4CB9-99F9-8CC54587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E3DB93E-7E48-4236-9B86-D3229E65D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1905190"/>
            <a:ext cx="8761905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7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AB7A8-8D6B-4D50-8E9E-DD9B9B96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7807C3-D39A-48CC-8B21-8BB9B852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F48BD5-0F27-4210-958A-B302BA4F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46BCE3-529C-4F42-86D8-E13A61C1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9E83038-F45D-4748-820D-B0B8A60DB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1805190"/>
            <a:ext cx="8761905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68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ECF11-8DA5-44E4-BA95-5963CE89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AD7568-6C00-48B5-897E-305F99B6F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A76134-329D-427B-AC84-E6FF9772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25E3EC-17B0-457D-A18E-689AA817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A1E1818-5ABA-4CAF-BCF2-EE240EC69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1800428"/>
            <a:ext cx="8761905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38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21DF64-F8BE-4B77-9477-02799E08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E64B8F-5D3F-49FE-9BE6-740C54199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BC9FB2-6AC6-40DE-A095-6A920BB6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C7E1A4-0781-4B9E-BADC-F53F530B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6AAF8C0-4037-4021-99E4-4F8AF9B83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1581381"/>
            <a:ext cx="8761905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71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C224F-CA5E-4A67-92E3-FC1F0740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A068A3-29D1-406A-B538-9B42BB3AD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0785B-2203-4791-9564-7778EA31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EC6ABF-5CF8-453B-ACED-5BA24327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9C183C7-129F-44B4-ADC5-E4C0B3387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1586143"/>
            <a:ext cx="8761905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9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E380D3-853F-46B5-9546-09A01A12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Resources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65F018-E6CE-40FF-8354-FEC25E5EC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All the resources are on </a:t>
            </a:r>
            <a:r>
              <a:rPr lang="en-US" altLang="zh-TW" dirty="0" err="1"/>
              <a:t>github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B8C4F5-B1E4-41BD-92DB-AA149E4E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44DDF7-5401-416B-86DA-D0E6E06A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793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296E90-EEBF-4D8F-9B01-7A83566D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405003-6316-434C-A037-78C3D4A33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if_else</a:t>
            </a:r>
            <a:r>
              <a:rPr lang="en-US" altLang="zh-TW" dirty="0"/>
              <a:t> (condition, true, false, </a:t>
            </a:r>
            <a:r>
              <a:rPr lang="en-US" altLang="zh-TW" dirty="0" err="1"/>
              <a:t>missing_value</a:t>
            </a:r>
            <a:r>
              <a:rPr lang="en-US" altLang="zh-TW" dirty="0"/>
              <a:t> = NULL</a:t>
            </a:r>
          </a:p>
          <a:p>
            <a:r>
              <a:rPr lang="en-US" altLang="zh-TW" dirty="0"/>
              <a:t>if else vs </a:t>
            </a:r>
            <a:r>
              <a:rPr lang="en-US" altLang="zh-TW" dirty="0" err="1"/>
              <a:t>if_else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https://stackoverflow.com/questions/24459752/can-dplyr-package-be-used-for-conditional-mutating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B4B292-01A7-4970-8C84-54C68EA1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E415C0C-ECAD-4944-AABC-1D4AD3CA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918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8C61F-16F5-4EBB-AE70-1A0C0516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304D57-2EF1-4292-9679-8173BC15C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https://www.metro.taipei/cp.aspx?n=FF31501BEBDD0136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B139A9-E622-4725-92DB-D96C2DD7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746682-646C-41A5-B58B-CF4AA9D7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69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4165F-2906-48D5-A0E0-A2A1344D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AEDD0B-199A-4E94-9268-8BE7EC9F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https://www.datasciencemadesimple.com/calculate-percentile-quantile-n-tile-of-dataframe-in-r-using-dplyr-create-column-with-percentile-rank/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https://www.datasciencemadesimple.com/case-statement-r-using-case_when-dplyr/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8CD1CE-6420-4FA3-B9DA-C2FFDAF9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5D0D54-1408-47C2-B92F-CD609D72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43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05E815-9179-425D-A771-D1B651C7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Prepare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3CAA87-116E-4765-8EEE-1EE274125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E1D8AB-2E81-4244-997F-A3B0B4C2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A87E3C8-5F11-4066-8E5F-5EC5F9A7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8A17D4-B0A7-4C23-B986-FBB5CE45F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5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E0B5B-09EF-4C33-9A7E-088FFCC5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D6B7FB-4551-4F7D-A939-ED0D126AB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DCE139-EDCB-4184-9404-154E2B06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F87842-70BF-4ED7-BEFD-FFB7888B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0FD513-4BBF-480F-B980-9AFF3FDB9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914714"/>
            <a:ext cx="8761905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6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28200-807F-4615-BFBB-15E61731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A9EFFB-E4CD-4571-AB7C-13116147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6D0505-935F-4050-B932-A4428CCA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4DD2A3-6413-4449-B898-E96AED3E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8CCA3DE-06D6-4635-A323-4C347E488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1562333"/>
            <a:ext cx="8761905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0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801B0-C2C3-44B9-B5F3-D101C757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A27302-905E-4333-B0EF-FA3F4BFFC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F2C25D-DF43-433A-B8A4-EE879CCD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5646D18-F745-4AB6-9A45-1C28643E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39E9990-4272-49B1-B9E1-7628D5C44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1462333"/>
            <a:ext cx="8761905" cy="3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7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A1334-E265-4717-8C17-B2C47F8F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CDF452-B732-4E33-A84C-A9EC85243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83C6B3-A833-462C-A05B-5CE5AD40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FCEB184-AC3E-4757-90CF-0009206F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0C771CC-AB35-44F6-B011-3F97143B0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1567095"/>
            <a:ext cx="8761905" cy="3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70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175DF3-1474-4496-9BBC-E6BE5EFD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42B6EA-F90F-4403-9A0F-D7D506E7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0CE1C4-FCC8-48EB-8BBD-672673C4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3AD9D3F-C3B9-43F0-877E-460ADFA5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3198BD1-4D35-4691-8904-677AE6A3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1362333"/>
            <a:ext cx="8761905" cy="4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2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129356</TotalTime>
  <Words>173</Words>
  <Application>Microsoft Office PowerPoint</Application>
  <PresentationFormat>寬螢幕</PresentationFormat>
  <Paragraphs>84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8" baseType="lpstr">
      <vt:lpstr>微軟正黑體</vt:lpstr>
      <vt:lpstr>新細明體</vt:lpstr>
      <vt:lpstr>Arial</vt:lpstr>
      <vt:lpstr>Calibri</vt:lpstr>
      <vt:lpstr>Times New Roman</vt:lpstr>
      <vt:lpstr>Office 佈景主題</vt:lpstr>
      <vt:lpstr>110-1 QMDM</vt:lpstr>
      <vt:lpstr>Outline</vt:lpstr>
      <vt:lpstr>Resources</vt:lpstr>
      <vt:lpstr>Prepare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Practice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諺倫 吳</dc:creator>
  <cp:lastModifiedBy>Jeff</cp:lastModifiedBy>
  <cp:revision>3420</cp:revision>
  <cp:lastPrinted>2020-12-14T06:47:58Z</cp:lastPrinted>
  <dcterms:created xsi:type="dcterms:W3CDTF">2019-03-21T00:12:52Z</dcterms:created>
  <dcterms:modified xsi:type="dcterms:W3CDTF">2021-11-21T14:28:20Z</dcterms:modified>
</cp:coreProperties>
</file>