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6" r:id="rId5"/>
    <p:sldId id="267" r:id="rId6"/>
    <p:sldId id="281" r:id="rId7"/>
    <p:sldId id="282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3" r:id="rId16"/>
    <p:sldId id="284" r:id="rId17"/>
    <p:sldId id="283" r:id="rId18"/>
    <p:sldId id="274" r:id="rId19"/>
    <p:sldId id="275" r:id="rId20"/>
    <p:sldId id="276" r:id="rId21"/>
    <p:sldId id="286" r:id="rId22"/>
    <p:sldId id="285" r:id="rId23"/>
    <p:sldId id="277" r:id="rId24"/>
    <p:sldId id="272" r:id="rId25"/>
    <p:sldId id="270" r:id="rId26"/>
    <p:sldId id="288" r:id="rId27"/>
    <p:sldId id="287" r:id="rId28"/>
    <p:sldId id="271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B3189-A235-47AC-ADB2-106FCF441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73E4F8-9599-410F-9ADB-326937B85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9CD45-3339-4A47-8938-0ED4C047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53AE-85A8-4B38-AF2D-1CC73F72EB7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1BD981-9263-4047-A1FF-B232F277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FBFA59-3653-4F1A-AF95-3E513F9F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E67-F13E-42C3-82BC-ABDF00563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7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DFA81-0269-4904-ACC2-8D85B38E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2BD984-1823-4C75-B779-858733A8E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111C68-7046-4559-88C4-83737F78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53AE-85A8-4B38-AF2D-1CC73F72EB7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46AB25-ABAB-45AB-B3C2-24C93DF3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CB9F7-0110-428B-8C40-5F1ECE5C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E67-F13E-42C3-82BC-ABDF00563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11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264E89-42F0-4DB4-9F97-D19F5757F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46FF6B-227B-46F0-80CF-279514BF6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79F761-E3E9-478C-A36D-EC12230E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53AE-85A8-4B38-AF2D-1CC73F72EB7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BE5566-949B-4DCC-8383-6E4189AE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DB2602-0FD7-4EC4-9ECC-39802F2F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E67-F13E-42C3-82BC-ABDF00563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54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7354-C0B6-44E1-96D5-488B60B6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69FA03-C9D5-4526-8AB1-0384B0FB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B6506-AE39-44D1-A61A-843E4626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53AE-85A8-4B38-AF2D-1CC73F72EB7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58B04D-BE38-4B24-AA31-EC5031C9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6B966-5D68-411C-BC0F-A20B4C3A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E67-F13E-42C3-82BC-ABDF00563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79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9F3F0-4472-4B6A-A787-93C33699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77647E-D84C-4454-88FD-10FA3B19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2DAA39-8B32-4CD6-8B3E-945A01D4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53AE-85A8-4B38-AF2D-1CC73F72EB7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73A81-3D44-4DCE-85BB-54C05C22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A1A9C6-983E-46D3-B032-98835A61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E67-F13E-42C3-82BC-ABDF00563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53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67E9A-3B38-4622-81EB-7BB380B2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40A01C-BAD5-42C0-9FA1-2CB07240E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E14FDD-5B87-4A75-92B9-F7579C0C0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34B60B-4B58-4A69-A93E-01A4C4CF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53AE-85A8-4B38-AF2D-1CC73F72EB7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6CB0E9-C2F7-45B2-B503-2CC0EAF2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2D87BD-5817-4AE8-A6BA-0C2EFDED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E67-F13E-42C3-82BC-ABDF00563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8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1D7BB-722E-45BA-BB8C-0B08D6C8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5A6EC1-A823-438C-8935-D5F2B487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D14EC5-C623-4959-9C7E-894D185A0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04A2CA-0CD2-4327-AB48-7AF97C28C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532F00-08CA-4727-8DEC-C9EB230AD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A2D23F-1E74-477F-8932-77FA8834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53AE-85A8-4B38-AF2D-1CC73F72EB7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283B0A-9DEF-4D3F-9E8F-D8610FC4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244DF9-3572-4425-A86D-FBC3CA1C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E67-F13E-42C3-82BC-ABDF00563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7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BC2BC-89A0-41E8-9D53-3A1CB168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D5F119-76CB-4521-A591-3F153A01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53AE-85A8-4B38-AF2D-1CC73F72EB7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E65E2A-2A7A-4C12-B761-1FF9041A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906FE4-00A8-4C23-BD24-8870817E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E67-F13E-42C3-82BC-ABDF00563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2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56BECF-E49C-4396-8EBA-809AE1B1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53AE-85A8-4B38-AF2D-1CC73F72EB7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F03BDD6-00FF-4F6E-A5B8-72D3A765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202E84-7C42-4C0E-B345-2FB2DBA4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E67-F13E-42C3-82BC-ABDF00563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88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758DF-7FF8-46BB-B026-179C2985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BD63C3-CED5-4DD1-AD31-887B155D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405289-56BF-4234-91CB-415714860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6DC702-92B2-46EB-8F16-B18BAF61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53AE-85A8-4B38-AF2D-1CC73F72EB7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98ED4B-14F1-4CD4-9AF3-DECAE67A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BAD875-B6EF-472D-839B-6052973F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E67-F13E-42C3-82BC-ABDF00563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6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F5DCC-5126-4E99-9A26-A900FCA3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0E55C05-E9EE-441E-A759-69D1832E0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92F683-9F9E-46DF-B5F4-4EB359661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BB8D01-5B7B-404C-9EB1-864CF4C3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53AE-85A8-4B38-AF2D-1CC73F72EB7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4A2648-DC15-4448-A21D-C63665BA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84ED5-771A-44A6-B417-AF0B2A2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E67-F13E-42C3-82BC-ABDF00563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62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53DB5D-8773-4907-B208-CBD56EF5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924CA5-6CE2-40E0-9FB2-6FB0840D9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500FD7-4073-4788-A4DE-257BFDF30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53AE-85A8-4B38-AF2D-1CC73F72EB7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CC3B9D-9F9B-4F99-83FD-4DC905206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2BE2F-F697-4DFB-A060-08AEE5985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9E67-F13E-42C3-82BC-ABDF00563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23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C157E-3353-4B74-A124-1DD80AFCE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C824C7-A8B0-49F4-BF81-5BC0DEE0B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4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EECFB-3E05-464D-8E3E-3088D8FD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ED48C6-DC72-490E-A2A1-E8F8DEA5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695325"/>
            <a:ext cx="98202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7F30BB-C876-46DC-AFAF-16B5EA2C7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062037"/>
            <a:ext cx="8191500" cy="4733925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77654A76-966F-485F-9495-5FB8449A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價差是由期貨</a:t>
            </a:r>
            <a:r>
              <a:rPr lang="en-US" altLang="zh-TW" sz="2000" dirty="0"/>
              <a:t>-</a:t>
            </a:r>
            <a:r>
              <a:rPr lang="zh-TW" altLang="en-US" sz="2000" dirty="0"/>
              <a:t>選擇權合成價格</a:t>
            </a:r>
          </a:p>
        </p:txBody>
      </p:sp>
    </p:spTree>
    <p:extLst>
      <p:ext uri="{BB962C8B-B14F-4D97-AF65-F5344CB8AC3E}">
        <p14:creationId xmlns:p14="http://schemas.microsoft.com/office/powerpoint/2010/main" val="13050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7654A76-966F-485F-9495-5FB8449A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有地方怪怪的，因為好像離</a:t>
            </a:r>
            <a:r>
              <a:rPr lang="en-US" altLang="zh-TW" sz="2000" dirty="0"/>
              <a:t>0</a:t>
            </a:r>
            <a:r>
              <a:rPr lang="zh-TW" altLang="en-US" sz="2000" dirty="0"/>
              <a:t>都有一小段距離，不確定是不是因沒有考慮手續費等等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F392B74-5EC9-4DC0-82DE-B1258129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205"/>
            <a:ext cx="9810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7654A76-966F-485F-9495-5FB8449A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4"/>
            <a:ext cx="10515600" cy="1325563"/>
          </a:xfrm>
        </p:spPr>
        <p:txBody>
          <a:bodyPr>
            <a:normAutofit/>
          </a:bodyPr>
          <a:lstStyle/>
          <a:p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234C61-3FA2-45B0-9808-7C80A8FA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37265"/>
            <a:ext cx="9906000" cy="54673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1661BE-CDB0-4239-ADD8-D99676DF13F6}"/>
              </a:ext>
            </a:extLst>
          </p:cNvPr>
          <p:cNvSpPr txBox="1"/>
          <p:nvPr/>
        </p:nvSpPr>
        <p:spPr>
          <a:xfrm>
            <a:off x="7277958" y="4788836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326EDD"/>
                </a:solidFill>
                <a:latin typeface="+mj-ea"/>
                <a:ea typeface="+mj-ea"/>
              </a:rPr>
              <a:t>平均價差：</a:t>
            </a:r>
            <a:r>
              <a:rPr lang="en-US" altLang="zh-TW" sz="1600" b="1" dirty="0">
                <a:solidFill>
                  <a:srgbClr val="326EDD"/>
                </a:solidFill>
                <a:latin typeface="+mj-ea"/>
                <a:ea typeface="+mj-ea"/>
              </a:rPr>
              <a:t>120.55</a:t>
            </a:r>
            <a:r>
              <a:rPr lang="zh-TW" altLang="en-US" sz="1600" b="1" dirty="0">
                <a:solidFill>
                  <a:srgbClr val="326EDD"/>
                </a:solidFill>
                <a:latin typeface="+mj-ea"/>
                <a:ea typeface="+mj-ea"/>
              </a:rPr>
              <a:t>點</a:t>
            </a:r>
            <a:endParaRPr lang="zh-TW" altLang="en-US" sz="1600" b="1" u="sng" dirty="0">
              <a:solidFill>
                <a:srgbClr val="326EDD"/>
              </a:solidFill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6D8E515-6AD5-4364-8FC2-3BC6B230AF8C}"/>
              </a:ext>
            </a:extLst>
          </p:cNvPr>
          <p:cNvSpPr txBox="1"/>
          <p:nvPr/>
        </p:nvSpPr>
        <p:spPr>
          <a:xfrm>
            <a:off x="2039216" y="3708906"/>
            <a:ext cx="2038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1500</a:t>
            </a:r>
          </a:p>
          <a:p>
            <a:r>
              <a:rPr lang="zh-TW" altLang="en-US" sz="1600" b="1" dirty="0">
                <a:solidFill>
                  <a:srgbClr val="FF0000"/>
                </a:solidFill>
                <a:latin typeface="+mj-ea"/>
                <a:ea typeface="+mj-ea"/>
              </a:rPr>
              <a:t>價差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260</a:t>
            </a:r>
            <a:endParaRPr lang="zh-TW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194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656A1-CB0F-4866-91EC-075AE868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4/08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92DCFF-3346-40A2-8FD7-FCB5234BC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</a:t>
            </a:r>
            <a:r>
              <a:rPr lang="en-US" altLang="zh-TW" dirty="0"/>
              <a:t>4/10</a:t>
            </a:r>
            <a:r>
              <a:rPr lang="zh-TW" altLang="en-US" dirty="0"/>
              <a:t>當天台股大盤、台指期漲停沒出量，選擇以夜盤切入做觀察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25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2D3F934-13D6-4639-A9B6-E8B2F64B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695325"/>
            <a:ext cx="97345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5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、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0683BD2-77BC-42EE-84F0-E2C2D88D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695325"/>
            <a:ext cx="80867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7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D936F4-8BC3-48B8-AD06-524DF775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695325"/>
            <a:ext cx="97345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7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A66ACB-EFCF-4F51-84B6-A463616E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695325"/>
            <a:ext cx="81153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656A1-CB0F-4866-91EC-075AE868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4/09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92DCFF-3346-40A2-8FD7-FCB5234BC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</a:t>
            </a:r>
            <a:r>
              <a:rPr lang="en-US" altLang="zh-TW" dirty="0"/>
              <a:t>4/10</a:t>
            </a:r>
            <a:r>
              <a:rPr lang="zh-TW" altLang="en-US" dirty="0"/>
              <a:t>當天台股大盤、台指期漲停沒出量，選擇以夜盤切入做觀察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18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6EFF4-C50E-46D0-8951-222AAD17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55F75-92E8-474F-B0F6-B676B1DC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  <a:r>
              <a:rPr lang="en-US" altLang="zh-TW" dirty="0"/>
              <a:t>4/7~4/11</a:t>
            </a:r>
            <a:r>
              <a:rPr lang="zh-TW" altLang="en-US" dirty="0"/>
              <a:t>這週因川普關稅政策不確定性帶給市場之影響，著重觀察是否存在套利空間</a:t>
            </a:r>
            <a:endParaRPr lang="en-US" altLang="zh-TW" dirty="0"/>
          </a:p>
          <a:p>
            <a:r>
              <a:rPr lang="zh-TW" altLang="en-US" dirty="0"/>
              <a:t>設定履約價為</a:t>
            </a:r>
            <a:r>
              <a:rPr lang="en-US" altLang="zh-TW" dirty="0"/>
              <a:t>19000</a:t>
            </a:r>
            <a:r>
              <a:rPr lang="zh-TW" altLang="en-US" dirty="0"/>
              <a:t>做觀察，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觀察重點如下：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小台指期</a:t>
            </a:r>
            <a:r>
              <a:rPr lang="en-US" altLang="zh-TW" dirty="0"/>
              <a:t> VS </a:t>
            </a:r>
            <a:r>
              <a:rPr lang="zh-TW" altLang="en-US" dirty="0"/>
              <a:t>月選合成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不同履約價之月選合成比較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月選合成 </a:t>
            </a:r>
            <a:r>
              <a:rPr lang="en-US" altLang="zh-TW" dirty="0"/>
              <a:t>VS </a:t>
            </a:r>
            <a:r>
              <a:rPr lang="zh-TW" altLang="en-US" dirty="0"/>
              <a:t>週選合成</a:t>
            </a:r>
          </a:p>
        </p:txBody>
      </p:sp>
    </p:spTree>
    <p:extLst>
      <p:ext uri="{BB962C8B-B14F-4D97-AF65-F5344CB8AC3E}">
        <p14:creationId xmlns:p14="http://schemas.microsoft.com/office/powerpoint/2010/main" val="3385173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、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E412F0D-91B3-4241-B666-3596E38E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74" y="907324"/>
            <a:ext cx="97345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5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49DA7F-00F8-441D-916E-D01ECB90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695325"/>
            <a:ext cx="80867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、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CA19033-4DC0-4F51-96CC-65558EB2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7" y="-24177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小台指期從</a:t>
            </a:r>
            <a:r>
              <a:rPr lang="en-US" altLang="zh-TW" sz="2000" dirty="0"/>
              <a:t>4/10</a:t>
            </a:r>
            <a:r>
              <a:rPr lang="zh-TW" altLang="en-US" sz="2000" dirty="0"/>
              <a:t>凌晨</a:t>
            </a:r>
            <a:r>
              <a:rPr lang="en-US" altLang="zh-TW" sz="2000" dirty="0"/>
              <a:t>2:11</a:t>
            </a:r>
            <a:r>
              <a:rPr lang="zh-TW" altLang="en-US" sz="2000" dirty="0"/>
              <a:t>後，價格一直維持在</a:t>
            </a:r>
            <a:r>
              <a:rPr lang="en-US" altLang="zh-TW" sz="2000" dirty="0"/>
              <a:t>18902</a:t>
            </a: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47C6A1E-B0D7-437B-A15B-B26BF366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695325"/>
            <a:ext cx="97345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39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01F7EA-9C5D-4ABF-A898-E9899523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695325"/>
            <a:ext cx="81629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77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656A1-CB0F-4866-91EC-075AE868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4/10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92DCFF-3346-40A2-8FD7-FCB5234BC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75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ACA9BB-E128-439B-9549-E33801D1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695325"/>
            <a:ext cx="97345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95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49CD69-22F5-4FEA-BA45-A39D632F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695325"/>
            <a:ext cx="81629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6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A30826-77BC-4F65-8AC5-5A7FE541A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695325"/>
            <a:ext cx="97345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5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34169C-8A63-475D-87B1-541B7AF3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695325"/>
            <a:ext cx="81153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10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656A1-CB0F-4866-91EC-075AE868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4/11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日盤觀察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92DCFF-3346-40A2-8FD7-FCB5234BC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74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91C3873-05BF-4198-A885-D0B4DFE3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804862"/>
            <a:ext cx="101727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28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6DE8E6-EDE4-4EAB-A446-C2A90990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695325"/>
            <a:ext cx="97345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5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04F206-1689-4A87-80F2-D37419D5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695325"/>
            <a:ext cx="80867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7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90737-2D55-4577-97FB-9B32C691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616B4-C1FC-405D-A69E-5E81442E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針對</a:t>
            </a:r>
            <a:r>
              <a:rPr lang="en-US" altLang="zh-TW" dirty="0"/>
              <a:t>1</a:t>
            </a:r>
            <a:r>
              <a:rPr lang="zh-TW" altLang="en-US" dirty="0"/>
              <a:t>點多</a:t>
            </a:r>
            <a:r>
              <a:rPr lang="en-US" altLang="zh-TW" dirty="0"/>
              <a:t>~5</a:t>
            </a:r>
            <a:r>
              <a:rPr lang="zh-TW" altLang="en-US" dirty="0"/>
              <a:t>點，市場沒甚麼交易量，圖形看起來很醜，甚至沒辦法畫 </a:t>
            </a:r>
            <a:r>
              <a:rPr lang="en-US" altLang="zh-TW" dirty="0"/>
              <a:t>(</a:t>
            </a:r>
            <a:r>
              <a:rPr lang="zh-TW" altLang="en-US" dirty="0"/>
              <a:t>因為原本預測</a:t>
            </a:r>
            <a:r>
              <a:rPr lang="en-US" altLang="zh-TW" dirty="0"/>
              <a:t>call, put </a:t>
            </a:r>
            <a:r>
              <a:rPr lang="zh-TW" altLang="en-US" dirty="0"/>
              <a:t>只能差</a:t>
            </a:r>
            <a:r>
              <a:rPr lang="en-US" altLang="zh-TW" dirty="0"/>
              <a:t>200</a:t>
            </a:r>
            <a:r>
              <a:rPr lang="zh-TW" altLang="en-US" dirty="0"/>
              <a:t>毫秒以內，但是凌晨的那段時間差距可能都是以數分鐘、數十分鐘再算的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有需要將手續費、權利金等內容加入其中嗎，因為以期貨價格</a:t>
            </a:r>
            <a:r>
              <a:rPr lang="en-US" altLang="zh-TW" dirty="0"/>
              <a:t>-</a:t>
            </a:r>
            <a:r>
              <a:rPr lang="zh-TW" altLang="en-US" dirty="0"/>
              <a:t>選擇權合成價格會發現怪怪的，好像很少到</a:t>
            </a:r>
            <a:r>
              <a:rPr lang="en-US" altLang="zh-TW" dirty="0"/>
              <a:t>0</a:t>
            </a:r>
            <a:r>
              <a:rPr lang="zh-TW" altLang="en-US" dirty="0"/>
              <a:t>，基本上都會比</a:t>
            </a:r>
            <a:r>
              <a:rPr lang="en-US" altLang="zh-TW" dirty="0"/>
              <a:t>0</a:t>
            </a:r>
            <a:r>
              <a:rPr lang="zh-TW" altLang="en-US" dirty="0"/>
              <a:t>差一點點 </a:t>
            </a:r>
            <a:r>
              <a:rPr lang="en-US" altLang="zh-TW" dirty="0"/>
              <a:t>(25</a:t>
            </a:r>
            <a:r>
              <a:rPr lang="zh-TW" altLang="en-US" dirty="0"/>
              <a:t>點內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842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656A1-CB0F-4866-91EC-075AE868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4/7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92DCFF-3346-40A2-8FD7-FCB5234BC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</a:t>
            </a:r>
            <a:r>
              <a:rPr lang="en-US" altLang="zh-TW" dirty="0"/>
              <a:t>4/7</a:t>
            </a:r>
            <a:r>
              <a:rPr lang="zh-TW" altLang="en-US" dirty="0"/>
              <a:t>當天台股大盤、台指期跌停沒出量，選擇以夜盤切入做觀察</a:t>
            </a:r>
          </a:p>
        </p:txBody>
      </p:sp>
    </p:spTree>
    <p:extLst>
      <p:ext uri="{BB962C8B-B14F-4D97-AF65-F5344CB8AC3E}">
        <p14:creationId xmlns:p14="http://schemas.microsoft.com/office/powerpoint/2010/main" val="228100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FFC032A-64EA-473D-9A95-FAB09A43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695325"/>
            <a:ext cx="97345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6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4AB6FBF-0148-4E5C-AEC9-E80611CD5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695325"/>
            <a:ext cx="81819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6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EECFB-3E05-464D-8E3E-3088D8FD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7" y="-2417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1</a:t>
            </a:r>
            <a:r>
              <a:rPr lang="zh-TW" altLang="en-US" sz="2000" dirty="0"/>
              <a:t>點後</a:t>
            </a:r>
            <a:r>
              <a:rPr lang="en-US" altLang="zh-TW" sz="2000" dirty="0"/>
              <a:t>Call</a:t>
            </a:r>
            <a:r>
              <a:rPr lang="zh-TW" altLang="en-US" sz="2000" dirty="0"/>
              <a:t>成交資料</a:t>
            </a:r>
            <a:r>
              <a:rPr lang="en-US" altLang="zh-TW" sz="2000" dirty="0"/>
              <a:t>95</a:t>
            </a:r>
            <a:r>
              <a:rPr lang="zh-TW" altLang="en-US" sz="2000" dirty="0"/>
              <a:t>筆</a:t>
            </a:r>
            <a:r>
              <a:rPr lang="en-US" altLang="zh-TW" sz="2000" dirty="0"/>
              <a:t>, Put</a:t>
            </a:r>
            <a:r>
              <a:rPr lang="zh-TW" altLang="en-US" sz="2000" dirty="0"/>
              <a:t>僅有</a:t>
            </a:r>
            <a:r>
              <a:rPr lang="en-US" altLang="zh-TW" sz="2000" dirty="0"/>
              <a:t>13</a:t>
            </a:r>
            <a:r>
              <a:rPr lang="zh-TW" altLang="en-US" sz="2000" dirty="0"/>
              <a:t>筆，難以畫出走勢圖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、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8C57005-CD00-4E5B-8228-33992BBD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695325"/>
            <a:ext cx="98869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2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EECFB-3E05-464D-8E3E-3088D8FD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價差是由期貨</a:t>
            </a:r>
            <a:r>
              <a:rPr lang="en-US" altLang="zh-TW" sz="2000" dirty="0"/>
              <a:t>-</a:t>
            </a:r>
            <a:r>
              <a:rPr lang="zh-TW" altLang="en-US" sz="2000" dirty="0"/>
              <a:t>選擇權合成價格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D4C51-666E-4430-BCD1-319D5E4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7B40C7-204B-43FD-AF9B-B3F89232B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062037"/>
            <a:ext cx="8353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8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335</Words>
  <Application>Microsoft Office PowerPoint</Application>
  <PresentationFormat>寬螢幕</PresentationFormat>
  <Paragraphs>38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說明</vt:lpstr>
      <vt:lpstr>PowerPoint 簡報</vt:lpstr>
      <vt:lpstr>PowerPoint 簡報</vt:lpstr>
      <vt:lpstr>4/7觀察</vt:lpstr>
      <vt:lpstr>PowerPoint 簡報</vt:lpstr>
      <vt:lpstr>PowerPoint 簡報</vt:lpstr>
      <vt:lpstr>1點後Call成交資料95筆, Put僅有13筆，難以畫出走勢圖</vt:lpstr>
      <vt:lpstr>價差是由期貨-選擇權合成價格</vt:lpstr>
      <vt:lpstr>PowerPoint 簡報</vt:lpstr>
      <vt:lpstr>價差是由期貨-選擇權合成價格</vt:lpstr>
      <vt:lpstr>有地方怪怪的，因為好像離0都有一小段距離，不確定是不是因沒有考慮手續費等等</vt:lpstr>
      <vt:lpstr>PowerPoint 簡報</vt:lpstr>
      <vt:lpstr>4/08觀察</vt:lpstr>
      <vt:lpstr>PowerPoint 簡報</vt:lpstr>
      <vt:lpstr>PowerPoint 簡報</vt:lpstr>
      <vt:lpstr>PowerPoint 簡報</vt:lpstr>
      <vt:lpstr>PowerPoint 簡報</vt:lpstr>
      <vt:lpstr>4/09觀察</vt:lpstr>
      <vt:lpstr>PowerPoint 簡報</vt:lpstr>
      <vt:lpstr>PowerPoint 簡報</vt:lpstr>
      <vt:lpstr>小台指期從4/10凌晨2:11後，價格一直維持在18902</vt:lpstr>
      <vt:lpstr>PowerPoint 簡報</vt:lpstr>
      <vt:lpstr>4/10觀察</vt:lpstr>
      <vt:lpstr>PowerPoint 簡報</vt:lpstr>
      <vt:lpstr>PowerPoint 簡報</vt:lpstr>
      <vt:lpstr>PowerPoint 簡報</vt:lpstr>
      <vt:lpstr>PowerPoint 簡報</vt:lpstr>
      <vt:lpstr>4/11日盤觀察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ptdintern1.fut</dc:creator>
  <cp:lastModifiedBy>ptdintern1.fut</cp:lastModifiedBy>
  <cp:revision>17</cp:revision>
  <dcterms:created xsi:type="dcterms:W3CDTF">2025-04-30T06:54:20Z</dcterms:created>
  <dcterms:modified xsi:type="dcterms:W3CDTF">2025-05-07T08:30:49Z</dcterms:modified>
</cp:coreProperties>
</file>