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7" r:id="rId2"/>
    <p:sldId id="359" r:id="rId3"/>
    <p:sldId id="260" r:id="rId4"/>
    <p:sldId id="274" r:id="rId5"/>
    <p:sldId id="302" r:id="rId6"/>
    <p:sldId id="301" r:id="rId7"/>
    <p:sldId id="283" r:id="rId8"/>
    <p:sldId id="284" r:id="rId9"/>
    <p:sldId id="280" r:id="rId10"/>
    <p:sldId id="285" r:id="rId11"/>
    <p:sldId id="286" r:id="rId12"/>
    <p:sldId id="296" r:id="rId13"/>
    <p:sldId id="272" r:id="rId14"/>
    <p:sldId id="360" r:id="rId15"/>
    <p:sldId id="275" r:id="rId16"/>
    <p:sldId id="287" r:id="rId17"/>
    <p:sldId id="289" r:id="rId18"/>
    <p:sldId id="291" r:id="rId19"/>
    <p:sldId id="292" r:id="rId20"/>
    <p:sldId id="297" r:id="rId21"/>
    <p:sldId id="282" r:id="rId22"/>
    <p:sldId id="288" r:id="rId23"/>
    <p:sldId id="290" r:id="rId24"/>
    <p:sldId id="293" r:id="rId25"/>
    <p:sldId id="294" r:id="rId26"/>
    <p:sldId id="300" r:id="rId27"/>
    <p:sldId id="305" r:id="rId28"/>
    <p:sldId id="307" r:id="rId29"/>
    <p:sldId id="308" r:id="rId30"/>
    <p:sldId id="27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7E62DE-13D5-4BD8-B293-EAB7E68AFB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6F3743-7F29-41E5-BA71-9638FA1FD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F2E0D1-C663-4E1A-A579-D8B2C8BC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8DC05F-6FB4-4718-AC67-C5BFC5F89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5BEAC7-313F-49E6-875C-2011BECA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0167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17F9A-FD34-4746-9A2E-54CF60C2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24760C3-642F-43B2-8165-5EF919455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D7C985-9EDD-45DB-8822-5F23AA37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423ACE-6340-487F-8499-D7CFF5004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00EDB4-7B8D-4E25-9A4C-43B44BF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73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BEA900-4051-4A6F-8B34-85572B42F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AF759F-A991-44F6-8842-98F4CE922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B6E1E8-BEAD-4557-9DF0-55592D02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E87736-3B1D-45A5-9981-E64EB3D6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35FABD-D1E9-4723-8AAA-F271C988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63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508040-9BC3-46F0-B27A-C0FFF52F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737B23-0E29-4AE0-8ECB-54E29192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110416-A9D6-47E3-858D-ACB8122E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C02467-337F-4E46-B538-A53F8D41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5A3829-6259-4657-8098-EFB37A170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655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82CF5F-9519-4ADB-9770-CBD71E3D1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58A599-9DB3-4B31-A088-B54777753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9F1561-4572-4B56-8E7C-6A0D5E46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3F58AA-E1BD-45FA-8C10-2778D3F4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9E5E17-FF20-4DCE-B71C-05AB165C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736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CBBB53-5674-4DCF-B3F4-A0901CBE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E39CBB-1925-4AB7-8987-C0C4F8F3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38FB62-AFB6-418B-8682-07D8C2A50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1984C9-DC14-44D8-BAD9-DEF9F948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C4CF92-8F01-4748-809A-286D0D8B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05D208-8BAC-4F71-A95F-D4155DC9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4484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9DAF69-A5A2-421E-8F4D-9078A7553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565A42-4E62-4480-9849-8F06B0343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BB0270-6A9C-42B1-9BFD-F1B3F5182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E45AEB1-BA12-4053-9105-49E557091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057904-849F-45CF-8923-6BF52A9C6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53E4C74-B2D6-449A-B84A-45F3E52DB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0BD26D1-1364-48FA-91D4-5CC633C4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30FEDD8-1FE8-4D89-A47E-27E8D221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35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C5DD1-5E76-4974-9B0F-C3FE8456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3C3D588-0E9F-4971-8F32-845162AC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4D4B2D0-17D8-4109-A5F5-C00324DC8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D70D9E-8DFF-4ED2-8E20-A3628F50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857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39C72E-F739-4EA8-ABD7-44D0C08E9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8C263C-2CB1-4245-A1D9-23D2D81A0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5ABADF-290D-4E82-A488-B9B78B13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47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C592F-D6B3-44D4-927F-D5ABAC6B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F90C21-DF77-412F-B578-998957F36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47E1543-A283-4580-9BCB-A883DD87F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4EEA87-369B-4224-9C20-36D21D6AB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831A0F-1415-402D-8A0C-D022680B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44CE06-AE4E-400D-9BAD-5D15A4B80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50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E423C-E95B-4DFB-8D95-EE2F8DF9D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79AF0A-13F6-4786-8B0A-6B9131E0F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3D93A6-7D8F-41CE-B593-BB3686F42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3EFFBC8-B946-48CC-8E21-5A5706682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47CAB4B-5E16-40DD-ACE8-C477834BD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ED2347-1FC4-4DED-99C4-6830196AF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886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40D8F0-60B5-4BDF-97EF-7782DEE4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C767621-CEE4-4C6B-84A4-0B6B03FDB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329503-CF5E-402D-93DA-BAEC6E51E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0AF62-2C6B-4B40-B3B3-78EA5EFA9011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C4D94-A46D-4D84-A639-1A0166D5E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0CA4F9-BFC1-43CF-BDFD-EB51CE5E7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4133F-8EE9-4320-ACFF-F34B0C0DFE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999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0400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履約價抓取價平的</a:t>
            </a:r>
            <a:br>
              <a:rPr lang="en-US" altLang="zh-TW" sz="6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67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01A7E-6004-4F97-8886-2EF757D53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14830"/>
            <a:ext cx="5957888" cy="32503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5D96F86-4B00-40B3-980A-798080FFA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902" y="1859745"/>
            <a:ext cx="5957888" cy="34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26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9ECD099-7AB5-43D5-BB54-FA95F2223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8" y="2179081"/>
            <a:ext cx="6009527" cy="324857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779E89E-E09A-4715-9106-A67A532E3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09" y="2179081"/>
            <a:ext cx="5734580" cy="336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0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EBEC6A-FE10-4711-9CE0-F22655CF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" y="1919154"/>
            <a:ext cx="6092070" cy="361249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BE9288A-CFB8-420A-BF95-7789F3D1B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1811"/>
            <a:ext cx="5821137" cy="341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001494-16C6-47F8-BC06-8960EF290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4765"/>
            <a:ext cx="10996613" cy="4188568"/>
          </a:xfrm>
          <a:prstGeom prst="rect">
            <a:avLst/>
          </a:prstGeom>
        </p:spPr>
      </p:pic>
      <p:sp>
        <p:nvSpPr>
          <p:cNvPr id="16" name="橢圓 15">
            <a:extLst>
              <a:ext uri="{FF2B5EF4-FFF2-40B4-BE49-F238E27FC236}">
                <a16:creationId xmlns:a16="http://schemas.microsoft.com/office/drawing/2014/main" id="{B7439CCB-7450-4904-9409-7E287B9C14F7}"/>
              </a:ext>
            </a:extLst>
          </p:cNvPr>
          <p:cNvSpPr/>
          <p:nvPr/>
        </p:nvSpPr>
        <p:spPr>
          <a:xfrm>
            <a:off x="7972124" y="4678224"/>
            <a:ext cx="985610" cy="415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C54AA2BD-ACD9-4721-A233-F9C2AC0DCA2C}"/>
              </a:ext>
            </a:extLst>
          </p:cNvPr>
          <p:cNvSpPr/>
          <p:nvPr/>
        </p:nvSpPr>
        <p:spPr>
          <a:xfrm>
            <a:off x="10156525" y="2560984"/>
            <a:ext cx="985610" cy="415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E1A7E39-68B8-426E-8AF6-5DFE71BC5929}"/>
              </a:ext>
            </a:extLst>
          </p:cNvPr>
          <p:cNvSpPr/>
          <p:nvPr/>
        </p:nvSpPr>
        <p:spPr>
          <a:xfrm>
            <a:off x="3586392" y="4279512"/>
            <a:ext cx="985610" cy="4156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66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C31674EA-68BD-4C02-9582-D18CAE221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6863"/>
            <a:ext cx="11139259" cy="41540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D647EA57-4189-4DE8-990E-B6F0C3EB3293}"/>
              </a:ext>
            </a:extLst>
          </p:cNvPr>
          <p:cNvSpPr/>
          <p:nvPr/>
        </p:nvSpPr>
        <p:spPr>
          <a:xfrm>
            <a:off x="5787724" y="2410579"/>
            <a:ext cx="1104745" cy="426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C05D0ABD-C5BF-4616-9D29-0B4C01B7C538}"/>
              </a:ext>
            </a:extLst>
          </p:cNvPr>
          <p:cNvSpPr/>
          <p:nvPr/>
        </p:nvSpPr>
        <p:spPr>
          <a:xfrm>
            <a:off x="3568855" y="4186739"/>
            <a:ext cx="1104745" cy="426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299BA636-3498-425D-87C8-0C60FEB1B9B1}"/>
              </a:ext>
            </a:extLst>
          </p:cNvPr>
          <p:cNvSpPr/>
          <p:nvPr/>
        </p:nvSpPr>
        <p:spPr>
          <a:xfrm>
            <a:off x="8039858" y="4186739"/>
            <a:ext cx="1104745" cy="426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F3389D8F-2D4C-4C46-BD51-C735480A0F0A}"/>
              </a:ext>
            </a:extLst>
          </p:cNvPr>
          <p:cNvSpPr/>
          <p:nvPr/>
        </p:nvSpPr>
        <p:spPr>
          <a:xfrm>
            <a:off x="8039857" y="4935508"/>
            <a:ext cx="1104745" cy="42653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04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02A01E-A557-42BD-A9A8-8DAD7A535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79" y="1052052"/>
            <a:ext cx="3978293" cy="292478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533A57-C19E-4CB2-9745-2B514224A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59419"/>
            <a:ext cx="3978293" cy="2917415"/>
          </a:xfrm>
          <a:prstGeom prst="rect">
            <a:avLst/>
          </a:prstGeom>
        </p:spPr>
      </p:pic>
      <p:sp>
        <p:nvSpPr>
          <p:cNvPr id="15" name="橢圓 14">
            <a:extLst>
              <a:ext uri="{FF2B5EF4-FFF2-40B4-BE49-F238E27FC236}">
                <a16:creationId xmlns:a16="http://schemas.microsoft.com/office/drawing/2014/main" id="{4E1685FC-462A-4A26-88AD-E47EE1E90AE6}"/>
              </a:ext>
            </a:extLst>
          </p:cNvPr>
          <p:cNvSpPr/>
          <p:nvPr/>
        </p:nvSpPr>
        <p:spPr>
          <a:xfrm>
            <a:off x="3756025" y="1174290"/>
            <a:ext cx="581891" cy="2406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3429132-0077-4513-95F3-F94F76ECBFA3}"/>
              </a:ext>
            </a:extLst>
          </p:cNvPr>
          <p:cNvSpPr/>
          <p:nvPr/>
        </p:nvSpPr>
        <p:spPr>
          <a:xfrm>
            <a:off x="6726875" y="1174290"/>
            <a:ext cx="581891" cy="2406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E40131C-0B23-4C1F-862B-91A7A0B3D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79" y="3913813"/>
            <a:ext cx="3978293" cy="29247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31A2E84-449B-42DD-B320-AC7EBD194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913813"/>
            <a:ext cx="3919355" cy="29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0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FC60DB-699A-432E-B115-393797D6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44" y="2506494"/>
            <a:ext cx="5902059" cy="31904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F518F2E-5206-4F35-B722-3CD9AAB94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252" y="2277157"/>
            <a:ext cx="6192104" cy="34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9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368E8F8-ED9B-4D61-A2AF-E5AD7AEF3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0"/>
            <a:ext cx="5874393" cy="317552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00F65E1-564B-41B7-B92F-629DEABBB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09" y="2565400"/>
            <a:ext cx="5755601" cy="324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03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51F7F61-0B49-4EDE-886A-ABD3D3EB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2" y="2428779"/>
            <a:ext cx="5716136" cy="307772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1089CD08-40AB-4C00-8F8A-DD3D5A28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8779"/>
            <a:ext cx="5847996" cy="329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99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69F8DD5-5AFF-4C34-A30B-C6BA70D23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7" y="2270485"/>
            <a:ext cx="5965743" cy="32249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12579B5-30DE-4108-A6A6-CAA153F9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437" y="2154579"/>
            <a:ext cx="5897563" cy="34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18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75D2234-F786-4386-95E4-1EF8900CC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7" y="4086738"/>
            <a:ext cx="8695269" cy="266810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52452C-4DA4-45FE-B5C6-2C2DA4362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1684246"/>
            <a:ext cx="3877216" cy="236253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51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特殊事件觀察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川普關稅政策發布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1744"/>
            <a:ext cx="1065953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主要關注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夜盤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筆數據，因此時正逢川普公布對等關稅政策，且台股下一次開盤日在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，觀察這段期間市場震盪對方向操作的影響，並當作極端值去除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C93DCF-4323-4E44-9989-A9292B248D98}"/>
              </a:ext>
            </a:extLst>
          </p:cNvPr>
          <p:cNvSpPr txBox="1"/>
          <p:nvPr/>
        </p:nvSpPr>
        <p:spPr>
          <a:xfrm>
            <a:off x="4715414" y="341971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主要是少量的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賺取極大量的績效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FDFA133D-2874-4080-8FDE-30C1B151F8E5}"/>
              </a:ext>
            </a:extLst>
          </p:cNvPr>
          <p:cNvSpPr/>
          <p:nvPr/>
        </p:nvSpPr>
        <p:spPr>
          <a:xfrm>
            <a:off x="3499634" y="2243153"/>
            <a:ext cx="976268" cy="24639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A43A768E-71B2-4B4A-857D-67B96F7ADC6E}"/>
              </a:ext>
            </a:extLst>
          </p:cNvPr>
          <p:cNvSpPr/>
          <p:nvPr/>
        </p:nvSpPr>
        <p:spPr>
          <a:xfrm>
            <a:off x="6202333" y="4682563"/>
            <a:ext cx="1231399" cy="334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E7A1F5AE-C455-4A65-B31D-A5C72D15F8B4}"/>
              </a:ext>
            </a:extLst>
          </p:cNvPr>
          <p:cNvSpPr/>
          <p:nvPr/>
        </p:nvSpPr>
        <p:spPr>
          <a:xfrm>
            <a:off x="7997266" y="4689239"/>
            <a:ext cx="1231399" cy="334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BB2917EF-3A75-4876-9023-42C0741B4EEE}"/>
              </a:ext>
            </a:extLst>
          </p:cNvPr>
          <p:cNvSpPr/>
          <p:nvPr/>
        </p:nvSpPr>
        <p:spPr>
          <a:xfrm>
            <a:off x="6106834" y="6420533"/>
            <a:ext cx="1231399" cy="33409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06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425CCD-0A7A-44C3-A6E6-EEA06255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725"/>
            <a:ext cx="6091238" cy="35785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FDA61EF-8BB3-4FDB-A769-5F87ECDE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467" y="2321512"/>
            <a:ext cx="5960533" cy="350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76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AC2172A-E993-437F-9987-8B54567D8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732" y="1027906"/>
            <a:ext cx="4000026" cy="29299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44663BF-CA63-40DD-942E-AC948D07E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358" y="985573"/>
            <a:ext cx="3992646" cy="292252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69558DF9-E10D-49E5-AE77-5BCE8B72B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732" y="3908101"/>
            <a:ext cx="4000026" cy="298498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85C1999-F61C-4267-BA03-066714421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8358" y="3880537"/>
            <a:ext cx="4097771" cy="297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27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6CE09A-C12E-4C2C-A4C2-D56F57761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353734"/>
            <a:ext cx="5815850" cy="31474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BB43DBF-F00A-4A86-B0A7-9D50B31D0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584" y="2289413"/>
            <a:ext cx="6201801" cy="337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3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4CC5E9-E121-4996-961E-A3652C4B2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55653"/>
            <a:ext cx="5875867" cy="31799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CF28CFE-ACE5-4908-BA77-9B832186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55653"/>
            <a:ext cx="6070833" cy="34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210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CDC6563-9AEE-4EBB-B96E-C84CAC169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37" y="2319866"/>
            <a:ext cx="5523358" cy="30133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4169CAE-AB41-45FC-B344-7017E211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2793"/>
            <a:ext cx="5516987" cy="322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4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B0800D-5DDF-442C-AE4A-E541010E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0" y="2493673"/>
            <a:ext cx="5612044" cy="303371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00DCE85-831D-4B2C-BB0A-FD6A32915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75604"/>
            <a:ext cx="5605631" cy="32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1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68EFDE0-13B6-4883-AEFF-37A1F7BC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0"/>
            <a:ext cx="5655337" cy="339320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8F79920-AF66-41C1-B0BC-FC97987D9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508" y="2235200"/>
            <a:ext cx="5948892" cy="34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21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觀察數據集中之日期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4C8612-02BF-4B6E-BCD7-D1EADDBD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08" y="1622734"/>
            <a:ext cx="3035992" cy="38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51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日期出現次數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8ABA58-050E-463F-9B32-D12F4D0AB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71" y="1101400"/>
            <a:ext cx="8564462" cy="56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日期出現次數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BFD57AF-2708-4C33-B89E-47EB3F672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45" y="1071924"/>
            <a:ext cx="8289189" cy="551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68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C356664A-4FC3-43E6-A5BD-40494BA7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5111"/>
            <a:ext cx="5241040" cy="381166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D098F9C8-4ADC-4669-B9C3-B60EE5502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367" y="1805111"/>
            <a:ext cx="5397809" cy="381166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履約價抓取最接近當下價平的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AE1F73DD-5F8E-43F4-B715-42A47D9F53C4}"/>
              </a:ext>
            </a:extLst>
          </p:cNvPr>
          <p:cNvSpPr/>
          <p:nvPr/>
        </p:nvSpPr>
        <p:spPr>
          <a:xfrm>
            <a:off x="3115784" y="4572001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7FDB4BE9-1F6A-4DB9-A000-37094D59977F}"/>
              </a:ext>
            </a:extLst>
          </p:cNvPr>
          <p:cNvSpPr/>
          <p:nvPr/>
        </p:nvSpPr>
        <p:spPr>
          <a:xfrm>
            <a:off x="8619627" y="4634974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440A0D4-FF9B-467E-A077-DC4DF5006460}"/>
              </a:ext>
            </a:extLst>
          </p:cNvPr>
          <p:cNvSpPr/>
          <p:nvPr/>
        </p:nvSpPr>
        <p:spPr>
          <a:xfrm>
            <a:off x="8619627" y="5310980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284B736B-F93F-471B-B62E-5B16FB55F252}"/>
              </a:ext>
            </a:extLst>
          </p:cNvPr>
          <p:cNvSpPr/>
          <p:nvPr/>
        </p:nvSpPr>
        <p:spPr>
          <a:xfrm>
            <a:off x="4674160" y="2906446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>
            <a:extLst>
              <a:ext uri="{FF2B5EF4-FFF2-40B4-BE49-F238E27FC236}">
                <a16:creationId xmlns:a16="http://schemas.microsoft.com/office/drawing/2014/main" id="{91E98A98-B4F0-4E0B-8BC5-D812413BADBB}"/>
              </a:ext>
            </a:extLst>
          </p:cNvPr>
          <p:cNvSpPr/>
          <p:nvPr/>
        </p:nvSpPr>
        <p:spPr>
          <a:xfrm>
            <a:off x="10278439" y="2957245"/>
            <a:ext cx="880484" cy="3630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76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66" y="1486956"/>
            <a:ext cx="10989733" cy="4778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整體來說，持有至到期日之平均損益將近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2000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的水準，不過在每單位成本損益、勝率上輸給提前平倉策略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去除極端值後，可發現提前平倉策略在勝率、每單位成本損益、平均損益上表現更好</a:t>
            </a: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接著拆分成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去細看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的表現不如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的績效有所改善，從每單位成本損益由負轉正可看出端倪，同時在持有至到期日的部分也創造出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2467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的平均損益</a:t>
            </a:r>
          </a:p>
        </p:txBody>
      </p:sp>
    </p:spTree>
    <p:extLst>
      <p:ext uri="{BB962C8B-B14F-4D97-AF65-F5344CB8AC3E}">
        <p14:creationId xmlns:p14="http://schemas.microsoft.com/office/powerpoint/2010/main" val="161591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8FB1B7-5BD4-4B98-A797-F16B6C7DE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908" y="2505763"/>
            <a:ext cx="5523707" cy="398711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153F6A1-1CD3-42E6-A6FA-F74B22365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64198"/>
            <a:ext cx="5523707" cy="398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45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E9530E0-21DE-495E-893A-2D9A4E78C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9327" y="575733"/>
            <a:ext cx="7552673" cy="604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5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99D7473-468F-4710-9596-3275A3A30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4268"/>
            <a:ext cx="5944046" cy="32768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852335B-0E4F-4CEE-87E5-ED177D9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956" y="1964268"/>
            <a:ext cx="5930190" cy="32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F0C8C51-27E3-420D-AEF3-28449CB3C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76" y="1690688"/>
            <a:ext cx="5654942" cy="3056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950C921-F5BD-4E78-8C6F-6BD2FA302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24" y="1854260"/>
            <a:ext cx="5932842" cy="327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7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F590EE-A131-4A6E-B75D-391FEC78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" y="2196277"/>
            <a:ext cx="6085165" cy="32932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7B6EACB-7D8F-445D-916F-0BACAB4CB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96277"/>
            <a:ext cx="5966804" cy="35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8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去除極端值之策略表現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B72C07-B93E-4053-8074-4CEE8C103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67" y="2739208"/>
            <a:ext cx="5143500" cy="37814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83A75C6-5B1B-4BAD-998D-F5F1A667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748733"/>
            <a:ext cx="5143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461</Words>
  <Application>Microsoft Office PowerPoint</Application>
  <PresentationFormat>寬螢幕</PresentationFormat>
  <Paragraphs>40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佈景主題</vt:lpstr>
      <vt:lpstr>策略2 BC、BP履約價抓取價平的  </vt:lpstr>
      <vt:lpstr>特殊事件觀察 – 川普關稅政策發布</vt:lpstr>
      <vt:lpstr>策略2：BC、BP履約價抓取最接近當下價平的 </vt:lpstr>
      <vt:lpstr>整體策略表現</vt:lpstr>
      <vt:lpstr>整體策略表現 Delta</vt:lpstr>
      <vt:lpstr>整體策略表現Delta</vt:lpstr>
      <vt:lpstr>逐日交易績效表現 – 隔日平倉 </vt:lpstr>
      <vt:lpstr>逐日交易績效表現 – 持有至到期日 </vt:lpstr>
      <vt:lpstr>去除極端值之策略表現</vt:lpstr>
      <vt:lpstr>逐日交易績效表現 – 隔日平倉(去除極端值) </vt:lpstr>
      <vt:lpstr>逐日交易績效表現 – 持有至到期日(去除極端值) </vt:lpstr>
      <vt:lpstr>月度交易績效表現 </vt:lpstr>
      <vt:lpstr>Call, Put分別之績效表現 </vt:lpstr>
      <vt:lpstr>Call, Put分別之績效表現 (去除極端值) </vt:lpstr>
      <vt:lpstr>Call 績效表現(整體 vs 去除極端值) </vt:lpstr>
      <vt:lpstr>Call逐日交易績效表現 – 隔日平倉</vt:lpstr>
      <vt:lpstr>Call逐日交易績效表現 – 持有至到期日</vt:lpstr>
      <vt:lpstr>Call逐日交易績效表現 – 隔日平倉 (去除極端值)</vt:lpstr>
      <vt:lpstr>Call逐日交易績效表現 – 持有至到期日(去除極端值)</vt:lpstr>
      <vt:lpstr>Call月度交易績效表現</vt:lpstr>
      <vt:lpstr>Put 績效表現(整體 vs 去除極端值) </vt:lpstr>
      <vt:lpstr>Put逐日交易績效表現 – 隔日平倉</vt:lpstr>
      <vt:lpstr>Put逐日交易績效表現 – 持有至到期日</vt:lpstr>
      <vt:lpstr>Put逐日交易績效表現 – 隔日平倉 (去除極端值)</vt:lpstr>
      <vt:lpstr>Put逐日交易績效表現 – 持有至到期日 (去除極端值)</vt:lpstr>
      <vt:lpstr>Put月度交易績效表現(去除極端值)</vt:lpstr>
      <vt:lpstr>觀察數據集中之日期 </vt:lpstr>
      <vt:lpstr>日期出現次數 vs 績效表現 </vt:lpstr>
      <vt:lpstr>日期出現次數 vs 績效表現 </vt:lpstr>
      <vt:lpstr>策略結論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ptdintern1.fut</dc:creator>
  <cp:lastModifiedBy>ptdintern1.fut</cp:lastModifiedBy>
  <cp:revision>22</cp:revision>
  <dcterms:created xsi:type="dcterms:W3CDTF">2025-06-04T02:37:41Z</dcterms:created>
  <dcterms:modified xsi:type="dcterms:W3CDTF">2025-06-11T03:31:05Z</dcterms:modified>
</cp:coreProperties>
</file>