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6" r:id="rId9"/>
    <p:sldId id="268" r:id="rId10"/>
    <p:sldId id="267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ings.com/operators/kenya" TargetMode="External"/><Relationship Id="rId2" Type="http://schemas.openxmlformats.org/officeDocument/2006/relationships/hyperlink" Target="https://travelshoppe.co.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isatravel.co.k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21895"/>
            <a:ext cx="7766936" cy="332894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TRAVEL AGENCY MANAGEMENT SYSTEM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40505"/>
            <a:ext cx="7766936" cy="3208421"/>
          </a:xfrm>
        </p:spPr>
        <p:txBody>
          <a:bodyPr/>
          <a:lstStyle/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21 MEMBERS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1032791 – JEFFA MUGOMATI NGASE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1049384 – JAMES MAINA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1050652 – KHANYANJI AMANI LUGOSE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1050099 – FAITH LEMAYIAN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1049215 – MARION KAGEHA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11/22/2024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4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6" y="1791092"/>
            <a:ext cx="10737663" cy="3780148"/>
          </a:xfrm>
        </p:spPr>
      </p:pic>
    </p:spTree>
    <p:extLst>
      <p:ext uri="{BB962C8B-B14F-4D97-AF65-F5344CB8AC3E}">
        <p14:creationId xmlns:p14="http://schemas.microsoft.com/office/powerpoint/2010/main" val="382903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user Account is password protected which is encrypted and can therefore not be viewed directly in plain text – On displaying off the code the real passwords inserted are Hashed out.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5" y="3453070"/>
            <a:ext cx="9622925" cy="25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expand on services offered – these are services that enhance the customer experience such as ability to opt for airport pick-up and drop-off.</a:t>
            </a:r>
          </a:p>
          <a:p>
            <a:r>
              <a:rPr lang="en-US" sz="2000" dirty="0" smtClean="0"/>
              <a:t>Cataloging of material and staff that provide services such as Tour Vehicles, Drivers etc.</a:t>
            </a:r>
          </a:p>
          <a:p>
            <a:r>
              <a:rPr lang="en-US" sz="2000" dirty="0" smtClean="0"/>
              <a:t>Use automation tools to generate and manage itineraries based on the customer’s travel preferences and booking.</a:t>
            </a:r>
          </a:p>
          <a:p>
            <a:r>
              <a:rPr lang="en-US" sz="2000" dirty="0" smtClean="0"/>
              <a:t>Improve integration with airlines, car rental services, tour operators, and other service providers to enable real-time availability and pricing updates.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077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https://travelshoppe.co.ke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www.safaribookings.com/operators/kenya</a:t>
            </a:r>
            <a:endParaRPr lang="en-US" sz="3200" dirty="0" smtClean="0"/>
          </a:p>
          <a:p>
            <a:r>
              <a:rPr lang="en-US" sz="3200" dirty="0">
                <a:hlinkClick r:id="rId4"/>
              </a:rPr>
              <a:t>https://elisatravel.co.ke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831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3979"/>
          </a:xfrm>
        </p:spPr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1129335"/>
            <a:ext cx="6400799" cy="5416932"/>
          </a:xfrm>
        </p:spPr>
      </p:pic>
    </p:spTree>
    <p:extLst>
      <p:ext uri="{BB962C8B-B14F-4D97-AF65-F5344CB8AC3E}">
        <p14:creationId xmlns:p14="http://schemas.microsoft.com/office/powerpoint/2010/main" val="210563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APPENDICES (CONT…)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75747"/>
            <a:ext cx="8193289" cy="4663557"/>
          </a:xfrm>
        </p:spPr>
      </p:pic>
    </p:spTree>
    <p:extLst>
      <p:ext uri="{BB962C8B-B14F-4D97-AF65-F5344CB8AC3E}">
        <p14:creationId xmlns:p14="http://schemas.microsoft.com/office/powerpoint/2010/main" val="53946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 smtClean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OVERFIEW</a:t>
            </a:r>
            <a:endParaRPr lang="en-US" sz="28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21 worked on creating a database management system for business management, specifically a Travel Agency Management System.</a:t>
            </a:r>
          </a:p>
          <a:p>
            <a:pPr marL="0"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 smtClean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  <a:endParaRPr lang="en-US" sz="28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system that allows for travelers and adventurers to fully customize their trip by selecting from multiple packages on offer.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2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the logging of customer details – The system should be capable of registering new customers by capturing their personal information.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 of flights – New customers should be able to choose a date and destination, then select from a list of available flights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 of select hotels – A customer should be able to book a room from a list of partnered hotels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1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 of customers to agents – A travel agent will be assigned to a group of customers based on availability of the agent and the Itinerary booked for that date</a:t>
            </a:r>
          </a:p>
          <a:p>
            <a:pPr marL="457200" lvl="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 of Itineraries – A list of Itineraries will be provided based on the date of the customer’s trip</a:t>
            </a:r>
          </a:p>
          <a:p>
            <a:pPr marL="45720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of Price – a final price can be calculated based on a customer’s trip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details.</a:t>
            </a:r>
          </a:p>
          <a:p>
            <a:pPr marL="45720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payments – Payments received can be cataloged and linked to the customers who made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238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 smtClean="0"/>
              <a:t>TABLES AND 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4" y="1319265"/>
            <a:ext cx="10287871" cy="5278979"/>
          </a:xfrm>
        </p:spPr>
      </p:pic>
    </p:spTree>
    <p:extLst>
      <p:ext uri="{BB962C8B-B14F-4D97-AF65-F5344CB8AC3E}">
        <p14:creationId xmlns:p14="http://schemas.microsoft.com/office/powerpoint/2010/main" val="314316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en-US" dirty="0" smtClean="0"/>
              <a:t>TABLE CREATION CODE (Users)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1427747"/>
            <a:ext cx="11630526" cy="5165558"/>
          </a:xfrm>
        </p:spPr>
        <p:txBody>
          <a:bodyPr>
            <a:normAutofit/>
          </a:bodyPr>
          <a:lstStyle/>
          <a:p>
            <a:r>
              <a:rPr lang="en-US" sz="2000" dirty="0"/>
              <a:t>CREATE TABLE Users (  </a:t>
            </a:r>
            <a:r>
              <a:rPr lang="en-US" sz="2000" dirty="0" err="1"/>
              <a:t>user_id</a:t>
            </a:r>
            <a:r>
              <a:rPr lang="en-US" sz="2000" dirty="0"/>
              <a:t> INT PRIMARY KEY,  username VARCHAR(50) NOT NULL,  password VARCHAR(255) NOT NULL,  email VARCHAR(100) NOT NULL,  </a:t>
            </a:r>
            <a:r>
              <a:rPr lang="en-US" sz="2000" dirty="0" err="1"/>
              <a:t>phone_number</a:t>
            </a:r>
            <a:r>
              <a:rPr lang="en-US" sz="2000" dirty="0"/>
              <a:t> VARCHAR(20),  role VARCHAR(20) CHECK(role IN ('customer', 'agent', 'admin</a:t>
            </a:r>
            <a:r>
              <a:rPr lang="en-US" sz="2000" dirty="0" smtClean="0"/>
              <a:t>')));</a:t>
            </a:r>
          </a:p>
          <a:p>
            <a:r>
              <a:rPr lang="en-US" sz="2000" dirty="0"/>
              <a:t>INSERT INTO Users ( </a:t>
            </a:r>
            <a:r>
              <a:rPr lang="en-US" sz="2000" dirty="0" err="1"/>
              <a:t>user_id,username</a:t>
            </a:r>
            <a:r>
              <a:rPr lang="en-US" sz="2000" dirty="0"/>
              <a:t>, password, email, </a:t>
            </a:r>
            <a:r>
              <a:rPr lang="en-US" sz="2000" dirty="0" err="1"/>
              <a:t>phone_number</a:t>
            </a:r>
            <a:r>
              <a:rPr lang="en-US" sz="2000" dirty="0"/>
              <a:t>)VALUES ( '001','Jeff', ('123456'), 'jeffamudasia@gmail.com', '0712345678</a:t>
            </a:r>
            <a:r>
              <a:rPr lang="en-US" sz="2000" dirty="0" smtClean="0"/>
              <a:t>');</a:t>
            </a:r>
          </a:p>
          <a:p>
            <a:r>
              <a:rPr lang="en-US" sz="2000" dirty="0" smtClean="0"/>
              <a:t>INSERT </a:t>
            </a:r>
            <a:r>
              <a:rPr lang="en-US" sz="2000" dirty="0"/>
              <a:t>INTO Users ( </a:t>
            </a:r>
            <a:r>
              <a:rPr lang="en-US" sz="2000" dirty="0" err="1"/>
              <a:t>user_id,username</a:t>
            </a:r>
            <a:r>
              <a:rPr lang="en-US" sz="2000" dirty="0"/>
              <a:t>, password, email, </a:t>
            </a:r>
            <a:r>
              <a:rPr lang="en-US" sz="2000" dirty="0" err="1"/>
              <a:t>phone_number</a:t>
            </a:r>
            <a:r>
              <a:rPr lang="en-US" sz="2000" dirty="0"/>
              <a:t>)VALUES ( '002','James', ('12342346'), 'jamesmaina@gmail.com', '0712345178</a:t>
            </a:r>
            <a:r>
              <a:rPr lang="en-US" sz="2000" dirty="0" smtClean="0"/>
              <a:t>');</a:t>
            </a:r>
          </a:p>
          <a:p>
            <a:r>
              <a:rPr lang="en-US" sz="2000" dirty="0" smtClean="0"/>
              <a:t>INSERT </a:t>
            </a:r>
            <a:r>
              <a:rPr lang="en-US" sz="2000" dirty="0"/>
              <a:t>INTO Users (</a:t>
            </a:r>
            <a:r>
              <a:rPr lang="en-US" sz="2000" dirty="0" err="1"/>
              <a:t>user_id,username</a:t>
            </a:r>
            <a:r>
              <a:rPr lang="en-US" sz="2000" dirty="0"/>
              <a:t>, password, email, </a:t>
            </a:r>
            <a:r>
              <a:rPr lang="en-US" sz="2000" dirty="0" err="1"/>
              <a:t>phone_number</a:t>
            </a:r>
            <a:r>
              <a:rPr lang="en-US" sz="2000" dirty="0"/>
              <a:t>)VALUES ( '003','Khanyanji', ('1235456'), 'khanyanjiamani@gmail.com', '0712145678</a:t>
            </a:r>
            <a:r>
              <a:rPr lang="en-US" sz="2000" dirty="0" smtClean="0"/>
              <a:t>')</a:t>
            </a:r>
          </a:p>
          <a:p>
            <a:r>
              <a:rPr lang="en-US" sz="2000" dirty="0" smtClean="0"/>
              <a:t>;</a:t>
            </a:r>
            <a:r>
              <a:rPr lang="en-US" sz="2000" dirty="0"/>
              <a:t>INSERT INTO Users ( </a:t>
            </a:r>
            <a:r>
              <a:rPr lang="en-US" sz="2000" dirty="0" err="1"/>
              <a:t>user_id,username</a:t>
            </a:r>
            <a:r>
              <a:rPr lang="en-US" sz="2000" dirty="0"/>
              <a:t>, password, email, </a:t>
            </a:r>
            <a:r>
              <a:rPr lang="en-US" sz="2000" dirty="0" err="1"/>
              <a:t>phone_number</a:t>
            </a:r>
            <a:r>
              <a:rPr lang="en-US" sz="2000" dirty="0"/>
              <a:t>)VALUES ( '004','Faith', ('12367856'), 'faithlemayian@gmail.com', '0712346678</a:t>
            </a:r>
            <a:r>
              <a:rPr lang="en-US" sz="2000" dirty="0" smtClean="0"/>
              <a:t>');</a:t>
            </a:r>
          </a:p>
          <a:p>
            <a:r>
              <a:rPr lang="en-US" sz="2000" dirty="0" smtClean="0"/>
              <a:t>INSERT </a:t>
            </a:r>
            <a:r>
              <a:rPr lang="en-US" sz="2000" dirty="0"/>
              <a:t>INTO Users ( </a:t>
            </a:r>
            <a:r>
              <a:rPr lang="en-US" sz="2000" dirty="0" err="1"/>
              <a:t>user_id,username</a:t>
            </a:r>
            <a:r>
              <a:rPr lang="en-US" sz="2000" dirty="0"/>
              <a:t>, password, email, </a:t>
            </a:r>
            <a:r>
              <a:rPr lang="en-US" sz="2000" dirty="0" err="1"/>
              <a:t>phone_number</a:t>
            </a:r>
            <a:r>
              <a:rPr lang="en-US" sz="2000" dirty="0"/>
              <a:t>)VALUES ('005','Marion', ('138393456'), 'marionkageha@gmail.com', '0712395678');</a:t>
            </a:r>
          </a:p>
        </p:txBody>
      </p:sp>
    </p:spTree>
    <p:extLst>
      <p:ext uri="{BB962C8B-B14F-4D97-AF65-F5344CB8AC3E}">
        <p14:creationId xmlns:p14="http://schemas.microsoft.com/office/powerpoint/2010/main" val="25265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SNIPPET (Users)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3" y="2158738"/>
            <a:ext cx="11145143" cy="2997724"/>
          </a:xfrm>
        </p:spPr>
      </p:pic>
    </p:spTree>
    <p:extLst>
      <p:ext uri="{BB962C8B-B14F-4D97-AF65-F5344CB8AC3E}">
        <p14:creationId xmlns:p14="http://schemas.microsoft.com/office/powerpoint/2010/main" val="299642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CREATION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3" y="1527142"/>
            <a:ext cx="10073486" cy="4975800"/>
          </a:xfrm>
        </p:spPr>
      </p:pic>
    </p:spTree>
    <p:extLst>
      <p:ext uri="{BB962C8B-B14F-4D97-AF65-F5344CB8AC3E}">
        <p14:creationId xmlns:p14="http://schemas.microsoft.com/office/powerpoint/2010/main" val="97784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SNIPPET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2" y="2488675"/>
            <a:ext cx="11123829" cy="3761295"/>
          </a:xfrm>
        </p:spPr>
      </p:pic>
    </p:spTree>
    <p:extLst>
      <p:ext uri="{BB962C8B-B14F-4D97-AF65-F5344CB8AC3E}">
        <p14:creationId xmlns:p14="http://schemas.microsoft.com/office/powerpoint/2010/main" val="3811057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547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Trebuchet MS</vt:lpstr>
      <vt:lpstr>Wingdings 3</vt:lpstr>
      <vt:lpstr>Facet</vt:lpstr>
      <vt:lpstr>TRAVEL AGENCY MANAGEMENT SYSTEM </vt:lpstr>
      <vt:lpstr>INTRODUCTION</vt:lpstr>
      <vt:lpstr>OBJECTIVES</vt:lpstr>
      <vt:lpstr>OBJECTIVES (CONT…)</vt:lpstr>
      <vt:lpstr>TABLES AND ERD</vt:lpstr>
      <vt:lpstr>TABLE CREATION CODE (Users)</vt:lpstr>
      <vt:lpstr>TABLE SNIPPET (Users)</vt:lpstr>
      <vt:lpstr>VIEWS CREATION CODE</vt:lpstr>
      <vt:lpstr>VIEWS SNIPPET </vt:lpstr>
      <vt:lpstr>TRIGGERS</vt:lpstr>
      <vt:lpstr>TESTING AND VALIDATION</vt:lpstr>
      <vt:lpstr>RECOMMENDATIONS FOR FUTURE IMPROVEMENTS</vt:lpstr>
      <vt:lpstr>REFERENCES</vt:lpstr>
      <vt:lpstr>APPENDICES</vt:lpstr>
      <vt:lpstr>APPENDICES (CONT…)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AGENCY MANAGEMENT SYSTEM</dc:title>
  <dc:creator>HP</dc:creator>
  <cp:lastModifiedBy>HP</cp:lastModifiedBy>
  <cp:revision>19</cp:revision>
  <dcterms:created xsi:type="dcterms:W3CDTF">2024-11-22T12:22:40Z</dcterms:created>
  <dcterms:modified xsi:type="dcterms:W3CDTF">2024-11-23T08:39:43Z</dcterms:modified>
</cp:coreProperties>
</file>