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9C5A0-2F3A-F842-BD15-BDD63E916941}" v="9" dt="2023-12-05T00:05:21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2517"/>
  </p:normalViewPr>
  <p:slideViewPr>
    <p:cSldViewPr snapToGrid="0">
      <p:cViewPr varScale="1">
        <p:scale>
          <a:sx n="114" d="100"/>
          <a:sy n="114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Thatcher" userId="b062213f-fd00-4da5-bcbc-b29f53f5d1fd" providerId="ADAL" clId="{5129C5A0-2F3A-F842-BD15-BDD63E916941}"/>
    <pc:docChg chg="undo custSel addSld modSld">
      <pc:chgData name="Jeffrey Thatcher" userId="b062213f-fd00-4da5-bcbc-b29f53f5d1fd" providerId="ADAL" clId="{5129C5A0-2F3A-F842-BD15-BDD63E916941}" dt="2023-12-05T00:09:27.018" v="1071" actId="20577"/>
      <pc:docMkLst>
        <pc:docMk/>
      </pc:docMkLst>
      <pc:sldChg chg="modSp mod">
        <pc:chgData name="Jeffrey Thatcher" userId="b062213f-fd00-4da5-bcbc-b29f53f5d1fd" providerId="ADAL" clId="{5129C5A0-2F3A-F842-BD15-BDD63E916941}" dt="2023-12-04T23:48:53.644" v="197" actId="20577"/>
        <pc:sldMkLst>
          <pc:docMk/>
          <pc:sldMk cId="1985699974" sldId="256"/>
        </pc:sldMkLst>
        <pc:spChg chg="mod">
          <ac:chgData name="Jeffrey Thatcher" userId="b062213f-fd00-4da5-bcbc-b29f53f5d1fd" providerId="ADAL" clId="{5129C5A0-2F3A-F842-BD15-BDD63E916941}" dt="2023-12-04T23:48:53.644" v="197" actId="20577"/>
          <ac:spMkLst>
            <pc:docMk/>
            <pc:sldMk cId="1985699974" sldId="256"/>
            <ac:spMk id="3" creationId="{2B99CEBA-330A-6383-9B27-CBA7B19B01EC}"/>
          </ac:spMkLst>
        </pc:spChg>
      </pc:sldChg>
      <pc:sldChg chg="addSp modSp mod">
        <pc:chgData name="Jeffrey Thatcher" userId="b062213f-fd00-4da5-bcbc-b29f53f5d1fd" providerId="ADAL" clId="{5129C5A0-2F3A-F842-BD15-BDD63E916941}" dt="2023-12-01T00:02:38.608" v="56" actId="14100"/>
        <pc:sldMkLst>
          <pc:docMk/>
          <pc:sldMk cId="647773642" sldId="260"/>
        </pc:sldMkLst>
        <pc:spChg chg="mod">
          <ac:chgData name="Jeffrey Thatcher" userId="b062213f-fd00-4da5-bcbc-b29f53f5d1fd" providerId="ADAL" clId="{5129C5A0-2F3A-F842-BD15-BDD63E916941}" dt="2023-12-01T00:00:53.399" v="17" actId="20577"/>
          <ac:spMkLst>
            <pc:docMk/>
            <pc:sldMk cId="647773642" sldId="260"/>
            <ac:spMk id="2" creationId="{E295B526-3DF4-4324-EE91-6BC8832C5F77}"/>
          </ac:spMkLst>
        </pc:spChg>
        <pc:spChg chg="add mod">
          <ac:chgData name="Jeffrey Thatcher" userId="b062213f-fd00-4da5-bcbc-b29f53f5d1fd" providerId="ADAL" clId="{5129C5A0-2F3A-F842-BD15-BDD63E916941}" dt="2023-12-01T00:01:50.040" v="24" actId="20577"/>
          <ac:spMkLst>
            <pc:docMk/>
            <pc:sldMk cId="647773642" sldId="260"/>
            <ac:spMk id="3" creationId="{3A0F0D6A-7FE1-0E44-E0CF-82C702DED60A}"/>
          </ac:spMkLst>
        </pc:spChg>
        <pc:spChg chg="add mod">
          <ac:chgData name="Jeffrey Thatcher" userId="b062213f-fd00-4da5-bcbc-b29f53f5d1fd" providerId="ADAL" clId="{5129C5A0-2F3A-F842-BD15-BDD63E916941}" dt="2023-12-01T00:01:52.327" v="26" actId="20577"/>
          <ac:spMkLst>
            <pc:docMk/>
            <pc:sldMk cId="647773642" sldId="260"/>
            <ac:spMk id="4" creationId="{031B3407-CBD4-D527-05D4-2D3C3EFCA493}"/>
          </ac:spMkLst>
        </pc:spChg>
        <pc:spChg chg="add mod">
          <ac:chgData name="Jeffrey Thatcher" userId="b062213f-fd00-4da5-bcbc-b29f53f5d1fd" providerId="ADAL" clId="{5129C5A0-2F3A-F842-BD15-BDD63E916941}" dt="2023-12-01T00:01:57.826" v="31" actId="20577"/>
          <ac:spMkLst>
            <pc:docMk/>
            <pc:sldMk cId="647773642" sldId="260"/>
            <ac:spMk id="5" creationId="{05CF5F43-DEF6-1E89-8F7E-42C4A4EC8E4A}"/>
          </ac:spMkLst>
        </pc:spChg>
        <pc:spChg chg="add mod">
          <ac:chgData name="Jeffrey Thatcher" userId="b062213f-fd00-4da5-bcbc-b29f53f5d1fd" providerId="ADAL" clId="{5129C5A0-2F3A-F842-BD15-BDD63E916941}" dt="2023-12-01T00:02:00.433" v="35" actId="20577"/>
          <ac:spMkLst>
            <pc:docMk/>
            <pc:sldMk cId="647773642" sldId="260"/>
            <ac:spMk id="6" creationId="{94665592-FE1E-9F3F-13E1-FC28168C806E}"/>
          </ac:spMkLst>
        </pc:spChg>
        <pc:spChg chg="add mod">
          <ac:chgData name="Jeffrey Thatcher" userId="b062213f-fd00-4da5-bcbc-b29f53f5d1fd" providerId="ADAL" clId="{5129C5A0-2F3A-F842-BD15-BDD63E916941}" dt="2023-12-01T00:02:02.569" v="38" actId="20577"/>
          <ac:spMkLst>
            <pc:docMk/>
            <pc:sldMk cId="647773642" sldId="260"/>
            <ac:spMk id="7" creationId="{8F7749A0-629E-03AB-2B3A-362F2C728E3B}"/>
          </ac:spMkLst>
        </pc:spChg>
        <pc:spChg chg="add mod">
          <ac:chgData name="Jeffrey Thatcher" userId="b062213f-fd00-4da5-bcbc-b29f53f5d1fd" providerId="ADAL" clId="{5129C5A0-2F3A-F842-BD15-BDD63E916941}" dt="2023-12-01T00:01:54.791" v="28" actId="20577"/>
          <ac:spMkLst>
            <pc:docMk/>
            <pc:sldMk cId="647773642" sldId="260"/>
            <ac:spMk id="8" creationId="{DBC53080-120A-219D-55BB-D163CB05D20C}"/>
          </ac:spMkLst>
        </pc:spChg>
        <pc:picChg chg="add mod">
          <ac:chgData name="Jeffrey Thatcher" userId="b062213f-fd00-4da5-bcbc-b29f53f5d1fd" providerId="ADAL" clId="{5129C5A0-2F3A-F842-BD15-BDD63E916941}" dt="2023-12-01T00:01:28.633" v="22" actId="1076"/>
          <ac:picMkLst>
            <pc:docMk/>
            <pc:sldMk cId="647773642" sldId="260"/>
            <ac:picMk id="9" creationId="{CCC0BC6E-A3D3-1C7E-86A9-28B9A8F79BB1}"/>
          </ac:picMkLst>
        </pc:picChg>
        <pc:cxnChg chg="add mod">
          <ac:chgData name="Jeffrey Thatcher" userId="b062213f-fd00-4da5-bcbc-b29f53f5d1fd" providerId="ADAL" clId="{5129C5A0-2F3A-F842-BD15-BDD63E916941}" dt="2023-12-01T00:02:14.056" v="41" actId="14100"/>
          <ac:cxnSpMkLst>
            <pc:docMk/>
            <pc:sldMk cId="647773642" sldId="260"/>
            <ac:cxnSpMk id="10" creationId="{5DF8428A-6E32-B6C9-1233-F73AAC45C737}"/>
          </ac:cxnSpMkLst>
        </pc:cxnChg>
        <pc:cxnChg chg="add mod">
          <ac:chgData name="Jeffrey Thatcher" userId="b062213f-fd00-4da5-bcbc-b29f53f5d1fd" providerId="ADAL" clId="{5129C5A0-2F3A-F842-BD15-BDD63E916941}" dt="2023-12-01T00:02:21.771" v="46" actId="14100"/>
          <ac:cxnSpMkLst>
            <pc:docMk/>
            <pc:sldMk cId="647773642" sldId="260"/>
            <ac:cxnSpMk id="13" creationId="{89D21603-6B00-65EA-F22E-5FB35898B94F}"/>
          </ac:cxnSpMkLst>
        </pc:cxnChg>
        <pc:cxnChg chg="add mod">
          <ac:chgData name="Jeffrey Thatcher" userId="b062213f-fd00-4da5-bcbc-b29f53f5d1fd" providerId="ADAL" clId="{5129C5A0-2F3A-F842-BD15-BDD63E916941}" dt="2023-12-01T00:02:29.362" v="49" actId="14100"/>
          <ac:cxnSpMkLst>
            <pc:docMk/>
            <pc:sldMk cId="647773642" sldId="260"/>
            <ac:cxnSpMk id="17" creationId="{FF63F384-6EA7-A47F-8D14-01AD40A20ECF}"/>
          </ac:cxnSpMkLst>
        </pc:cxnChg>
        <pc:cxnChg chg="add mod">
          <ac:chgData name="Jeffrey Thatcher" userId="b062213f-fd00-4da5-bcbc-b29f53f5d1fd" providerId="ADAL" clId="{5129C5A0-2F3A-F842-BD15-BDD63E916941}" dt="2023-12-01T00:02:33.416" v="52" actId="14100"/>
          <ac:cxnSpMkLst>
            <pc:docMk/>
            <pc:sldMk cId="647773642" sldId="260"/>
            <ac:cxnSpMk id="20" creationId="{6A7D7F0E-9755-6CF0-ABD4-09DEB90A8D49}"/>
          </ac:cxnSpMkLst>
        </pc:cxnChg>
        <pc:cxnChg chg="add mod">
          <ac:chgData name="Jeffrey Thatcher" userId="b062213f-fd00-4da5-bcbc-b29f53f5d1fd" providerId="ADAL" clId="{5129C5A0-2F3A-F842-BD15-BDD63E916941}" dt="2023-12-01T00:02:38.608" v="56" actId="14100"/>
          <ac:cxnSpMkLst>
            <pc:docMk/>
            <pc:sldMk cId="647773642" sldId="260"/>
            <ac:cxnSpMk id="23" creationId="{55792665-BD1E-C01C-71C2-C7B319F94639}"/>
          </ac:cxnSpMkLst>
        </pc:cxnChg>
      </pc:sldChg>
      <pc:sldChg chg="addSp modSp mod">
        <pc:chgData name="Jeffrey Thatcher" userId="b062213f-fd00-4da5-bcbc-b29f53f5d1fd" providerId="ADAL" clId="{5129C5A0-2F3A-F842-BD15-BDD63E916941}" dt="2023-12-05T00:09:27.018" v="1071" actId="20577"/>
        <pc:sldMkLst>
          <pc:docMk/>
          <pc:sldMk cId="1426505166" sldId="262"/>
        </pc:sldMkLst>
        <pc:spChg chg="mod">
          <ac:chgData name="Jeffrey Thatcher" userId="b062213f-fd00-4da5-bcbc-b29f53f5d1fd" providerId="ADAL" clId="{5129C5A0-2F3A-F842-BD15-BDD63E916941}" dt="2023-12-05T00:06:36.831" v="685" actId="20577"/>
          <ac:spMkLst>
            <pc:docMk/>
            <pc:sldMk cId="1426505166" sldId="262"/>
            <ac:spMk id="2" creationId="{199E56DD-CA63-5655-3A2F-4EDDE0FACA6B}"/>
          </ac:spMkLst>
        </pc:spChg>
        <pc:spChg chg="add mod">
          <ac:chgData name="Jeffrey Thatcher" userId="b062213f-fd00-4da5-bcbc-b29f53f5d1fd" providerId="ADAL" clId="{5129C5A0-2F3A-F842-BD15-BDD63E916941}" dt="2023-12-05T00:09:27.018" v="1071" actId="20577"/>
          <ac:spMkLst>
            <pc:docMk/>
            <pc:sldMk cId="1426505166" sldId="262"/>
            <ac:spMk id="5" creationId="{01516A4C-C3A9-9FDB-0019-45B89BEA3370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64" creationId="{E3479EA4-BF37-5F52-CF8C-5013D2ECCF9E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65" creationId="{C7994D06-5B26-FD5A-A77A-D177906961CB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66" creationId="{C62BECC4-561A-7695-419C-9D29D4EDC81E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67" creationId="{6DBCA288-035E-8C96-F515-9BF6C7E95EA4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68" creationId="{C41E85C4-051A-28A8-F697-D1F5AB0CADF0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69" creationId="{D51981B6-8F87-D0A8-B1F0-53117FAB1DD5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70" creationId="{140DFA85-1D7D-83E3-07B9-29AF4F379AAF}"/>
          </ac:spMkLst>
        </pc:spChg>
        <pc:spChg chg="mod">
          <ac:chgData name="Jeffrey Thatcher" userId="b062213f-fd00-4da5-bcbc-b29f53f5d1fd" providerId="ADAL" clId="{5129C5A0-2F3A-F842-BD15-BDD63E916941}" dt="2023-12-05T00:06:46.377" v="708" actId="1036"/>
          <ac:spMkLst>
            <pc:docMk/>
            <pc:sldMk cId="1426505166" sldId="262"/>
            <ac:spMk id="71" creationId="{1B1CBB3C-5E85-2AC5-820B-DFA74F4D41EC}"/>
          </ac:spMkLst>
        </pc:spChg>
        <pc:grpChg chg="mod">
          <ac:chgData name="Jeffrey Thatcher" userId="b062213f-fd00-4da5-bcbc-b29f53f5d1fd" providerId="ADAL" clId="{5129C5A0-2F3A-F842-BD15-BDD63E916941}" dt="2023-12-05T00:06:46.377" v="708" actId="1036"/>
          <ac:grpSpMkLst>
            <pc:docMk/>
            <pc:sldMk cId="1426505166" sldId="262"/>
            <ac:grpSpMk id="62" creationId="{E43EDB22-80D3-1FC0-3E49-E797B8E222A2}"/>
          </ac:grpSpMkLst>
        </pc:grpChg>
        <pc:picChg chg="mod">
          <ac:chgData name="Jeffrey Thatcher" userId="b062213f-fd00-4da5-bcbc-b29f53f5d1fd" providerId="ADAL" clId="{5129C5A0-2F3A-F842-BD15-BDD63E916941}" dt="2023-12-05T00:06:46.377" v="708" actId="1036"/>
          <ac:picMkLst>
            <pc:docMk/>
            <pc:sldMk cId="1426505166" sldId="262"/>
            <ac:picMk id="3" creationId="{6E0E6873-5C6B-33DA-5B68-45215036B544}"/>
          </ac:picMkLst>
        </pc:picChg>
        <pc:picChg chg="mod">
          <ac:chgData name="Jeffrey Thatcher" userId="b062213f-fd00-4da5-bcbc-b29f53f5d1fd" providerId="ADAL" clId="{5129C5A0-2F3A-F842-BD15-BDD63E916941}" dt="2023-12-05T00:06:46.377" v="708" actId="1036"/>
          <ac:picMkLst>
            <pc:docMk/>
            <pc:sldMk cId="1426505166" sldId="262"/>
            <ac:picMk id="4" creationId="{923813DE-5A3C-5828-644D-EB38BECB8733}"/>
          </ac:picMkLst>
        </pc:pic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6" creationId="{4099D949-A1AF-F3E8-898B-084721E9004C}"/>
          </ac:cxnSpMkLst>
        </pc:cxn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7" creationId="{131610C5-B155-536E-527C-C967A8F4D626}"/>
          </ac:cxnSpMkLst>
        </pc:cxn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8" creationId="{99028A85-FE49-87F9-8007-C18C61BF4B74}"/>
          </ac:cxnSpMkLst>
        </pc:cxn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12" creationId="{26C625B2-F5D8-E517-1299-0EBC12D608FA}"/>
          </ac:cxnSpMkLst>
        </pc:cxn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13" creationId="{B064A293-7419-F496-3B84-47B36B66407C}"/>
          </ac:cxnSpMkLst>
        </pc:cxn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14" creationId="{197D5371-C03D-98E2-3284-9985FA6CCCD5}"/>
          </ac:cxnSpMkLst>
        </pc:cxn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15" creationId="{AE94A400-A281-784C-4DDC-106B439F3347}"/>
          </ac:cxnSpMkLst>
        </pc:cxnChg>
        <pc:cxnChg chg="mod">
          <ac:chgData name="Jeffrey Thatcher" userId="b062213f-fd00-4da5-bcbc-b29f53f5d1fd" providerId="ADAL" clId="{5129C5A0-2F3A-F842-BD15-BDD63E916941}" dt="2023-12-05T00:06:46.377" v="708" actId="1036"/>
          <ac:cxnSpMkLst>
            <pc:docMk/>
            <pc:sldMk cId="1426505166" sldId="262"/>
            <ac:cxnSpMk id="16" creationId="{CE7D7341-9AFE-DD2D-BC03-6C7DFCFCF8DC}"/>
          </ac:cxnSpMkLst>
        </pc:cxnChg>
      </pc:sldChg>
      <pc:sldChg chg="modSp add mod">
        <pc:chgData name="Jeffrey Thatcher" userId="b062213f-fd00-4da5-bcbc-b29f53f5d1fd" providerId="ADAL" clId="{5129C5A0-2F3A-F842-BD15-BDD63E916941}" dt="2023-12-01T00:05:45.658" v="92" actId="207"/>
        <pc:sldMkLst>
          <pc:docMk/>
          <pc:sldMk cId="2665086585" sldId="263"/>
        </pc:sldMkLst>
        <pc:spChg chg="mod">
          <ac:chgData name="Jeffrey Thatcher" userId="b062213f-fd00-4da5-bcbc-b29f53f5d1fd" providerId="ADAL" clId="{5129C5A0-2F3A-F842-BD15-BDD63E916941}" dt="2023-12-01T00:05:37.117" v="90" actId="1076"/>
          <ac:spMkLst>
            <pc:docMk/>
            <pc:sldMk cId="2665086585" sldId="263"/>
            <ac:spMk id="3" creationId="{3A0F0D6A-7FE1-0E44-E0CF-82C702DED60A}"/>
          </ac:spMkLst>
        </pc:spChg>
        <pc:spChg chg="mod">
          <ac:chgData name="Jeffrey Thatcher" userId="b062213f-fd00-4da5-bcbc-b29f53f5d1fd" providerId="ADAL" clId="{5129C5A0-2F3A-F842-BD15-BDD63E916941}" dt="2023-12-01T00:05:34.825" v="89" actId="1076"/>
          <ac:spMkLst>
            <pc:docMk/>
            <pc:sldMk cId="2665086585" sldId="263"/>
            <ac:spMk id="4" creationId="{031B3407-CBD4-D527-05D4-2D3C3EFCA493}"/>
          </ac:spMkLst>
        </pc:spChg>
        <pc:spChg chg="mod">
          <ac:chgData name="Jeffrey Thatcher" userId="b062213f-fd00-4da5-bcbc-b29f53f5d1fd" providerId="ADAL" clId="{5129C5A0-2F3A-F842-BD15-BDD63E916941}" dt="2023-12-01T00:05:31.169" v="87" actId="1076"/>
          <ac:spMkLst>
            <pc:docMk/>
            <pc:sldMk cId="2665086585" sldId="263"/>
            <ac:spMk id="5" creationId="{05CF5F43-DEF6-1E89-8F7E-42C4A4EC8E4A}"/>
          </ac:spMkLst>
        </pc:spChg>
        <pc:spChg chg="mod">
          <ac:chgData name="Jeffrey Thatcher" userId="b062213f-fd00-4da5-bcbc-b29f53f5d1fd" providerId="ADAL" clId="{5129C5A0-2F3A-F842-BD15-BDD63E916941}" dt="2023-12-01T00:05:38.749" v="91" actId="1076"/>
          <ac:spMkLst>
            <pc:docMk/>
            <pc:sldMk cId="2665086585" sldId="263"/>
            <ac:spMk id="6" creationId="{94665592-FE1E-9F3F-13E1-FC28168C806E}"/>
          </ac:spMkLst>
        </pc:spChg>
        <pc:spChg chg="mod">
          <ac:chgData name="Jeffrey Thatcher" userId="b062213f-fd00-4da5-bcbc-b29f53f5d1fd" providerId="ADAL" clId="{5129C5A0-2F3A-F842-BD15-BDD63E916941}" dt="2023-12-01T00:05:45.658" v="92" actId="207"/>
          <ac:spMkLst>
            <pc:docMk/>
            <pc:sldMk cId="2665086585" sldId="263"/>
            <ac:spMk id="7" creationId="{8F7749A0-629E-03AB-2B3A-362F2C728E3B}"/>
          </ac:spMkLst>
        </pc:spChg>
        <pc:spChg chg="mod">
          <ac:chgData name="Jeffrey Thatcher" userId="b062213f-fd00-4da5-bcbc-b29f53f5d1fd" providerId="ADAL" clId="{5129C5A0-2F3A-F842-BD15-BDD63E916941}" dt="2023-12-01T00:05:33.061" v="88" actId="1076"/>
          <ac:spMkLst>
            <pc:docMk/>
            <pc:sldMk cId="2665086585" sldId="263"/>
            <ac:spMk id="8" creationId="{DBC53080-120A-219D-55BB-D163CB05D20C}"/>
          </ac:spMkLst>
        </pc:spChg>
        <pc:cxnChg chg="mod">
          <ac:chgData name="Jeffrey Thatcher" userId="b062213f-fd00-4da5-bcbc-b29f53f5d1fd" providerId="ADAL" clId="{5129C5A0-2F3A-F842-BD15-BDD63E916941}" dt="2023-12-01T00:05:37.117" v="90" actId="1076"/>
          <ac:cxnSpMkLst>
            <pc:docMk/>
            <pc:sldMk cId="2665086585" sldId="263"/>
            <ac:cxnSpMk id="10" creationId="{5DF8428A-6E32-B6C9-1233-F73AAC45C737}"/>
          </ac:cxnSpMkLst>
        </pc:cxnChg>
        <pc:cxnChg chg="mod">
          <ac:chgData name="Jeffrey Thatcher" userId="b062213f-fd00-4da5-bcbc-b29f53f5d1fd" providerId="ADAL" clId="{5129C5A0-2F3A-F842-BD15-BDD63E916941}" dt="2023-12-01T00:05:34.825" v="89" actId="1076"/>
          <ac:cxnSpMkLst>
            <pc:docMk/>
            <pc:sldMk cId="2665086585" sldId="263"/>
            <ac:cxnSpMk id="13" creationId="{89D21603-6B00-65EA-F22E-5FB35898B94F}"/>
          </ac:cxnSpMkLst>
        </pc:cxnChg>
        <pc:cxnChg chg="mod">
          <ac:chgData name="Jeffrey Thatcher" userId="b062213f-fd00-4da5-bcbc-b29f53f5d1fd" providerId="ADAL" clId="{5129C5A0-2F3A-F842-BD15-BDD63E916941}" dt="2023-12-01T00:05:33.061" v="88" actId="1076"/>
          <ac:cxnSpMkLst>
            <pc:docMk/>
            <pc:sldMk cId="2665086585" sldId="263"/>
            <ac:cxnSpMk id="17" creationId="{FF63F384-6EA7-A47F-8D14-01AD40A20ECF}"/>
          </ac:cxnSpMkLst>
        </pc:cxnChg>
        <pc:cxnChg chg="mod">
          <ac:chgData name="Jeffrey Thatcher" userId="b062213f-fd00-4da5-bcbc-b29f53f5d1fd" providerId="ADAL" clId="{5129C5A0-2F3A-F842-BD15-BDD63E916941}" dt="2023-12-01T00:05:38.749" v="91" actId="1076"/>
          <ac:cxnSpMkLst>
            <pc:docMk/>
            <pc:sldMk cId="2665086585" sldId="263"/>
            <ac:cxnSpMk id="20" creationId="{6A7D7F0E-9755-6CF0-ABD4-09DEB90A8D49}"/>
          </ac:cxnSpMkLst>
        </pc:cxnChg>
        <pc:cxnChg chg="mod">
          <ac:chgData name="Jeffrey Thatcher" userId="b062213f-fd00-4da5-bcbc-b29f53f5d1fd" providerId="ADAL" clId="{5129C5A0-2F3A-F842-BD15-BDD63E916941}" dt="2023-12-01T00:05:38.749" v="91" actId="1076"/>
          <ac:cxnSpMkLst>
            <pc:docMk/>
            <pc:sldMk cId="2665086585" sldId="263"/>
            <ac:cxnSpMk id="23" creationId="{55792665-BD1E-C01C-71C2-C7B319F946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65B1-49D6-0173-E963-299F4313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E54E-EF81-8BB4-5BB7-C3742BA48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91DA-713D-FABF-1879-D453F2F7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047A-5A30-3C38-653E-B8FB6142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182D-4554-E1FC-4B0C-1CA64663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ADE4-DB40-FCF6-0997-C1E0B6BC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3D62E-AD64-7C87-EA16-099BCAE0C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7DEA-99E4-5F71-0277-E3BA3FBA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C5D8-3B89-BF5B-929A-6E8CAD9B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68F1-F18D-7A7A-C9C3-B9271FD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AEBF6-6840-81AD-1DE3-882D63415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95886-C741-5BD8-66E5-1613ABD68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0A79-2BD2-5870-4EF8-3A7F36F3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D844-0135-3B53-62D4-29E1BF87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98D8-7F1D-4418-174E-7DF02971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35EB-5E37-6D6A-FF0A-B2F2DE93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3DC6-FA3F-283D-FDF9-1817B6EA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CD93-6CC0-9FC4-92D8-266790C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383C-B55E-67EB-4C19-1BA58253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2B07-6AF3-0D1C-16C4-D16F393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B6D9-FE44-317D-44DA-7C849255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3CACB-FE44-E71A-9133-5FC57589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9489-B98C-1467-A835-4DB3DC1C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E149-E8A8-4A39-3D12-5598947B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033C-70AD-468C-9F64-6850627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3696-EE83-5EBE-B886-31386F0A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16CB-AC62-E7DD-C8D5-258263FA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725B-99E6-B53E-6EFF-B7B1ECB3D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A4E7-DA9B-50C7-5FA0-F60D5EA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03AE-93C9-68B6-30F5-671EB86A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E5F61-2071-2072-4328-BDD9739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5FC8-DF73-389E-985E-621EE9A8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59B3-C119-2E2E-B26F-2E1A6823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DFE9-F6A1-1779-E5C7-6D3EA52C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03B39-79FF-F400-4EA3-857CACDFD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DD6CC-8F25-C169-9AA0-F6AC7CAAC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5D359-BEBB-5B8B-7B25-342F9E63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33E80-8F36-0B0E-B980-A805E69F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14B30-25AF-49FF-8424-F6CDDE4E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C16-518B-B231-5346-3679ED70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C9D50-FCE5-65AA-491C-82D1B30A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50B6-73BA-F4C3-A33F-0C83DBC7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BAF3-9A34-025F-3F2D-52BBB0FA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DAAB9-D134-FF91-336A-F82AF8E7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853A7-DD8B-099F-3E41-E936143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61C0-85E8-711C-05FC-CA4CBD94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9101-CD10-9563-056F-3C98005E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6809-B10D-2D1A-F882-0AABBFAF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80A2-5BF7-CED0-553A-7EF8F833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5739-3539-F375-0F12-813DA30C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CF93-767E-D7EB-AD83-C111FBB4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FC4FE-FF27-1BE9-0F09-58F181A5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7EBF-1422-E14C-3A1C-3A48708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5A281-E2E1-A3A4-9DCF-11D0B0506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4E315-FFE6-CE72-D05C-8196772DB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7A49-9A81-D50A-36CE-8C81CD87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E4B5-481A-64A8-7590-41B76CDB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D187F-BFF3-CC04-B856-E3484139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7ECFC-7ECB-5E16-C280-AF39F998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6B55-E302-7D15-BB90-60401171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B7B8-AE13-7812-1A29-D265ECD82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C60C-F4B0-1F4C-B226-221EDC77EC1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6E77-E281-D126-33BE-AB162C70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B0B3-52FD-5F59-1FE3-9F44BAFCD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E6E2-9AB9-3D41-A32C-1FDE4B4F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A6B5-1519-3E34-9D0B-6930A46E1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9CEBA-330A-6383-9B27-CBA7B19B0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Images to help understand the representation of clique trees</a:t>
            </a:r>
          </a:p>
        </p:txBody>
      </p:sp>
    </p:spTree>
    <p:extLst>
      <p:ext uri="{BB962C8B-B14F-4D97-AF65-F5344CB8AC3E}">
        <p14:creationId xmlns:p14="http://schemas.microsoft.com/office/powerpoint/2010/main" val="19856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C129-0D14-5D6A-C654-CE23238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B6F2A-7103-BD6F-5942-89030C4EC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6"/>
          <a:stretch/>
        </p:blipFill>
        <p:spPr>
          <a:xfrm>
            <a:off x="1876546" y="1453242"/>
            <a:ext cx="8438908" cy="51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688409-4220-387C-8453-2DF8BD669858}"/>
              </a:ext>
            </a:extLst>
          </p:cNvPr>
          <p:cNvSpPr/>
          <p:nvPr/>
        </p:nvSpPr>
        <p:spPr>
          <a:xfrm>
            <a:off x="4397339" y="1453249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1: 1,7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78282-0F7E-A3FE-229C-61E50CDE7D32}"/>
              </a:ext>
            </a:extLst>
          </p:cNvPr>
          <p:cNvSpPr/>
          <p:nvPr/>
        </p:nvSpPr>
        <p:spPr>
          <a:xfrm>
            <a:off x="7449053" y="1453249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2: 2,8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F47A2-7306-9CD9-E099-C93FC008B200}"/>
              </a:ext>
            </a:extLst>
          </p:cNvPr>
          <p:cNvSpPr/>
          <p:nvPr/>
        </p:nvSpPr>
        <p:spPr>
          <a:xfrm>
            <a:off x="4397339" y="3374452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4: 4,10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6DF5F-1885-F0FF-A00B-627DFA30EC9B}"/>
              </a:ext>
            </a:extLst>
          </p:cNvPr>
          <p:cNvSpPr/>
          <p:nvPr/>
        </p:nvSpPr>
        <p:spPr>
          <a:xfrm>
            <a:off x="7449053" y="3374452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5: 5,11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DE9DAD-3B42-B451-5D8D-4587BD8B4BDA}"/>
              </a:ext>
            </a:extLst>
          </p:cNvPr>
          <p:cNvSpPr/>
          <p:nvPr/>
        </p:nvSpPr>
        <p:spPr>
          <a:xfrm>
            <a:off x="10542326" y="3374452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6: 6,12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DBB1F-FC86-68F1-C7CE-C781B37F9F4F}"/>
              </a:ext>
            </a:extLst>
          </p:cNvPr>
          <p:cNvSpPr/>
          <p:nvPr/>
        </p:nvSpPr>
        <p:spPr>
          <a:xfrm>
            <a:off x="10542326" y="5371647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9: 2,5,6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25BEC7-912F-B183-C0F8-E8B05C99B3EA}"/>
              </a:ext>
            </a:extLst>
          </p:cNvPr>
          <p:cNvSpPr/>
          <p:nvPr/>
        </p:nvSpPr>
        <p:spPr>
          <a:xfrm>
            <a:off x="4397339" y="5371647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7: 1,3,4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6C9BF7-2855-B76E-24D2-9A06F5D7F608}"/>
              </a:ext>
            </a:extLst>
          </p:cNvPr>
          <p:cNvSpPr/>
          <p:nvPr/>
        </p:nvSpPr>
        <p:spPr>
          <a:xfrm>
            <a:off x="7449053" y="5371647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8: 1,2,3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739BE-6F60-C8DC-A3F5-A46667947CDC}"/>
              </a:ext>
            </a:extLst>
          </p:cNvPr>
          <p:cNvSpPr/>
          <p:nvPr/>
        </p:nvSpPr>
        <p:spPr>
          <a:xfrm>
            <a:off x="10542326" y="1453249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3: 3,9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6EEAE5-36E5-8075-1B17-9B574B491F6C}"/>
              </a:ext>
            </a:extLst>
          </p:cNvPr>
          <p:cNvCxnSpPr>
            <a:stCxn id="4" idx="5"/>
            <a:endCxn id="11" idx="1"/>
          </p:cNvCxnSpPr>
          <p:nvPr/>
        </p:nvCxnSpPr>
        <p:spPr>
          <a:xfrm>
            <a:off x="5503032" y="2410277"/>
            <a:ext cx="2135728" cy="312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1FFAC0-DB1B-1CD2-7714-FCD09ACEF1D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8554746" y="2410277"/>
            <a:ext cx="2177287" cy="312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355748-962A-BDF9-1DC4-BA1984EBED39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8554746" y="2410277"/>
            <a:ext cx="2177287" cy="312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1A639-43AA-1C71-38B5-40F89A79669C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5045039" y="4495680"/>
            <a:ext cx="0" cy="87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D53734-39D1-18A8-B07A-2F4DAD17887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554746" y="4331480"/>
            <a:ext cx="2177287" cy="120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9DD615-CA2F-0361-31DC-187130560C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1190026" y="4495680"/>
            <a:ext cx="0" cy="87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8C287D-41B1-0B27-6673-93BCDE43FFB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692739" y="5894160"/>
            <a:ext cx="1756314" cy="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021CEF-4575-6EFE-E78B-60B005E72332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744453" y="5932261"/>
            <a:ext cx="1797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53943D8-E490-2AF5-C734-E4DDF03C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727"/>
            <a:ext cx="4197737" cy="2698545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9BC24E7-40C5-F753-2BFA-AC7A662B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19764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688409-4220-387C-8453-2DF8BD669858}"/>
              </a:ext>
            </a:extLst>
          </p:cNvPr>
          <p:cNvSpPr/>
          <p:nvPr/>
        </p:nvSpPr>
        <p:spPr>
          <a:xfrm>
            <a:off x="5517604" y="4322750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1: 1,7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78282-0F7E-A3FE-229C-61E50CDE7D32}"/>
              </a:ext>
            </a:extLst>
          </p:cNvPr>
          <p:cNvSpPr/>
          <p:nvPr/>
        </p:nvSpPr>
        <p:spPr>
          <a:xfrm>
            <a:off x="1245283" y="3074023"/>
            <a:ext cx="1522935" cy="709953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2: 2,8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F47A2-7306-9CD9-E099-C93FC008B200}"/>
              </a:ext>
            </a:extLst>
          </p:cNvPr>
          <p:cNvSpPr/>
          <p:nvPr/>
        </p:nvSpPr>
        <p:spPr>
          <a:xfrm>
            <a:off x="9209930" y="5442303"/>
            <a:ext cx="1522935" cy="709953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  <a:r>
              <a:rPr lang="en-US" sz="2000"/>
              <a:t>: </a:t>
            </a:r>
            <a:r>
              <a:rPr lang="en-US" sz="2000" dirty="0"/>
              <a:t>4</a:t>
            </a:r>
            <a:r>
              <a:rPr lang="en-US" sz="2000"/>
              <a:t>,10</a:t>
            </a:r>
            <a:endParaRPr lang="en-US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6DF5F-1885-F0FF-A00B-627DFA30EC9B}"/>
              </a:ext>
            </a:extLst>
          </p:cNvPr>
          <p:cNvSpPr/>
          <p:nvPr/>
        </p:nvSpPr>
        <p:spPr>
          <a:xfrm>
            <a:off x="3149911" y="3074022"/>
            <a:ext cx="1522935" cy="709953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5: 5,11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DE9DAD-3B42-B451-5D8D-4587BD8B4BDA}"/>
              </a:ext>
            </a:extLst>
          </p:cNvPr>
          <p:cNvSpPr/>
          <p:nvPr/>
        </p:nvSpPr>
        <p:spPr>
          <a:xfrm>
            <a:off x="5142008" y="3074022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6: 6,12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DBB1F-FC86-68F1-C7CE-C781B37F9F4F}"/>
              </a:ext>
            </a:extLst>
          </p:cNvPr>
          <p:cNvSpPr/>
          <p:nvPr/>
        </p:nvSpPr>
        <p:spPr>
          <a:xfrm>
            <a:off x="3929118" y="1786969"/>
            <a:ext cx="1522935" cy="7099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9: 2,5,6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25BEC7-912F-B183-C0F8-E8B05C99B3EA}"/>
              </a:ext>
            </a:extLst>
          </p:cNvPr>
          <p:cNvSpPr/>
          <p:nvPr/>
        </p:nvSpPr>
        <p:spPr>
          <a:xfrm>
            <a:off x="9209930" y="4258163"/>
            <a:ext cx="1522935" cy="709953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7: 1,3,4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6C9BF7-2855-B76E-24D2-9A06F5D7F608}"/>
              </a:ext>
            </a:extLst>
          </p:cNvPr>
          <p:cNvSpPr/>
          <p:nvPr/>
        </p:nvSpPr>
        <p:spPr>
          <a:xfrm>
            <a:off x="7116365" y="3074023"/>
            <a:ext cx="1522935" cy="709953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8: 1,2,3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739BE-6F60-C8DC-A3F5-A46667947CDC}"/>
              </a:ext>
            </a:extLst>
          </p:cNvPr>
          <p:cNvSpPr/>
          <p:nvPr/>
        </p:nvSpPr>
        <p:spPr>
          <a:xfrm>
            <a:off x="7411442" y="4322750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3: 3,9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6EEAE5-36E5-8075-1B17-9B574B491F6C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6279072" y="3783976"/>
            <a:ext cx="1598761" cy="53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1FFAC0-DB1B-1CD2-7714-FCD09ACEF1D5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2006751" y="2496922"/>
            <a:ext cx="2683835" cy="57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355748-962A-BDF9-1DC4-BA1984EBED39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7877833" y="3783976"/>
            <a:ext cx="295077" cy="53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1A639-43AA-1C71-38B5-40F89A79669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971398" y="4932675"/>
            <a:ext cx="0" cy="509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D53734-39D1-18A8-B07A-2F4DAD178878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3911379" y="2496922"/>
            <a:ext cx="779207" cy="57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9DD615-CA2F-0361-31DC-187130560C02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4690586" y="2496922"/>
            <a:ext cx="1212890" cy="57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8C287D-41B1-0B27-6673-93BCDE43FFB5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7877833" y="3783976"/>
            <a:ext cx="2093565" cy="4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021CEF-4575-6EFE-E78B-60B005E7233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690586" y="2496922"/>
            <a:ext cx="3187247" cy="57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135">
            <a:extLst>
              <a:ext uri="{FF2B5EF4-FFF2-40B4-BE49-F238E27FC236}">
                <a16:creationId xmlns:a16="http://schemas.microsoft.com/office/drawing/2014/main" id="{3FE9524B-C08C-529F-60B5-8570F6E8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Tree from Adjacency Matrix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C3130B-A2EA-4A94-7FEE-A300204E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1069"/>
            <a:ext cx="4197737" cy="26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9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56DD-CA63-5655-3A2F-4EDDE0FA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 numbers indicate the order in which we look for the next message to pass (don’t confuse blue numbers for indices in the matrix `Messages`).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E6873-5C6B-33DA-5B68-45215036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8" y="3101253"/>
            <a:ext cx="5551302" cy="3568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3813DE-5A3C-5828-644D-EB38BECB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01253"/>
            <a:ext cx="5551302" cy="35686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99D949-A1AF-F3E8-898B-084721E9004C}"/>
              </a:ext>
            </a:extLst>
          </p:cNvPr>
          <p:cNvCxnSpPr>
            <a:cxnSpLocks/>
          </p:cNvCxnSpPr>
          <p:nvPr/>
        </p:nvCxnSpPr>
        <p:spPr>
          <a:xfrm>
            <a:off x="1580342" y="3905278"/>
            <a:ext cx="0" cy="245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610C5-B155-536E-527C-C967A8F4D626}"/>
              </a:ext>
            </a:extLst>
          </p:cNvPr>
          <p:cNvCxnSpPr>
            <a:cxnSpLocks/>
          </p:cNvCxnSpPr>
          <p:nvPr/>
        </p:nvCxnSpPr>
        <p:spPr>
          <a:xfrm>
            <a:off x="2169622" y="3905278"/>
            <a:ext cx="0" cy="490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028A85-FE49-87F9-8007-C18C61BF4B74}"/>
              </a:ext>
            </a:extLst>
          </p:cNvPr>
          <p:cNvCxnSpPr>
            <a:cxnSpLocks/>
          </p:cNvCxnSpPr>
          <p:nvPr/>
        </p:nvCxnSpPr>
        <p:spPr>
          <a:xfrm>
            <a:off x="2708102" y="3905278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C625B2-F5D8-E517-1299-0EBC12D608FA}"/>
              </a:ext>
            </a:extLst>
          </p:cNvPr>
          <p:cNvCxnSpPr>
            <a:cxnSpLocks/>
          </p:cNvCxnSpPr>
          <p:nvPr/>
        </p:nvCxnSpPr>
        <p:spPr>
          <a:xfrm>
            <a:off x="3246582" y="3905278"/>
            <a:ext cx="0" cy="980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4A293-7419-F496-3B84-47B36B66407C}"/>
              </a:ext>
            </a:extLst>
          </p:cNvPr>
          <p:cNvCxnSpPr>
            <a:cxnSpLocks/>
          </p:cNvCxnSpPr>
          <p:nvPr/>
        </p:nvCxnSpPr>
        <p:spPr>
          <a:xfrm>
            <a:off x="3827684" y="3894391"/>
            <a:ext cx="0" cy="1264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7D5371-C03D-98E2-3284-9985FA6CCCD5}"/>
              </a:ext>
            </a:extLst>
          </p:cNvPr>
          <p:cNvCxnSpPr>
            <a:cxnSpLocks/>
          </p:cNvCxnSpPr>
          <p:nvPr/>
        </p:nvCxnSpPr>
        <p:spPr>
          <a:xfrm>
            <a:off x="4343862" y="3905278"/>
            <a:ext cx="0" cy="1539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4A400-A281-784C-4DDC-106B439F3347}"/>
              </a:ext>
            </a:extLst>
          </p:cNvPr>
          <p:cNvCxnSpPr>
            <a:cxnSpLocks/>
          </p:cNvCxnSpPr>
          <p:nvPr/>
        </p:nvCxnSpPr>
        <p:spPr>
          <a:xfrm>
            <a:off x="4943302" y="3905278"/>
            <a:ext cx="0" cy="1854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7D7341-9AFE-DD2D-BC03-6C7DFCFCF8DC}"/>
              </a:ext>
            </a:extLst>
          </p:cNvPr>
          <p:cNvCxnSpPr>
            <a:cxnSpLocks/>
          </p:cNvCxnSpPr>
          <p:nvPr/>
        </p:nvCxnSpPr>
        <p:spPr>
          <a:xfrm>
            <a:off x="5522422" y="3905278"/>
            <a:ext cx="0" cy="2138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3EDB22-80D3-1FC0-3E49-E797B8E222A2}"/>
              </a:ext>
            </a:extLst>
          </p:cNvPr>
          <p:cNvGrpSpPr/>
          <p:nvPr/>
        </p:nvGrpSpPr>
        <p:grpSpPr>
          <a:xfrm rot="5400000" flipV="1">
            <a:off x="7679662" y="3329939"/>
            <a:ext cx="2054919" cy="4185922"/>
            <a:chOff x="1732742" y="3500120"/>
            <a:chExt cx="3942080" cy="213868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636113-8188-5940-52D0-77183EBAD8B7}"/>
                </a:ext>
              </a:extLst>
            </p:cNvPr>
            <p:cNvCxnSpPr>
              <a:cxnSpLocks/>
            </p:cNvCxnSpPr>
            <p:nvPr/>
          </p:nvCxnSpPr>
          <p:spPr>
            <a:xfrm>
              <a:off x="1732742" y="3500120"/>
              <a:ext cx="0" cy="2450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363AF3B-F004-A7D5-C35E-2B8F85D351A1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22" y="3500120"/>
              <a:ext cx="0" cy="490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D1BE697-D629-4135-F5C1-F74DCC2105FE}"/>
                </a:ext>
              </a:extLst>
            </p:cNvPr>
            <p:cNvCxnSpPr>
              <a:cxnSpLocks/>
            </p:cNvCxnSpPr>
            <p:nvPr/>
          </p:nvCxnSpPr>
          <p:spPr>
            <a:xfrm>
              <a:off x="2860502" y="3500120"/>
              <a:ext cx="0" cy="685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6C0FD6A-9757-35D7-5BAA-406D34962E11}"/>
                </a:ext>
              </a:extLst>
            </p:cNvPr>
            <p:cNvCxnSpPr>
              <a:cxnSpLocks/>
            </p:cNvCxnSpPr>
            <p:nvPr/>
          </p:nvCxnSpPr>
          <p:spPr>
            <a:xfrm>
              <a:off x="3398982" y="3500120"/>
              <a:ext cx="0" cy="9803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5F50B79-93BD-4424-5FF2-DADC0B17D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57782" y="3500120"/>
              <a:ext cx="0" cy="12649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C03462-03AD-ED65-90CD-DEBA683FBB49}"/>
                </a:ext>
              </a:extLst>
            </p:cNvPr>
            <p:cNvCxnSpPr>
              <a:cxnSpLocks/>
            </p:cNvCxnSpPr>
            <p:nvPr/>
          </p:nvCxnSpPr>
          <p:spPr>
            <a:xfrm>
              <a:off x="4496262" y="3500120"/>
              <a:ext cx="0" cy="1539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2466023-4162-23F7-24AC-A4FA94CF70DD}"/>
                </a:ext>
              </a:extLst>
            </p:cNvPr>
            <p:cNvCxnSpPr>
              <a:cxnSpLocks/>
            </p:cNvCxnSpPr>
            <p:nvPr/>
          </p:nvCxnSpPr>
          <p:spPr>
            <a:xfrm>
              <a:off x="5095702" y="3500120"/>
              <a:ext cx="0" cy="1854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86E83B7-6A0C-3AAA-2013-36EE4AAA8DD5}"/>
                </a:ext>
              </a:extLst>
            </p:cNvPr>
            <p:cNvCxnSpPr>
              <a:cxnSpLocks/>
            </p:cNvCxnSpPr>
            <p:nvPr/>
          </p:nvCxnSpPr>
          <p:spPr>
            <a:xfrm>
              <a:off x="5674822" y="3500120"/>
              <a:ext cx="0" cy="213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riangle 63">
            <a:extLst>
              <a:ext uri="{FF2B5EF4-FFF2-40B4-BE49-F238E27FC236}">
                <a16:creationId xmlns:a16="http://schemas.microsoft.com/office/drawing/2014/main" id="{E3479EA4-BF37-5F52-CF8C-5013D2ECCF9E}"/>
              </a:ext>
            </a:extLst>
          </p:cNvPr>
          <p:cNvSpPr/>
          <p:nvPr/>
        </p:nvSpPr>
        <p:spPr>
          <a:xfrm rot="10800000">
            <a:off x="6223459" y="3818917"/>
            <a:ext cx="5551302" cy="2851028"/>
          </a:xfrm>
          <a:prstGeom prst="triangle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C7994D06-5B26-FD5A-A77A-D177906961CB}"/>
              </a:ext>
            </a:extLst>
          </p:cNvPr>
          <p:cNvSpPr/>
          <p:nvPr/>
        </p:nvSpPr>
        <p:spPr>
          <a:xfrm>
            <a:off x="530938" y="3681220"/>
            <a:ext cx="5551302" cy="2851028"/>
          </a:xfrm>
          <a:prstGeom prst="triangle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2BECC4-561A-7695-419C-9D29D4EDC81E}"/>
              </a:ext>
            </a:extLst>
          </p:cNvPr>
          <p:cNvSpPr txBox="1"/>
          <p:nvPr/>
        </p:nvSpPr>
        <p:spPr>
          <a:xfrm>
            <a:off x="746306" y="2885193"/>
            <a:ext cx="449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Passing order for passing UP the tree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BCA288-035E-8C96-F515-9BF6C7E95EA4}"/>
              </a:ext>
            </a:extLst>
          </p:cNvPr>
          <p:cNvSpPr txBox="1"/>
          <p:nvPr/>
        </p:nvSpPr>
        <p:spPr>
          <a:xfrm>
            <a:off x="6611052" y="2832899"/>
            <a:ext cx="489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Passing order for passing DOWN the tree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1E85C4-051A-28A8-F697-D1F5AB0CADF0}"/>
              </a:ext>
            </a:extLst>
          </p:cNvPr>
          <p:cNvSpPr txBox="1"/>
          <p:nvPr/>
        </p:nvSpPr>
        <p:spPr>
          <a:xfrm>
            <a:off x="6120381" y="3243175"/>
            <a:ext cx="14503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Messages=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1981B6-8F87-D0A8-B1F0-53117FAB1DD5}"/>
              </a:ext>
            </a:extLst>
          </p:cNvPr>
          <p:cNvSpPr txBox="1"/>
          <p:nvPr/>
        </p:nvSpPr>
        <p:spPr>
          <a:xfrm>
            <a:off x="284486" y="3258133"/>
            <a:ext cx="14503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Messages=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0DFA85-1D7D-83E3-07B9-29AF4F379AAF}"/>
              </a:ext>
            </a:extLst>
          </p:cNvPr>
          <p:cNvSpPr txBox="1"/>
          <p:nvPr/>
        </p:nvSpPr>
        <p:spPr>
          <a:xfrm>
            <a:off x="6311603" y="3894391"/>
            <a:ext cx="308098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CBB3C-5E85-2AC5-820B-DFA74F4D41EC}"/>
              </a:ext>
            </a:extLst>
          </p:cNvPr>
          <p:cNvSpPr txBox="1"/>
          <p:nvPr/>
        </p:nvSpPr>
        <p:spPr>
          <a:xfrm>
            <a:off x="1426819" y="3520557"/>
            <a:ext cx="42787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1        2         3       4        5        6         7        8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6A4C-C3A9-9FDB-0019-45B89BEA3370}"/>
              </a:ext>
            </a:extLst>
          </p:cNvPr>
          <p:cNvSpPr txBox="1"/>
          <p:nvPr/>
        </p:nvSpPr>
        <p:spPr>
          <a:xfrm>
            <a:off x="141525" y="1865067"/>
            <a:ext cx="1200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direction the message is passed is pass will still be the (</a:t>
            </a:r>
            <a:r>
              <a:rPr lang="en-US" dirty="0" err="1"/>
              <a:t>i</a:t>
            </a:r>
            <a:r>
              <a:rPr lang="en-US" dirty="0"/>
              <a:t>, j) indices of the original `Messages` matrix. Note: this may be much easier to implement by simply iterating across the upper-triangular portion of the matrix row-by-row and then the lower-triangular </a:t>
            </a:r>
            <a:r>
              <a:rPr lang="en-US"/>
              <a:t>portion row-by-row, </a:t>
            </a:r>
            <a:r>
              <a:rPr lang="en-US" dirty="0"/>
              <a:t>but I haven’t checked if that would raise any issues in certain cases.</a:t>
            </a:r>
          </a:p>
        </p:txBody>
      </p:sp>
    </p:spTree>
    <p:extLst>
      <p:ext uri="{BB962C8B-B14F-4D97-AF65-F5344CB8AC3E}">
        <p14:creationId xmlns:p14="http://schemas.microsoft.com/office/powerpoint/2010/main" val="14265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688409-4220-387C-8453-2DF8BD669858}"/>
              </a:ext>
            </a:extLst>
          </p:cNvPr>
          <p:cNvSpPr/>
          <p:nvPr/>
        </p:nvSpPr>
        <p:spPr>
          <a:xfrm>
            <a:off x="5517604" y="4322750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1: 1,7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78282-0F7E-A3FE-229C-61E50CDE7D32}"/>
              </a:ext>
            </a:extLst>
          </p:cNvPr>
          <p:cNvSpPr/>
          <p:nvPr/>
        </p:nvSpPr>
        <p:spPr>
          <a:xfrm>
            <a:off x="1245283" y="3074023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2: 2,8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F47A2-7306-9CD9-E099-C93FC008B200}"/>
              </a:ext>
            </a:extLst>
          </p:cNvPr>
          <p:cNvSpPr/>
          <p:nvPr/>
        </p:nvSpPr>
        <p:spPr>
          <a:xfrm>
            <a:off x="9209930" y="5477744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4: 4,10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6DF5F-1885-F0FF-A00B-627DFA30EC9B}"/>
              </a:ext>
            </a:extLst>
          </p:cNvPr>
          <p:cNvSpPr/>
          <p:nvPr/>
        </p:nvSpPr>
        <p:spPr>
          <a:xfrm>
            <a:off x="4993701" y="3043138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5: 5,11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DE9DAD-3B42-B451-5D8D-4587BD8B4BDA}"/>
              </a:ext>
            </a:extLst>
          </p:cNvPr>
          <p:cNvSpPr/>
          <p:nvPr/>
        </p:nvSpPr>
        <p:spPr>
          <a:xfrm>
            <a:off x="3138705" y="3074023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6: 6,12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DBB1F-FC86-68F1-C7CE-C781B37F9F4F}"/>
              </a:ext>
            </a:extLst>
          </p:cNvPr>
          <p:cNvSpPr/>
          <p:nvPr/>
        </p:nvSpPr>
        <p:spPr>
          <a:xfrm>
            <a:off x="3929118" y="1786969"/>
            <a:ext cx="1522935" cy="7099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9: 2,5,6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25BEC7-912F-B183-C0F8-E8B05C99B3EA}"/>
              </a:ext>
            </a:extLst>
          </p:cNvPr>
          <p:cNvSpPr/>
          <p:nvPr/>
        </p:nvSpPr>
        <p:spPr>
          <a:xfrm>
            <a:off x="9209930" y="4258163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7: 1,3,4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6C9BF7-2855-B76E-24D2-9A06F5D7F608}"/>
              </a:ext>
            </a:extLst>
          </p:cNvPr>
          <p:cNvSpPr/>
          <p:nvPr/>
        </p:nvSpPr>
        <p:spPr>
          <a:xfrm>
            <a:off x="7116365" y="3074023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8: 1,2,3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739BE-6F60-C8DC-A3F5-A46667947CDC}"/>
              </a:ext>
            </a:extLst>
          </p:cNvPr>
          <p:cNvSpPr/>
          <p:nvPr/>
        </p:nvSpPr>
        <p:spPr>
          <a:xfrm>
            <a:off x="7411442" y="4322750"/>
            <a:ext cx="1522935" cy="7099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3: 3,9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6EEAE5-36E5-8075-1B17-9B574B491F6C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6279072" y="3783976"/>
            <a:ext cx="1598761" cy="53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1FFAC0-DB1B-1CD2-7714-FCD09ACEF1D5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2006751" y="2496922"/>
            <a:ext cx="2683835" cy="57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355748-962A-BDF9-1DC4-BA1984EBED39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7877833" y="3783976"/>
            <a:ext cx="295077" cy="53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1A639-43AA-1C71-38B5-40F89A79669C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9971398" y="4968116"/>
            <a:ext cx="0" cy="509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D53734-39D1-18A8-B07A-2F4DAD178878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H="1" flipV="1">
            <a:off x="4690586" y="2496922"/>
            <a:ext cx="1064583" cy="54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9DD615-CA2F-0361-31DC-187130560C02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3900173" y="2496922"/>
            <a:ext cx="790413" cy="57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8C287D-41B1-0B27-6673-93BCDE43FFB5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7877833" y="3783976"/>
            <a:ext cx="2093565" cy="4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021CEF-4575-6EFE-E78B-60B005E7233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690586" y="2496922"/>
            <a:ext cx="3187247" cy="57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135">
            <a:extLst>
              <a:ext uri="{FF2B5EF4-FFF2-40B4-BE49-F238E27FC236}">
                <a16:creationId xmlns:a16="http://schemas.microsoft.com/office/drawing/2014/main" id="{3FE9524B-C08C-529F-60B5-8570F6E8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Tree from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1998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526-3DF4-4324-EE91-6BC8832C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Sum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0F0D6A-7FE1-0E44-E0CF-82C702DED60A}"/>
              </a:ext>
            </a:extLst>
          </p:cNvPr>
          <p:cNvSpPr/>
          <p:nvPr/>
        </p:nvSpPr>
        <p:spPr>
          <a:xfrm>
            <a:off x="4586910" y="2307772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1: 1,2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1B3407-CBD4-D527-05D4-2D3C3EFCA493}"/>
              </a:ext>
            </a:extLst>
          </p:cNvPr>
          <p:cNvSpPr/>
          <p:nvPr/>
        </p:nvSpPr>
        <p:spPr>
          <a:xfrm>
            <a:off x="7638624" y="2307772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2: 2,3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CF5F43-DEF6-1E89-8F7E-42C4A4EC8E4A}"/>
              </a:ext>
            </a:extLst>
          </p:cNvPr>
          <p:cNvSpPr/>
          <p:nvPr/>
        </p:nvSpPr>
        <p:spPr>
          <a:xfrm>
            <a:off x="4586910" y="4228975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4: 4,5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665592-FE1E-9F3F-13E1-FC28168C806E}"/>
              </a:ext>
            </a:extLst>
          </p:cNvPr>
          <p:cNvSpPr/>
          <p:nvPr/>
        </p:nvSpPr>
        <p:spPr>
          <a:xfrm>
            <a:off x="7659403" y="4228975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5: 5,6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7749A0-629E-03AB-2B3A-362F2C728E3B}"/>
              </a:ext>
            </a:extLst>
          </p:cNvPr>
          <p:cNvSpPr/>
          <p:nvPr/>
        </p:nvSpPr>
        <p:spPr>
          <a:xfrm>
            <a:off x="10731897" y="4228975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6: 6,7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C53080-120A-219D-55BB-D163CB05D20C}"/>
              </a:ext>
            </a:extLst>
          </p:cNvPr>
          <p:cNvSpPr/>
          <p:nvPr/>
        </p:nvSpPr>
        <p:spPr>
          <a:xfrm>
            <a:off x="10731897" y="2307772"/>
            <a:ext cx="1295400" cy="112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3: 3,4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0BC6E-A3D3-1C7E-86A9-28B9A8F7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" y="1690688"/>
            <a:ext cx="3149600" cy="1993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F8428A-6E32-B6C9-1233-F73AAC45C73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882310" y="2868386"/>
            <a:ext cx="1756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21603-6B00-65EA-F22E-5FB35898B94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8934024" y="2868386"/>
            <a:ext cx="1797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63F384-6EA7-A47F-8D14-01AD40A20ECF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5692603" y="3264800"/>
            <a:ext cx="5229001" cy="112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7D7F0E-9755-6CF0-ABD4-09DEB90A8D4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882310" y="4789589"/>
            <a:ext cx="1777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792665-BD1E-C01C-71C2-C7B319F946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954803" y="4789589"/>
            <a:ext cx="177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526-3DF4-4324-EE91-6BC8832C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Sum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0F0D6A-7FE1-0E44-E0CF-82C702DED60A}"/>
              </a:ext>
            </a:extLst>
          </p:cNvPr>
          <p:cNvSpPr/>
          <p:nvPr/>
        </p:nvSpPr>
        <p:spPr>
          <a:xfrm>
            <a:off x="5086461" y="5466775"/>
            <a:ext cx="1295400" cy="646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1: 1,2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1B3407-CBD4-D527-05D4-2D3C3EFCA493}"/>
              </a:ext>
            </a:extLst>
          </p:cNvPr>
          <p:cNvSpPr/>
          <p:nvPr/>
        </p:nvSpPr>
        <p:spPr>
          <a:xfrm>
            <a:off x="5086461" y="4566949"/>
            <a:ext cx="1295400" cy="646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2: 2,3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CF5F43-DEF6-1E89-8F7E-42C4A4EC8E4A}"/>
              </a:ext>
            </a:extLst>
          </p:cNvPr>
          <p:cNvSpPr/>
          <p:nvPr/>
        </p:nvSpPr>
        <p:spPr>
          <a:xfrm>
            <a:off x="5086461" y="2559883"/>
            <a:ext cx="1295400" cy="646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4: 4,5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665592-FE1E-9F3F-13E1-FC28168C806E}"/>
              </a:ext>
            </a:extLst>
          </p:cNvPr>
          <p:cNvSpPr/>
          <p:nvPr/>
        </p:nvSpPr>
        <p:spPr>
          <a:xfrm>
            <a:off x="5086461" y="1538494"/>
            <a:ext cx="1295400" cy="646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5: 5,6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7749A0-629E-03AB-2B3A-362F2C728E3B}"/>
              </a:ext>
            </a:extLst>
          </p:cNvPr>
          <p:cNvSpPr/>
          <p:nvPr/>
        </p:nvSpPr>
        <p:spPr>
          <a:xfrm>
            <a:off x="5086461" y="569460"/>
            <a:ext cx="1295400" cy="6460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6: 6,7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C53080-120A-219D-55BB-D163CB05D20C}"/>
              </a:ext>
            </a:extLst>
          </p:cNvPr>
          <p:cNvSpPr/>
          <p:nvPr/>
        </p:nvSpPr>
        <p:spPr>
          <a:xfrm>
            <a:off x="5086461" y="3563416"/>
            <a:ext cx="1295400" cy="6460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3: 3,4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0BC6E-A3D3-1C7E-86A9-28B9A8F7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" y="1690688"/>
            <a:ext cx="3149600" cy="1993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F8428A-6E32-B6C9-1233-F73AAC45C737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flipV="1">
            <a:off x="5734161" y="5212972"/>
            <a:ext cx="0" cy="25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21603-6B00-65EA-F22E-5FB35898B94F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5734161" y="4209439"/>
            <a:ext cx="0" cy="35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63F384-6EA7-A47F-8D14-01AD40A20EC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5734161" y="3205906"/>
            <a:ext cx="0" cy="35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7D7F0E-9755-6CF0-ABD4-09DEB90A8D49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5734161" y="2184517"/>
            <a:ext cx="0" cy="37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792665-BD1E-C01C-71C2-C7B319F94639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5734161" y="1215483"/>
            <a:ext cx="0" cy="3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8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279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Exact Inference</vt:lpstr>
      <vt:lpstr>Bayesian Network</vt:lpstr>
      <vt:lpstr>Adjacency Matrix</vt:lpstr>
      <vt:lpstr>Clique Tree from Adjacency Matrix</vt:lpstr>
      <vt:lpstr>Blue numbers indicate the order in which we look for the next message to pass (don’t confuse blue numbers for indices in the matrix `Messages`).</vt:lpstr>
      <vt:lpstr>Clique Tree from Adjacency Matrix</vt:lpstr>
      <vt:lpstr>Max Sum Tree</vt:lpstr>
      <vt:lpstr>Max Sum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Inference</dc:title>
  <dc:creator>Jeffrey Thatcher</dc:creator>
  <cp:lastModifiedBy>Jeffrey Thatcher</cp:lastModifiedBy>
  <cp:revision>9</cp:revision>
  <dcterms:created xsi:type="dcterms:W3CDTF">2023-11-21T16:52:43Z</dcterms:created>
  <dcterms:modified xsi:type="dcterms:W3CDTF">2023-12-05T00:09:27Z</dcterms:modified>
</cp:coreProperties>
</file>