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a0a7b63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a0a7b63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6128d34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6128d34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slide 1 speaker notes :)</a:t>
            </a:r>
            <a:endParaRPr/>
          </a:p>
          <a:p>
            <a:pPr indent="0" lvl="0" marL="0" rtl="0" algn="l">
              <a:spcBef>
                <a:spcPts val="0"/>
              </a:spcBef>
              <a:spcAft>
                <a:spcPts val="0"/>
              </a:spcAft>
              <a:buNone/>
            </a:pPr>
            <a:r>
              <a:rPr lang="en"/>
              <a:t>1 - Jeff</a:t>
            </a:r>
            <a:endParaRPr/>
          </a:p>
          <a:p>
            <a:pPr indent="0" lvl="0" marL="0" rtl="0" algn="l">
              <a:spcBef>
                <a:spcPts val="0"/>
              </a:spcBef>
              <a:spcAft>
                <a:spcPts val="0"/>
              </a:spcAft>
              <a:buNone/>
            </a:pPr>
            <a:r>
              <a:rPr lang="en"/>
              <a:t>O</a:t>
            </a:r>
            <a:r>
              <a:rPr lang="en"/>
              <a:t>verall was still good, but there were some struggles in everything being sufficiently documented when one or two members were missing from a conversation)</a:t>
            </a:r>
            <a:endParaRPr/>
          </a:p>
          <a:p>
            <a:pPr indent="0" lvl="0" marL="0" rtl="0" algn="l">
              <a:spcBef>
                <a:spcPts val="0"/>
              </a:spcBef>
              <a:spcAft>
                <a:spcPts val="0"/>
              </a:spcAft>
              <a:buNone/>
            </a:pPr>
            <a:r>
              <a:rPr lang="en"/>
              <a:t>2 - Jeff</a:t>
            </a:r>
            <a:endParaRPr/>
          </a:p>
          <a:p>
            <a:pPr indent="0" lvl="0" marL="0" rtl="0" algn="l">
              <a:spcBef>
                <a:spcPts val="0"/>
              </a:spcBef>
              <a:spcAft>
                <a:spcPts val="0"/>
              </a:spcAft>
              <a:buNone/>
            </a:pPr>
            <a:r>
              <a:rPr lang="en"/>
              <a:t>(while we did have several, and the class times were very helpful; It would have been helpful for us to have one more meeting per week than we tended to, it would have kept everyone closer to the same page)</a:t>
            </a:r>
            <a:endParaRPr/>
          </a:p>
          <a:p>
            <a:pPr indent="0" lvl="0" marL="0" rtl="0" algn="l">
              <a:spcBef>
                <a:spcPts val="0"/>
              </a:spcBef>
              <a:spcAft>
                <a:spcPts val="0"/>
              </a:spcAft>
              <a:buNone/>
            </a:pPr>
            <a:r>
              <a:rPr lang="en"/>
              <a:t>3 - Lawrence</a:t>
            </a:r>
            <a:endParaRPr/>
          </a:p>
          <a:p>
            <a:pPr indent="0" lvl="0" marL="0" rtl="0" algn="l">
              <a:spcBef>
                <a:spcPts val="0"/>
              </a:spcBef>
              <a:spcAft>
                <a:spcPts val="0"/>
              </a:spcAft>
              <a:buNone/>
            </a:pPr>
            <a:r>
              <a:rPr lang="en"/>
              <a:t>(while it was nowhere near as bad as it could have been, it still was a struggle and had some unexpected results)</a:t>
            </a:r>
            <a:endParaRPr/>
          </a:p>
          <a:p>
            <a:pPr indent="0" lvl="0" marL="0" rtl="0" algn="l">
              <a:spcBef>
                <a:spcPts val="0"/>
              </a:spcBef>
              <a:spcAft>
                <a:spcPts val="0"/>
              </a:spcAft>
              <a:buNone/>
            </a:pPr>
            <a:r>
              <a:rPr lang="en"/>
              <a:t>4 - Lawrence</a:t>
            </a:r>
            <a:endParaRPr/>
          </a:p>
          <a:p>
            <a:pPr indent="0" lvl="0" marL="0" rtl="0" algn="l">
              <a:spcBef>
                <a:spcPts val="0"/>
              </a:spcBef>
              <a:spcAft>
                <a:spcPts val="0"/>
              </a:spcAft>
              <a:buClr>
                <a:schemeClr val="dk1"/>
              </a:buClr>
              <a:buSzPts val="1100"/>
              <a:buFont typeface="Arial"/>
              <a:buNone/>
            </a:pPr>
            <a:r>
              <a:rPr lang="en"/>
              <a:t>(While in a way this is a positive, we left a decent amount of flexibility in the project direction until quite late in the process, In the future, we would probably narrow down our possibilities a bit faster)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 Joseph</a:t>
            </a:r>
            <a:endParaRPr/>
          </a:p>
          <a:p>
            <a:pPr indent="0" lvl="0" marL="0" rtl="0" algn="l">
              <a:spcBef>
                <a:spcPts val="0"/>
              </a:spcBef>
              <a:spcAft>
                <a:spcPts val="0"/>
              </a:spcAft>
              <a:buClr>
                <a:schemeClr val="dk1"/>
              </a:buClr>
              <a:buSzPts val="1100"/>
              <a:buFont typeface="Arial"/>
              <a:buNone/>
            </a:pPr>
            <a:r>
              <a:rPr lang="en"/>
              <a:t>(mostly was ok, but we had a few instances of code / resources not being immediately available; When we remembered to upload it to a GitHub repository, it went ok. This was an infrequent issue) - distributed codebase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6128d3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6128d3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now, I am placing all the ideas on the slide. We will probably want to move most of these to speaker notes later, but for now, I think having the general idea on the screen makes more sense. We can fix it to make it no longer ‘death by powerpoint’ later. :)</a:t>
            </a:r>
            <a:endParaRPr/>
          </a:p>
          <a:p>
            <a:pPr indent="0" lvl="0" marL="0" rtl="0" algn="l">
              <a:spcBef>
                <a:spcPts val="0"/>
              </a:spcBef>
              <a:spcAft>
                <a:spcPts val="0"/>
              </a:spcAft>
              <a:buNone/>
            </a:pPr>
            <a:r>
              <a:rPr lang="en"/>
              <a:t>1 - Malachi</a:t>
            </a:r>
            <a:endParaRPr/>
          </a:p>
          <a:p>
            <a:pPr indent="0" lvl="0" marL="0" rtl="0" algn="l">
              <a:spcBef>
                <a:spcPts val="0"/>
              </a:spcBef>
              <a:spcAft>
                <a:spcPts val="0"/>
              </a:spcAft>
              <a:buNone/>
            </a:pPr>
            <a:r>
              <a:rPr lang="en"/>
              <a:t>idea was fun, structured to have a modifiable scope</a:t>
            </a:r>
            <a:endParaRPr/>
          </a:p>
          <a:p>
            <a:pPr indent="0" lvl="0" marL="0" rtl="0" algn="l">
              <a:spcBef>
                <a:spcPts val="0"/>
              </a:spcBef>
              <a:spcAft>
                <a:spcPts val="0"/>
              </a:spcAft>
              <a:buNone/>
            </a:pPr>
            <a:r>
              <a:rPr lang="en"/>
              <a:t>2 - Malachi</a:t>
            </a:r>
            <a:endParaRPr/>
          </a:p>
          <a:p>
            <a:pPr indent="0" lvl="0" marL="0" rtl="0" algn="l">
              <a:spcBef>
                <a:spcPts val="0"/>
              </a:spcBef>
              <a:spcAft>
                <a:spcPts val="0"/>
              </a:spcAft>
              <a:buNone/>
            </a:pPr>
            <a:r>
              <a:rPr lang="en"/>
              <a:t>(overall, everyone got along well)</a:t>
            </a:r>
            <a:endParaRPr/>
          </a:p>
          <a:p>
            <a:pPr indent="0" lvl="0" marL="0" rtl="0" algn="l">
              <a:spcBef>
                <a:spcPts val="0"/>
              </a:spcBef>
              <a:spcAft>
                <a:spcPts val="0"/>
              </a:spcAft>
              <a:buNone/>
            </a:pPr>
            <a:r>
              <a:rPr lang="en"/>
              <a:t>3 - Malachi</a:t>
            </a:r>
            <a:endParaRPr/>
          </a:p>
          <a:p>
            <a:pPr indent="0" lvl="0" marL="0" rtl="0" algn="l">
              <a:spcBef>
                <a:spcPts val="0"/>
              </a:spcBef>
              <a:spcAft>
                <a:spcPts val="0"/>
              </a:spcAft>
              <a:buNone/>
            </a:pPr>
            <a:r>
              <a:rPr lang="en"/>
              <a:t>(relatively fair workloads)</a:t>
            </a:r>
            <a:endParaRPr/>
          </a:p>
          <a:p>
            <a:pPr indent="0" lvl="0" marL="0" rtl="0" algn="l">
              <a:spcBef>
                <a:spcPts val="0"/>
              </a:spcBef>
              <a:spcAft>
                <a:spcPts val="0"/>
              </a:spcAft>
              <a:buNone/>
            </a:pPr>
            <a:r>
              <a:rPr lang="en"/>
              <a:t>4 - Jeff</a:t>
            </a:r>
            <a:endParaRPr/>
          </a:p>
          <a:p>
            <a:pPr indent="0" lvl="0" marL="0" rtl="0" algn="l">
              <a:spcBef>
                <a:spcPts val="0"/>
              </a:spcBef>
              <a:spcAft>
                <a:spcPts val="0"/>
              </a:spcAft>
              <a:buNone/>
            </a:pPr>
            <a:r>
              <a:rPr lang="en"/>
              <a:t>(so final deliverables won’t be unreasonably hard)</a:t>
            </a:r>
            <a:endParaRPr/>
          </a:p>
          <a:p>
            <a:pPr indent="0" lvl="0" marL="0" rtl="0" algn="l">
              <a:spcBef>
                <a:spcPts val="0"/>
              </a:spcBef>
              <a:spcAft>
                <a:spcPts val="0"/>
              </a:spcAft>
              <a:buNone/>
            </a:pPr>
            <a:r>
              <a:rPr lang="en"/>
              <a:t>5 - Jeff</a:t>
            </a:r>
            <a:endParaRPr/>
          </a:p>
          <a:p>
            <a:pPr indent="0" lvl="0" marL="0" rtl="0" algn="l">
              <a:spcBef>
                <a:spcPts val="0"/>
              </a:spcBef>
              <a:spcAft>
                <a:spcPts val="0"/>
              </a:spcAft>
              <a:buNone/>
            </a:pPr>
            <a:r>
              <a:rPr lang="en"/>
              <a:t>(People with talents in different area of the team, from art to leading, to documentation, to code, were prioritized to work in the areas they are strongest (or most capable in that area among the team)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a0a7b634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a0a7b634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3001163" y="2657625"/>
            <a:ext cx="2736900" cy="394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(Group 10) Jeff, Joseph, Lawrence, Malachi</a:t>
            </a:r>
            <a:endParaRPr/>
          </a:p>
        </p:txBody>
      </p:sp>
      <p:pic>
        <p:nvPicPr>
          <p:cNvPr id="135" name="Google Shape;135;p13"/>
          <p:cNvPicPr preferRelativeResize="0"/>
          <p:nvPr/>
        </p:nvPicPr>
        <p:blipFill>
          <a:blip r:embed="rId3">
            <a:alphaModFix/>
          </a:blip>
          <a:stretch>
            <a:fillRect/>
          </a:stretch>
        </p:blipFill>
        <p:spPr>
          <a:xfrm>
            <a:off x="1900238" y="1876425"/>
            <a:ext cx="5343525" cy="6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5 Things that Went Wrong</a:t>
            </a:r>
            <a:endParaRPr sz="3500"/>
          </a:p>
          <a:p>
            <a:pPr indent="0" lvl="0" marL="0" rtl="0" algn="l">
              <a:spcBef>
                <a:spcPts val="0"/>
              </a:spcBef>
              <a:spcAft>
                <a:spcPts val="0"/>
              </a:spcAft>
              <a:buNone/>
            </a:pPr>
            <a:r>
              <a:t/>
            </a:r>
            <a:endParaRPr sz="3500"/>
          </a:p>
        </p:txBody>
      </p:sp>
      <p:sp>
        <p:nvSpPr>
          <p:cNvPr id="141" name="Google Shape;141;p14"/>
          <p:cNvSpPr txBox="1"/>
          <p:nvPr>
            <p:ph idx="1" type="body"/>
          </p:nvPr>
        </p:nvSpPr>
        <p:spPr>
          <a:xfrm>
            <a:off x="1297500" y="1567550"/>
            <a:ext cx="7038900" cy="3400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n" sz="2800"/>
              <a:t>Communication could have been better</a:t>
            </a:r>
            <a:endParaRPr sz="2800"/>
          </a:p>
          <a:p>
            <a:pPr indent="-406400" lvl="0" marL="457200" rtl="0" algn="l">
              <a:spcBef>
                <a:spcPts val="0"/>
              </a:spcBef>
              <a:spcAft>
                <a:spcPts val="0"/>
              </a:spcAft>
              <a:buSzPts val="2800"/>
              <a:buAutoNum type="arabicPeriod"/>
            </a:pPr>
            <a:r>
              <a:rPr lang="en" sz="2800"/>
              <a:t>Fewer team meeting sessions than ideal </a:t>
            </a:r>
            <a:endParaRPr sz="2800"/>
          </a:p>
          <a:p>
            <a:pPr indent="-406400" lvl="0" marL="457200" rtl="0" algn="l">
              <a:spcBef>
                <a:spcPts val="0"/>
              </a:spcBef>
              <a:spcAft>
                <a:spcPts val="0"/>
              </a:spcAft>
              <a:buSzPts val="2800"/>
              <a:buAutoNum type="arabicPeriod"/>
            </a:pPr>
            <a:r>
              <a:rPr lang="en" sz="2800"/>
              <a:t>Integration of code/features </a:t>
            </a:r>
            <a:endParaRPr sz="2800"/>
          </a:p>
          <a:p>
            <a:pPr indent="-406400" lvl="0" marL="457200" rtl="0" algn="l">
              <a:spcBef>
                <a:spcPts val="0"/>
              </a:spcBef>
              <a:spcAft>
                <a:spcPts val="0"/>
              </a:spcAft>
              <a:buSzPts val="2800"/>
              <a:buAutoNum type="arabicPeriod"/>
            </a:pPr>
            <a:r>
              <a:rPr lang="en" sz="2800"/>
              <a:t>Not narrowing down possibilities </a:t>
            </a:r>
            <a:r>
              <a:rPr lang="en" sz="2800"/>
              <a:t>earlier</a:t>
            </a:r>
            <a:r>
              <a:rPr lang="en" sz="2800"/>
              <a:t> </a:t>
            </a:r>
            <a:endParaRPr sz="2800"/>
          </a:p>
          <a:p>
            <a:pPr indent="-406400" lvl="0" marL="457200" rtl="0" algn="l">
              <a:spcBef>
                <a:spcPts val="0"/>
              </a:spcBef>
              <a:spcAft>
                <a:spcPts val="0"/>
              </a:spcAft>
              <a:buSzPts val="2800"/>
              <a:buAutoNum type="arabicPeriod"/>
            </a:pPr>
            <a:r>
              <a:rPr lang="en" sz="2800"/>
              <a:t>Access to team member files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5 Things that Went Well</a:t>
            </a:r>
            <a:endParaRPr sz="35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n" sz="2800"/>
              <a:t>Overall idea for the game</a:t>
            </a:r>
            <a:endParaRPr sz="2800"/>
          </a:p>
          <a:p>
            <a:pPr indent="-406400" lvl="0" marL="457200" rtl="0" algn="l">
              <a:spcBef>
                <a:spcPts val="0"/>
              </a:spcBef>
              <a:spcAft>
                <a:spcPts val="0"/>
              </a:spcAft>
              <a:buSzPts val="2800"/>
              <a:buAutoNum type="arabicPeriod"/>
            </a:pPr>
            <a:r>
              <a:rPr lang="en" sz="2800"/>
              <a:t>Team cohesion </a:t>
            </a:r>
            <a:endParaRPr sz="2800"/>
          </a:p>
          <a:p>
            <a:pPr indent="-406400" lvl="0" marL="457200" rtl="0" algn="l">
              <a:spcBef>
                <a:spcPts val="0"/>
              </a:spcBef>
              <a:spcAft>
                <a:spcPts val="0"/>
              </a:spcAft>
              <a:buSzPts val="2800"/>
              <a:buAutoNum type="arabicPeriod"/>
            </a:pPr>
            <a:r>
              <a:rPr lang="en" sz="2800"/>
              <a:t>Everyone made </a:t>
            </a:r>
            <a:r>
              <a:rPr lang="en" sz="2800"/>
              <a:t>significant</a:t>
            </a:r>
            <a:r>
              <a:rPr lang="en" sz="2800"/>
              <a:t> contributions </a:t>
            </a:r>
            <a:endParaRPr sz="2800"/>
          </a:p>
          <a:p>
            <a:pPr indent="-406400" lvl="0" marL="457200" rtl="0" algn="l">
              <a:spcBef>
                <a:spcPts val="0"/>
              </a:spcBef>
              <a:spcAft>
                <a:spcPts val="0"/>
              </a:spcAft>
              <a:buSzPts val="2800"/>
              <a:buAutoNum type="arabicPeriod"/>
            </a:pPr>
            <a:r>
              <a:rPr lang="en" sz="2800"/>
              <a:t>Good documentation </a:t>
            </a:r>
            <a:r>
              <a:rPr lang="en" sz="2800"/>
              <a:t>along the way</a:t>
            </a:r>
            <a:endParaRPr sz="2800"/>
          </a:p>
          <a:p>
            <a:pPr indent="-406400" lvl="0" marL="457200" rtl="0" algn="l">
              <a:spcBef>
                <a:spcPts val="0"/>
              </a:spcBef>
              <a:spcAft>
                <a:spcPts val="0"/>
              </a:spcAft>
              <a:buSzPts val="2800"/>
              <a:buAutoNum type="arabicPeriod"/>
            </a:pPr>
            <a:r>
              <a:rPr lang="en" sz="2800"/>
              <a:t>Utilizing team strengths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2916775"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