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8F78-20BC-4003-801C-8ACC5A4B6E0B}" v="2" dt="2021-03-09T18:15:1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36668F78-20BC-4003-801C-8ACC5A4B6E0B}"/>
    <pc:docChg chg="undo custSel addSld delSld modSld">
      <pc:chgData name="Chen, Jeff" userId="9a3224f5-9893-4468-acd0-6d03119f890b" providerId="ADAL" clId="{36668F78-20BC-4003-801C-8ACC5A4B6E0B}" dt="2021-03-09T18:23:02.644" v="308" actId="1076"/>
      <pc:docMkLst>
        <pc:docMk/>
      </pc:docMkLst>
      <pc:sldChg chg="modSp mod">
        <pc:chgData name="Chen, Jeff" userId="9a3224f5-9893-4468-acd0-6d03119f890b" providerId="ADAL" clId="{36668F78-20BC-4003-801C-8ACC5A4B6E0B}" dt="2021-03-09T18:05:14.999" v="7" actId="20577"/>
        <pc:sldMkLst>
          <pc:docMk/>
          <pc:sldMk cId="3582154020" sldId="256"/>
        </pc:sldMkLst>
        <pc:spChg chg="mod">
          <ac:chgData name="Chen, Jeff" userId="9a3224f5-9893-4468-acd0-6d03119f890b" providerId="ADAL" clId="{36668F78-20BC-4003-801C-8ACC5A4B6E0B}" dt="2021-03-09T18:05:14.999" v="7" actId="20577"/>
          <ac:spMkLst>
            <pc:docMk/>
            <pc:sldMk cId="3582154020" sldId="256"/>
            <ac:spMk id="8" creationId="{CFF6D26F-3F02-4CE1-A5F9-89654CD8BC16}"/>
          </ac:spMkLst>
        </pc:spChg>
      </pc:sldChg>
      <pc:sldChg chg="addSp delSp modSp mod">
        <pc:chgData name="Chen, Jeff" userId="9a3224f5-9893-4468-acd0-6d03119f890b" providerId="ADAL" clId="{36668F78-20BC-4003-801C-8ACC5A4B6E0B}" dt="2021-03-08T23:55:11.402" v="2"/>
        <pc:sldMkLst>
          <pc:docMk/>
          <pc:sldMk cId="1520410668" sldId="259"/>
        </pc:sldMkLst>
        <pc:picChg chg="del">
          <ac:chgData name="Chen, Jeff" userId="9a3224f5-9893-4468-acd0-6d03119f890b" providerId="ADAL" clId="{36668F78-20BC-4003-801C-8ACC5A4B6E0B}" dt="2021-03-08T23:55:10.365" v="1" actId="478"/>
          <ac:picMkLst>
            <pc:docMk/>
            <pc:sldMk cId="1520410668" sldId="259"/>
            <ac:picMk id="4" creationId="{3AFBC013-3259-41C9-A211-F345186E263B}"/>
          </ac:picMkLst>
        </pc:picChg>
        <pc:picChg chg="add mod">
          <ac:chgData name="Chen, Jeff" userId="9a3224f5-9893-4468-acd0-6d03119f890b" providerId="ADAL" clId="{36668F78-20BC-4003-801C-8ACC5A4B6E0B}" dt="2021-03-08T23:55:11.402" v="2"/>
          <ac:picMkLst>
            <pc:docMk/>
            <pc:sldMk cId="1520410668" sldId="259"/>
            <ac:picMk id="7" creationId="{C0E0D2A9-3F32-4873-8978-76ACAAE59B60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07:53.918" v="24" actId="26606"/>
        <pc:sldMkLst>
          <pc:docMk/>
          <pc:sldMk cId="779141601" sldId="265"/>
        </pc:sldMkLst>
        <pc:spChg chg="mo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2" creationId="{BA2E30F8-C1EB-477B-BF22-44E6FE1B1B12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07:53.918" v="24" actId="26606"/>
          <ac:picMkLst>
            <pc:docMk/>
            <pc:sldMk cId="779141601" sldId="265"/>
            <ac:picMk id="4" creationId="{FD104DDD-D937-48A3-AA31-D5520D47C347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09:02.380" v="60" actId="14100"/>
        <pc:sldMkLst>
          <pc:docMk/>
          <pc:sldMk cId="2883338454" sldId="266"/>
        </pc:sldMkLst>
        <pc:spChg chg="mod">
          <ac:chgData name="Chen, Jeff" userId="9a3224f5-9893-4468-acd0-6d03119f890b" providerId="ADAL" clId="{36668F78-20BC-4003-801C-8ACC5A4B6E0B}" dt="2021-03-09T18:09:02.380" v="60" actId="14100"/>
          <ac:spMkLst>
            <pc:docMk/>
            <pc:sldMk cId="2883338454" sldId="266"/>
            <ac:spMk id="2" creationId="{4F54A8D6-67CC-4057-9734-2C26962787CE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9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1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3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08:54.274" v="59" actId="26606"/>
          <ac:picMkLst>
            <pc:docMk/>
            <pc:sldMk cId="2883338454" sldId="266"/>
            <ac:picMk id="4" creationId="{CB940BB4-2CC3-4D18-AD2F-2CAB95476EEA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09T18:10:38.855" v="108" actId="14100"/>
        <pc:sldMkLst>
          <pc:docMk/>
          <pc:sldMk cId="1852667525" sldId="267"/>
        </pc:sldMkLst>
        <pc:spChg chg="mod">
          <ac:chgData name="Chen, Jeff" userId="9a3224f5-9893-4468-acd0-6d03119f890b" providerId="ADAL" clId="{36668F78-20BC-4003-801C-8ACC5A4B6E0B}" dt="2021-03-09T18:10:38.855" v="108" actId="14100"/>
          <ac:spMkLst>
            <pc:docMk/>
            <pc:sldMk cId="1852667525" sldId="267"/>
            <ac:spMk id="2" creationId="{965B9CDB-C02D-4747-9828-F5194A341223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6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7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8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0:26.483" v="105" actId="26606"/>
          <ac:picMkLst>
            <pc:docMk/>
            <pc:sldMk cId="1852667525" sldId="267"/>
            <ac:picMk id="4" creationId="{BB3939CB-B379-42F6-99BE-66EC16A1E10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09T18:12:22.244" v="166" actId="26606"/>
        <pc:sldMkLst>
          <pc:docMk/>
          <pc:sldMk cId="2037761125" sldId="268"/>
        </pc:sldMkLst>
        <pc:spChg chg="mod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" creationId="{60E1B151-C356-41EB-9450-BDE667DA7DCC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3" creationId="{036F9B07-02BE-4BD5-BA9D-E91B8A456BE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5" creationId="{407C9FC5-0C1E-42A8-97E6-F940775A0575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6" creationId="{9EE371B4-A1D9-4EFE-8FE1-000495831EF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7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2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4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6" creationId="{036F9B07-02BE-4BD5-BA9D-E91B8A456BE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8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9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30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12:22.239" v="165" actId="26606"/>
          <ac:picMkLst>
            <pc:docMk/>
            <pc:sldMk cId="2037761125" sldId="268"/>
            <ac:picMk id="4" creationId="{19051F0F-9A03-4AF1-A7C5-DE261E8ABD0E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11:37.776" v="130" actId="26606"/>
        <pc:sldMkLst>
          <pc:docMk/>
          <pc:sldMk cId="3562270786" sldId="269"/>
        </pc:sldMkLst>
        <pc:spChg chg="mo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2" creationId="{7813E099-8E68-40A6-A3E1-0BA56E12A223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1:37.776" v="130" actId="26606"/>
          <ac:picMkLst>
            <pc:docMk/>
            <pc:sldMk cId="3562270786" sldId="269"/>
            <ac:picMk id="4" creationId="{79240F98-BD09-449D-9FDA-E7E58E19EB2D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13:20.577" v="180" actId="1076"/>
        <pc:sldMkLst>
          <pc:docMk/>
          <pc:sldMk cId="1180326809" sldId="270"/>
        </pc:sldMkLst>
        <pc:spChg chg="mod">
          <ac:chgData name="Chen, Jeff" userId="9a3224f5-9893-4468-acd0-6d03119f890b" providerId="ADAL" clId="{36668F78-20BC-4003-801C-8ACC5A4B6E0B}" dt="2021-03-09T18:13:16.790" v="179" actId="1076"/>
          <ac:spMkLst>
            <pc:docMk/>
            <pc:sldMk cId="1180326809" sldId="270"/>
            <ac:spMk id="2" creationId="{DDB5B769-C03B-4E54-A188-BE9994B667F5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2:14.574" v="163" actId="26606"/>
          <ac:picMkLst>
            <pc:docMk/>
            <pc:sldMk cId="1180326809" sldId="270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09T18:13:20.577" v="180" actId="1076"/>
          <ac:picMkLst>
            <pc:docMk/>
            <pc:sldMk cId="1180326809" sldId="270"/>
            <ac:picMk id="6" creationId="{FF076D06-6678-4A4C-85C5-A23D6D0D97D6}"/>
          </ac:picMkLst>
        </pc:picChg>
      </pc:sldChg>
      <pc:sldChg chg="modSp mod">
        <pc:chgData name="Chen, Jeff" userId="9a3224f5-9893-4468-acd0-6d03119f890b" providerId="ADAL" clId="{36668F78-20BC-4003-801C-8ACC5A4B6E0B}" dt="2021-03-08T22:44:02.183" v="0" actId="1076"/>
        <pc:sldMkLst>
          <pc:docMk/>
          <pc:sldMk cId="1214769918" sldId="271"/>
        </pc:sldMkLst>
        <pc:picChg chg="mod">
          <ac:chgData name="Chen, Jeff" userId="9a3224f5-9893-4468-acd0-6d03119f890b" providerId="ADAL" clId="{36668F78-20BC-4003-801C-8ACC5A4B6E0B}" dt="2021-03-08T22:44:02.183" v="0" actId="1076"/>
          <ac:picMkLst>
            <pc:docMk/>
            <pc:sldMk cId="1214769918" sldId="271"/>
            <ac:picMk id="4" creationId="{DFF2A787-1681-4E44-8FA0-DFC0AEBEA75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09T18:15:24.705" v="233" actId="2696"/>
        <pc:sldMkLst>
          <pc:docMk/>
          <pc:sldMk cId="125556231" sldId="272"/>
        </pc:sldMkLst>
        <pc:spChg chg="mod or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2" creationId="{92B6D79A-456C-4E98-BBE3-5605AFC433DB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9" creationId="{19D32F93-50AC-4C46-A5DB-291C60DDB7BD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1" creationId="{827DC2C4-B485-428A-BF4A-472D2967F47F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3" creationId="{EE04B5EB-F158-4507-90DD-BD23620C7CC9}"/>
          </ac:spMkLst>
        </pc:spChg>
        <pc:picChg chg="add mod">
          <ac:chgData name="Chen, Jeff" userId="9a3224f5-9893-4468-acd0-6d03119f890b" providerId="ADAL" clId="{36668F78-20BC-4003-801C-8ACC5A4B6E0B}" dt="2021-03-09T18:14:35.220" v="223" actId="26606"/>
          <ac:picMkLst>
            <pc:docMk/>
            <pc:sldMk cId="125556231" sldId="272"/>
            <ac:picMk id="4" creationId="{08C14D55-6601-44DB-B1C8-41C6E9E20AEC}"/>
          </ac:picMkLst>
        </pc:picChg>
      </pc:sldChg>
      <pc:sldChg chg="addSp modSp new mod setBg">
        <pc:chgData name="Chen, Jeff" userId="9a3224f5-9893-4468-acd0-6d03119f890b" providerId="ADAL" clId="{36668F78-20BC-4003-801C-8ACC5A4B6E0B}" dt="2021-03-09T18:16:48.154" v="283" actId="20577"/>
        <pc:sldMkLst>
          <pc:docMk/>
          <pc:sldMk cId="3756020951" sldId="273"/>
        </pc:sldMkLst>
        <pc:spChg chg="mod">
          <ac:chgData name="Chen, Jeff" userId="9a3224f5-9893-4468-acd0-6d03119f890b" providerId="ADAL" clId="{36668F78-20BC-4003-801C-8ACC5A4B6E0B}" dt="2021-03-09T18:16:48.154" v="283" actId="20577"/>
          <ac:spMkLst>
            <pc:docMk/>
            <pc:sldMk cId="3756020951" sldId="273"/>
            <ac:spMk id="2" creationId="{0DF662EC-D708-4A33-8611-2BF7115FC984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6:44.429" v="278" actId="1076"/>
          <ac:picMkLst>
            <pc:docMk/>
            <pc:sldMk cId="3756020951" sldId="273"/>
            <ac:picMk id="4" creationId="{76CABEF1-4954-4893-8EAB-C79AF12E7E74}"/>
          </ac:picMkLst>
        </pc:picChg>
      </pc:sldChg>
      <pc:sldChg chg="addSp modSp new mod setBg">
        <pc:chgData name="Chen, Jeff" userId="9a3224f5-9893-4468-acd0-6d03119f890b" providerId="ADAL" clId="{36668F78-20BC-4003-801C-8ACC5A4B6E0B}" dt="2021-03-09T18:23:02.644" v="308" actId="1076"/>
        <pc:sldMkLst>
          <pc:docMk/>
          <pc:sldMk cId="470766224" sldId="274"/>
        </pc:sldMkLst>
        <pc:spChg chg="mo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2" creationId="{059E70FD-73D3-433F-A2B6-DFDAC2FD67B2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21:36.332" v="306" actId="26606"/>
          <ac:picMkLst>
            <pc:docMk/>
            <pc:sldMk cId="470766224" sldId="274"/>
            <ac:picMk id="4" creationId="{A5889218-17A8-4654-90AF-D177DE477818}"/>
          </ac:picMkLst>
        </pc:picChg>
        <pc:picChg chg="add mod">
          <ac:chgData name="Chen, Jeff" userId="9a3224f5-9893-4468-acd0-6d03119f890b" providerId="ADAL" clId="{36668F78-20BC-4003-801C-8ACC5A4B6E0B}" dt="2021-03-09T18:23:02.644" v="308" actId="1076"/>
          <ac:picMkLst>
            <pc:docMk/>
            <pc:sldMk cId="470766224" sldId="274"/>
            <ac:picMk id="6" creationId="{AE90FBDE-69AE-4316-8FA1-18F6D0B99E7F}"/>
          </ac:picMkLst>
        </pc:picChg>
      </pc:sldChg>
      <pc:sldChg chg="new">
        <pc:chgData name="Chen, Jeff" userId="9a3224f5-9893-4468-acd0-6d03119f890b" providerId="ADAL" clId="{36668F78-20BC-4003-801C-8ACC5A4B6E0B}" dt="2021-03-09T18:12:29.052" v="170" actId="680"/>
        <pc:sldMkLst>
          <pc:docMk/>
          <pc:sldMk cId="3273601112" sldId="275"/>
        </pc:sldMkLst>
      </pc:sldChg>
      <pc:sldChg chg="new">
        <pc:chgData name="Chen, Jeff" userId="9a3224f5-9893-4468-acd0-6d03119f890b" providerId="ADAL" clId="{36668F78-20BC-4003-801C-8ACC5A4B6E0B}" dt="2021-03-09T18:12:29.451" v="171" actId="680"/>
        <pc:sldMkLst>
          <pc:docMk/>
          <pc:sldMk cId="3788360458" sldId="276"/>
        </pc:sldMkLst>
      </pc:sldChg>
      <pc:sldChg chg="new">
        <pc:chgData name="Chen, Jeff" userId="9a3224f5-9893-4468-acd0-6d03119f890b" providerId="ADAL" clId="{36668F78-20BC-4003-801C-8ACC5A4B6E0B}" dt="2021-03-09T18:12:29.486" v="172" actId="680"/>
        <pc:sldMkLst>
          <pc:docMk/>
          <pc:sldMk cId="4290828679" sldId="277"/>
        </pc:sldMkLst>
      </pc:sldChg>
      <pc:sldChg chg="new">
        <pc:chgData name="Chen, Jeff" userId="9a3224f5-9893-4468-acd0-6d03119f890b" providerId="ADAL" clId="{36668F78-20BC-4003-801C-8ACC5A4B6E0B}" dt="2021-03-09T18:12:29.520" v="173" actId="680"/>
        <pc:sldMkLst>
          <pc:docMk/>
          <pc:sldMk cId="3513092709" sldId="278"/>
        </pc:sldMkLst>
      </pc:sldChg>
      <pc:sldChg chg="new">
        <pc:chgData name="Chen, Jeff" userId="9a3224f5-9893-4468-acd0-6d03119f890b" providerId="ADAL" clId="{36668F78-20BC-4003-801C-8ACC5A4B6E0B}" dt="2021-03-09T18:12:29.569" v="174" actId="680"/>
        <pc:sldMkLst>
          <pc:docMk/>
          <pc:sldMk cId="2163507875" sldId="279"/>
        </pc:sldMkLst>
      </pc:sldChg>
      <pc:sldChg chg="new">
        <pc:chgData name="Chen, Jeff" userId="9a3224f5-9893-4468-acd0-6d03119f890b" providerId="ADAL" clId="{36668F78-20BC-4003-801C-8ACC5A4B6E0B}" dt="2021-03-09T18:12:30.118" v="175" actId="680"/>
        <pc:sldMkLst>
          <pc:docMk/>
          <pc:sldMk cId="1326462314" sldId="280"/>
        </pc:sldMkLst>
      </pc:sldChg>
      <pc:sldChg chg="new">
        <pc:chgData name="Chen, Jeff" userId="9a3224f5-9893-4468-acd0-6d03119f890b" providerId="ADAL" clId="{36668F78-20BC-4003-801C-8ACC5A4B6E0B}" dt="2021-03-09T18:12:30.153" v="176" actId="680"/>
        <pc:sldMkLst>
          <pc:docMk/>
          <pc:sldMk cId="1278481759" sldId="281"/>
        </pc:sldMkLst>
      </pc:sldChg>
      <pc:sldChg chg="addSp delSp modSp add mod">
        <pc:chgData name="Chen, Jeff" userId="9a3224f5-9893-4468-acd0-6d03119f890b" providerId="ADAL" clId="{36668F78-20BC-4003-801C-8ACC5A4B6E0B}" dt="2021-03-09T18:15:39.565" v="235" actId="1076"/>
        <pc:sldMkLst>
          <pc:docMk/>
          <pc:sldMk cId="581602665" sldId="282"/>
        </pc:sldMkLst>
        <pc:spChg chg="del">
          <ac:chgData name="Chen, Jeff" userId="9a3224f5-9893-4468-acd0-6d03119f890b" providerId="ADAL" clId="{36668F78-20BC-4003-801C-8ACC5A4B6E0B}" dt="2021-03-09T18:15:11.331" v="229" actId="478"/>
          <ac:spMkLst>
            <pc:docMk/>
            <pc:sldMk cId="581602665" sldId="282"/>
            <ac:spMk id="2" creationId="{DDB5B769-C03B-4E54-A188-BE9994B667F5}"/>
          </ac:spMkLst>
        </pc:spChg>
        <pc:spChg chg="add del mod">
          <ac:chgData name="Chen, Jeff" userId="9a3224f5-9893-4468-acd0-6d03119f890b" providerId="ADAL" clId="{36668F78-20BC-4003-801C-8ACC5A4B6E0B}" dt="2021-03-09T18:15:13.679" v="231" actId="478"/>
          <ac:spMkLst>
            <pc:docMk/>
            <pc:sldMk cId="581602665" sldId="282"/>
            <ac:spMk id="8" creationId="{AE1C04BA-B1A6-4AE0-9758-E4DFECC8E37F}"/>
          </ac:spMkLst>
        </pc:spChg>
        <pc:spChg chg="add mod">
          <ac:chgData name="Chen, Jeff" userId="9a3224f5-9893-4468-acd0-6d03119f890b" providerId="ADAL" clId="{36668F78-20BC-4003-801C-8ACC5A4B6E0B}" dt="2021-03-09T18:15:19.018" v="232" actId="1076"/>
          <ac:spMkLst>
            <pc:docMk/>
            <pc:sldMk cId="581602665" sldId="282"/>
            <ac:spMk id="12" creationId="{635238AA-7A68-4E77-9D7F-1D418EDAA544}"/>
          </ac:spMkLst>
        </pc:spChg>
        <pc:picChg chg="del">
          <ac:chgData name="Chen, Jeff" userId="9a3224f5-9893-4468-acd0-6d03119f890b" providerId="ADAL" clId="{36668F78-20BC-4003-801C-8ACC5A4B6E0B}" dt="2021-03-09T18:15:01.459" v="225" actId="478"/>
          <ac:picMkLst>
            <pc:docMk/>
            <pc:sldMk cId="581602665" sldId="282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09T18:15:05.748" v="228" actId="1076"/>
          <ac:picMkLst>
            <pc:docMk/>
            <pc:sldMk cId="581602665" sldId="282"/>
            <ac:picMk id="5" creationId="{DECACDA3-367A-458C-8F31-98C5F546BA73}"/>
          </ac:picMkLst>
        </pc:picChg>
        <pc:picChg chg="del">
          <ac:chgData name="Chen, Jeff" userId="9a3224f5-9893-4468-acd0-6d03119f890b" providerId="ADAL" clId="{36668F78-20BC-4003-801C-8ACC5A4B6E0B}" dt="2021-03-09T18:15:02.124" v="226" actId="478"/>
          <ac:picMkLst>
            <pc:docMk/>
            <pc:sldMk cId="581602665" sldId="282"/>
            <ac:picMk id="6" creationId="{FF076D06-6678-4A4C-85C5-A23D6D0D97D6}"/>
          </ac:picMkLst>
        </pc:picChg>
        <pc:picChg chg="add mod">
          <ac:chgData name="Chen, Jeff" userId="9a3224f5-9893-4468-acd0-6d03119f890b" providerId="ADAL" clId="{36668F78-20BC-4003-801C-8ACC5A4B6E0B}" dt="2021-03-09T18:15:39.565" v="235" actId="1076"/>
          <ac:picMkLst>
            <pc:docMk/>
            <pc:sldMk cId="581602665" sldId="282"/>
            <ac:picMk id="14" creationId="{8689B28F-4B71-48BF-89F0-ADADB444C6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F03-E169-4222-A0D6-F1B9B3D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3BF6-B483-4251-B2D3-4F272DA6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707A-8B71-43AE-988C-C3C46FC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52F3-F6E5-4808-89EE-7BB487AE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192-C57E-4FB2-A284-0ECD44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2AC-DAD3-4885-A8E4-3672177D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C9E-7F30-46A2-84CF-EDCCD82B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6DA2-F762-4A07-AFE4-863326DF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D4E-B1F9-4D65-B8DC-67AF8F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1427-70F0-4387-B09F-061859B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9DD0-928E-4FA2-A74E-D8F01875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ABA9-E981-435C-B56B-5CE083BF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D3E-8F7B-4393-8110-3DB9794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6FE-A62C-4991-BE05-37B0FE6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20ED-6C23-465A-AAC5-D15550D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B44-3318-4229-AB95-B38B999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A53-2F75-430F-BA53-A8655A9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89F-1E77-493F-90C1-97D678D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000D-9B08-4000-A846-F468D26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D921-A5BA-4198-8E1A-227E0E7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68D-068B-4D10-9A37-EEAE71B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769-F441-42B5-AB52-E8464E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49B-3278-41F3-9CF8-58631F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1E13-46D9-4CD6-824E-4F4AB48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6CF3-5B3F-4AB4-B72C-4403D4C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EC6-8F24-44E3-9643-F777231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5212-21B1-45C5-A258-F2CEDDB1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1B7-347D-4283-9C7F-20361023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2275-51A9-4CD4-885A-60C7783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2210-80E1-4959-9955-9B3C7A1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36A5-5348-418F-AEB1-085094F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23-54A9-46D6-BE39-3FB40B39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7878-29E1-427D-B908-FCB92C22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CFA2-35AD-42A1-9ED9-85A71FEF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97EE-D047-47B8-B57A-8AC9BB2A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DEE6-2B45-423D-9BFD-6DBAD6AC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DFC-0D7E-4C79-B074-9FF8295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3800-E1BF-4373-8F02-810A9A2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EB91-BA9E-4962-9394-9F2889EF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596-6821-4E9A-B050-3BD190A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72C2-94DD-471C-BA51-D2DFBF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0A3E9-6122-4915-8963-5606102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C95D-F945-4B61-9F76-17455D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B32-A9FA-4549-93AA-638564C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4E48-F860-4508-BC67-AC416A0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37B1-D2B4-4C55-813D-E20FBFE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8AA-DB50-42B0-BA7A-BC32AEA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3AF2-95D7-4906-8453-40C903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7BD8-CA2F-494E-812D-DADE1C4A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7D09-7996-4DD8-AF3C-C9064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0E6-D334-43FC-A797-37A5AA7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28C-FEBF-4CED-B7F9-5A7A9B3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747-7DE1-4557-B9EC-7703063A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F8B3-36ED-47E3-AC2D-558B294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6746-D3C6-48A7-95F7-0DF95DB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9902-1C0A-4ECB-B80C-76972AA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2546-FA78-452A-91DB-68F2164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54D-3182-4C37-BCA1-579475E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4350-CFD2-44F2-B6EE-1EBCCCC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C39B-0CEB-43F4-96D1-556E1E0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9CB2-F2C4-4CBD-A92C-8738C9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5B8-AB59-4E3B-9BF4-6C8D2DB7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39C0-FB1B-4733-B4CA-AC9EFBA4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B6F49-EAF5-4CC7-9743-B6B3268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definition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1273-0DB2-4287-BDDB-A26A521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78489"/>
            <a:ext cx="11548872" cy="2194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6D26F-3F02-4CE1-A5F9-89654CD8BC16}"/>
              </a:ext>
            </a:extLst>
          </p:cNvPr>
          <p:cNvSpPr txBox="1"/>
          <p:nvPr/>
        </p:nvSpPr>
        <p:spPr>
          <a:xfrm>
            <a:off x="899387" y="2932158"/>
            <a:ext cx="10576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- By symmetry, if the matrix A is invertible with inverse B, then matrix B is also invertible with inverse A.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- ((A^-1)^-1) = A.</a:t>
            </a:r>
            <a:endParaRPr lang="en-US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7E9-22CB-4CF0-B9E0-95A6937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C73-8865-44A3-99FD-4F4B7A3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3" y="848834"/>
            <a:ext cx="10681708" cy="136191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2D61E-09B2-4EA8-B829-C57ACD27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89" y="2566169"/>
            <a:ext cx="6219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30F8-C1EB-477B-BF22-44E6FE1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4DDD-D937-48A3-AA31-D5520D4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83735"/>
            <a:ext cx="10905067" cy="1172294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1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A8D6-67CC-4057-9734-2C269627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56488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 Type 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40BB4-2CC3-4D18-AD2F-2CAB9547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645292"/>
            <a:ext cx="10823796" cy="135297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3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9CDB-C02D-4747-9828-F5194A34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45312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and Vector set of T 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39CB-B379-42F6-99BE-66EC16A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117632"/>
            <a:ext cx="10823796" cy="240829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B151-C356-41EB-9450-BDE667D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51F0F-9A03-4AF1-A7C5-DE261E8A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564113"/>
            <a:ext cx="10823796" cy="151533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9" name="Oval 2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7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E099-8E68-40A6-A3E1-0BA56E1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0F98-BD09-449D-9FDA-E7E58E1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56472"/>
            <a:ext cx="10905067" cy="122682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B769-C03B-4E54-A188-BE9994B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4549389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C5AA2-C8B7-4452-ADDC-07C0645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5" y="643467"/>
            <a:ext cx="10327709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76D06-6678-4A4C-85C5-A23D6D0D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62" y="3321389"/>
            <a:ext cx="8743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ACDA3-367A-458C-8F31-98C5F54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12" y="1300802"/>
            <a:ext cx="8801100" cy="7048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5238AA-7A68-4E77-9D7F-1D418EDAA544}"/>
              </a:ext>
            </a:extLst>
          </p:cNvPr>
          <p:cNvSpPr txBox="1">
            <a:spLocks/>
          </p:cNvSpPr>
          <p:nvPr/>
        </p:nvSpPr>
        <p:spPr>
          <a:xfrm>
            <a:off x="1635164" y="447548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Linear/Nonlinear Transformation (TBA)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9B28F-4B71-48BF-89F0-ADADB444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10" y="2017572"/>
            <a:ext cx="65151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0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62EC-D708-4A33-8611-2BF7115F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5025567"/>
            <a:ext cx="1191768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To Matrix Transformation(TBA)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BEF1-4954-4893-8EAB-C79AF12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01" y="642098"/>
            <a:ext cx="9657303" cy="4249214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02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Matrix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9218-17A8-4654-90AF-D177DE47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02058"/>
            <a:ext cx="10905067" cy="1935648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0FBDE-69AE-4316-8FA1-18F6D0B9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3222134"/>
            <a:ext cx="8924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B344-35A7-4DC9-9D33-AE3AA5F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Inverse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470C-298F-4D52-B18E-10FEDD4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33" y="110901"/>
            <a:ext cx="6838119" cy="41370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A561-41F3-420F-AC5C-3C86256B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ED6F-D6FB-42FE-9BB2-C89B540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680-EB2A-46F3-B74A-80AAFD90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70EE-8A11-451C-A46B-006668F1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98A-9916-43EA-AC07-149C5F05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FE7-12CB-482F-A56E-16DC9975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2A787-1681-4E44-8FA0-DFC0AEB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328121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9DCBC-4C49-4933-807A-B7378AD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and Span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F58E-5F94-4665-96CA-F88D5F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81711"/>
            <a:ext cx="11486013" cy="120603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7F00-9128-4AD0-A47F-EC50215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0D2A9-3F32-4873-8978-76ACAAE5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" y="3124200"/>
            <a:ext cx="1079256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973-B947-494B-B147-BC8833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05326-2EB4-428E-8713-9363288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889128"/>
            <a:ext cx="12068175" cy="13576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8851-97FF-485A-8BAB-2DDC4827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74A3-50A7-453D-A1A1-3AE4384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33" y="223674"/>
            <a:ext cx="9463933" cy="3477993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0E9A-618F-49F8-B5AC-19771222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844675"/>
            <a:ext cx="10199688" cy="1649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DB8F2-2343-401D-AFF0-EF6C432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4068763"/>
            <a:ext cx="10199688" cy="129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25F7C-2190-49EC-9B73-1B4F2D24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32" y="3644900"/>
            <a:ext cx="10199688" cy="36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B460-4D1D-4434-BC26-0787380E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5360988"/>
            <a:ext cx="10199688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1E7F0-2394-4360-A380-64AC10E3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3" y="5965825"/>
            <a:ext cx="10199688" cy="32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23A1-7A4F-4561-85DC-D263CD2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Column Space</a:t>
            </a:r>
          </a:p>
        </p:txBody>
      </p:sp>
    </p:spTree>
    <p:extLst>
      <p:ext uri="{BB962C8B-B14F-4D97-AF65-F5344CB8AC3E}">
        <p14:creationId xmlns:p14="http://schemas.microsoft.com/office/powerpoint/2010/main" val="1418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419B-C7EB-4E82-81B0-3356327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5ABC7-0203-4CCA-BAB3-8DFE36D5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076610"/>
            <a:ext cx="11026951" cy="157134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A8AF5-6005-42B8-9390-76AF2D703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0A12EA-1FBB-4771-8A81-B60441D36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AD7C4E-BA28-4BF5-9FA0-ADBD3510DAA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9c5c803-e33e-4c61-8351-da4c9b99ae3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91</Words>
  <Application>Microsoft Office PowerPoint</Application>
  <PresentationFormat>Widescreen</PresentationFormat>
  <Paragraphs>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 Theme</vt:lpstr>
      <vt:lpstr>Invertible definition</vt:lpstr>
      <vt:lpstr>Matrix Inverse Calculation</vt:lpstr>
      <vt:lpstr>Subspace </vt:lpstr>
      <vt:lpstr>Subspace and Span</vt:lpstr>
      <vt:lpstr>Basis</vt:lpstr>
      <vt:lpstr>Dimension</vt:lpstr>
      <vt:lpstr>Extension Algorithm</vt:lpstr>
      <vt:lpstr>Column Space</vt:lpstr>
      <vt:lpstr>Null Space</vt:lpstr>
      <vt:lpstr>Nullity</vt:lpstr>
      <vt:lpstr>Tranformation</vt:lpstr>
      <vt:lpstr>Transformation Type (TBA)</vt:lpstr>
      <vt:lpstr>Range and Vector set of T (TBA)</vt:lpstr>
      <vt:lpstr>One To One</vt:lpstr>
      <vt:lpstr>Onto</vt:lpstr>
      <vt:lpstr>Linear Transformation</vt:lpstr>
      <vt:lpstr>PowerPoint Presentation</vt:lpstr>
      <vt:lpstr>Linear To Matrix Transformation(TBA)</vt:lpstr>
      <vt:lpstr>Linear Matrix Inverse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 definition</dc:title>
  <dc:creator>Chen, Jeff</dc:creator>
  <cp:lastModifiedBy>Chen, Jeff</cp:lastModifiedBy>
  <cp:revision>4</cp:revision>
  <dcterms:created xsi:type="dcterms:W3CDTF">2021-03-08T22:09:07Z</dcterms:created>
  <dcterms:modified xsi:type="dcterms:W3CDTF">2021-03-09T18:23:26Z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