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0" r:id="rId22"/>
    <p:sldId id="271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5980-7CDF-4379-9A6F-B1F09123E494}" v="1" dt="2021-03-09T18:25:3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custSel addSld delSld modSld">
      <pc:chgData name="Chen, Jeff" userId="9a3224f5-9893-4468-acd0-6d03119f890b" providerId="ADAL" clId="{80965980-7CDF-4379-9A6F-B1F09123E494}" dt="2021-03-09T18:25:33.935" v="221"/>
      <pc:docMkLst>
        <pc:docMk/>
      </pc:docMkLst>
      <pc:sldChg chg="addSp modSp mod setBg">
        <pc:chgData name="Chen, Jeff" userId="9a3224f5-9893-4468-acd0-6d03119f890b" providerId="ADAL" clId="{80965980-7CDF-4379-9A6F-B1F09123E494}" dt="2021-03-09T18:18:22.418" v="60" actId="26606"/>
        <pc:sldMkLst>
          <pc:docMk/>
          <pc:sldMk cId="1612242428" sldId="271"/>
        </pc:sldMkLst>
        <pc:spChg chg="mo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2" creationId="{72FB57F0-9EAD-452E-BB40-52AE41C56EF7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8:22.418" v="60" actId="26606"/>
          <ac:picMkLst>
            <pc:docMk/>
            <pc:sldMk cId="1612242428" sldId="271"/>
            <ac:picMk id="4" creationId="{4FB498DD-189C-4050-86A0-F81D2616E3D8}"/>
          </ac:picMkLst>
        </pc:picChg>
      </pc:sldChg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08T22:43:12.505" v="43" actId="1076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09T18:19:54.353" v="109" actId="26606"/>
        <pc:sldMkLst>
          <pc:docMk/>
          <pc:sldMk cId="1594308202" sldId="276"/>
        </pc:sldMkLst>
        <pc:spChg chg="mo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2" creationId="{3ED66A6E-D5D5-46CF-9374-C69149E57A1C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9:54.353" v="109" actId="26606"/>
          <ac:picMkLst>
            <pc:docMk/>
            <pc:sldMk cId="1594308202" sldId="276"/>
            <ac:picMk id="4" creationId="{177343F9-AD92-4E54-BF99-E754D618E9E7}"/>
          </ac:picMkLst>
        </pc:picChg>
      </pc:sldChg>
      <pc:sldChg chg="addSp delSp modSp new mod setBg">
        <pc:chgData name="Chen, Jeff" userId="9a3224f5-9893-4468-acd0-6d03119f890b" providerId="ADAL" clId="{80965980-7CDF-4379-9A6F-B1F09123E494}" dt="2021-03-09T18:22:57.569" v="140" actId="478"/>
        <pc:sldMkLst>
          <pc:docMk/>
          <pc:sldMk cId="955675857" sldId="277"/>
        </pc:sldMkLst>
        <pc:spChg chg="mod">
          <ac:chgData name="Chen, Jeff" userId="9a3224f5-9893-4468-acd0-6d03119f890b" providerId="ADAL" clId="{80965980-7CDF-4379-9A6F-B1F09123E494}" dt="2021-03-09T18:22:31.668" v="137" actId="20577"/>
          <ac:spMkLst>
            <pc:docMk/>
            <pc:sldMk cId="955675857" sldId="277"/>
            <ac:spMk id="2" creationId="{2850A7ED-96D2-417C-B903-C6CAE2CE7669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1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3" creationId="{A2555B16-BE1D-4C33-A27C-FF0671B6C94C}"/>
          </ac:spMkLst>
        </pc:spChg>
        <pc:picChg chg="add del">
          <ac:chgData name="Chen, Jeff" userId="9a3224f5-9893-4468-acd0-6d03119f890b" providerId="ADAL" clId="{80965980-7CDF-4379-9A6F-B1F09123E494}" dt="2021-03-09T18:21:09.358" v="111" actId="478"/>
          <ac:picMkLst>
            <pc:docMk/>
            <pc:sldMk cId="955675857" sldId="277"/>
            <ac:picMk id="4" creationId="{FFCD01C9-E1F8-45A5-8001-C2449A484DE0}"/>
          </ac:picMkLst>
        </pc:picChg>
        <pc:picChg chg="add mod">
          <ac:chgData name="Chen, Jeff" userId="9a3224f5-9893-4468-acd0-6d03119f890b" providerId="ADAL" clId="{80965980-7CDF-4379-9A6F-B1F09123E494}" dt="2021-03-09T18:22:03.014" v="124" actId="26606"/>
          <ac:picMkLst>
            <pc:docMk/>
            <pc:sldMk cId="955675857" sldId="277"/>
            <ac:picMk id="6" creationId="{7AE99F1D-800D-4B83-B3BD-6D467FF33D0C}"/>
          </ac:picMkLst>
        </pc:picChg>
        <pc:picChg chg="add del mod">
          <ac:chgData name="Chen, Jeff" userId="9a3224f5-9893-4468-acd0-6d03119f890b" providerId="ADAL" clId="{80965980-7CDF-4379-9A6F-B1F09123E494}" dt="2021-03-09T18:22:57.569" v="140" actId="478"/>
          <ac:picMkLst>
            <pc:docMk/>
            <pc:sldMk cId="955675857" sldId="277"/>
            <ac:picMk id="8" creationId="{F8C8425B-6131-4A5C-AD39-F6446D3AAA8E}"/>
          </ac:picMkLst>
        </pc:picChg>
      </pc:sldChg>
      <pc:sldChg chg="addSp modSp new mod setBg addCm modCm">
        <pc:chgData name="Chen, Jeff" userId="9a3224f5-9893-4468-acd0-6d03119f890b" providerId="ADAL" clId="{80965980-7CDF-4379-9A6F-B1F09123E494}" dt="2021-03-09T18:25:33.935" v="221"/>
        <pc:sldMkLst>
          <pc:docMk/>
          <pc:sldMk cId="1125068611" sldId="278"/>
        </pc:sldMkLst>
        <pc:spChg chg="mod">
          <ac:chgData name="Chen, Jeff" userId="9a3224f5-9893-4468-acd0-6d03119f890b" providerId="ADAL" clId="{80965980-7CDF-4379-9A6F-B1F09123E494}" dt="2021-03-09T18:24:20.529" v="219" actId="20577"/>
          <ac:spMkLst>
            <pc:docMk/>
            <pc:sldMk cId="1125068611" sldId="278"/>
            <ac:spMk id="2" creationId="{55C4CDE4-E951-449C-A932-89AA243A481C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24:08.478" v="211" actId="26606"/>
          <ac:picMkLst>
            <pc:docMk/>
            <pc:sldMk cId="1125068611" sldId="278"/>
            <ac:picMk id="4" creationId="{71397B19-8B36-4F9A-837A-8B9638FAEAC6}"/>
          </ac:picMkLst>
        </pc:picChg>
      </pc:sldChg>
      <pc:sldChg chg="new">
        <pc:chgData name="Chen, Jeff" userId="9a3224f5-9893-4468-acd0-6d03119f890b" providerId="ADAL" clId="{80965980-7CDF-4379-9A6F-B1F09123E494}" dt="2021-03-09T18:18:30.494" v="64" actId="680"/>
        <pc:sldMkLst>
          <pc:docMk/>
          <pc:sldMk cId="1070451020" sldId="279"/>
        </pc:sldMkLst>
      </pc:sldChg>
      <pc:sldChg chg="new">
        <pc:chgData name="Chen, Jeff" userId="9a3224f5-9893-4468-acd0-6d03119f890b" providerId="ADAL" clId="{80965980-7CDF-4379-9A6F-B1F09123E494}" dt="2021-03-09T18:18:30.884" v="65" actId="680"/>
        <pc:sldMkLst>
          <pc:docMk/>
          <pc:sldMk cId="3924658005" sldId="280"/>
        </pc:sldMkLst>
      </pc:sldChg>
      <pc:sldChg chg="new">
        <pc:chgData name="Chen, Jeff" userId="9a3224f5-9893-4468-acd0-6d03119f890b" providerId="ADAL" clId="{80965980-7CDF-4379-9A6F-B1F09123E494}" dt="2021-03-09T18:18:30.895" v="66" actId="680"/>
        <pc:sldMkLst>
          <pc:docMk/>
          <pc:sldMk cId="2308443354" sldId="281"/>
        </pc:sldMkLst>
      </pc:sldChg>
      <pc:sldChg chg="new">
        <pc:chgData name="Chen, Jeff" userId="9a3224f5-9893-4468-acd0-6d03119f890b" providerId="ADAL" clId="{80965980-7CDF-4379-9A6F-B1F09123E494}" dt="2021-03-09T18:18:30.913" v="67" actId="680"/>
        <pc:sldMkLst>
          <pc:docMk/>
          <pc:sldMk cId="2063718745" sldId="28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3:25:20.796" idx="1">
    <p:pos x="10" y="10"/>
    <p:text>Stopped before Eigenvalues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98DD-189C-4050-86A0-F81D2616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469492"/>
            <a:ext cx="9934606" cy="20614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6A6E-D5D5-46CF-9374-C69149E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 Multiplication????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43F9-AD92-4E54-BF99-E754D618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30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A7ED-96D2-417C-B903-C6CAE2C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99F1D-800D-4B83-B3BD-6D467FF3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04130"/>
            <a:ext cx="9934606" cy="11921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7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7B19-8B36-4F9A-837A-8B9638FA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941385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06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FB0-8E20-4D8F-AA61-40944173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E8B-CA8F-40AD-AC05-3230142B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A607-A0F9-4168-8DD6-2B5F0167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8B91-C6B0-468C-A8F9-8E82E206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BDEFF-4088-4BD0-B13F-11EAD57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Homogenous Solution</a:t>
            </a:r>
          </a:p>
        </p:txBody>
      </p:sp>
    </p:spTree>
    <p:extLst>
      <p:ext uri="{BB962C8B-B14F-4D97-AF65-F5344CB8AC3E}">
        <p14:creationId xmlns:p14="http://schemas.microsoft.com/office/powerpoint/2010/main" val="34368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6A68-96F3-4FC9-B61D-D1224EB71820}"/>
              </a:ext>
            </a:extLst>
          </p:cNvPr>
          <p:cNvSpPr txBox="1"/>
          <p:nvPr/>
        </p:nvSpPr>
        <p:spPr>
          <a:xfrm>
            <a:off x="3302000" y="5110194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nonzero </a:t>
            </a:r>
            <a:r>
              <a:rPr lang="en-US" sz="8000" dirty="0"/>
              <a:t>Vector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and Span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 and Span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 Subspaces</a:t>
            </a: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Widescreen</PresentationFormat>
  <Paragraphs>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Invertible</vt:lpstr>
      <vt:lpstr>Unique Invertibles</vt:lpstr>
      <vt:lpstr>Invertible  Unique Solution</vt:lpstr>
      <vt:lpstr>Invertible Homogenous Solution</vt:lpstr>
      <vt:lpstr>Invertible Properties</vt:lpstr>
      <vt:lpstr>Subspace nonzero Vector</vt:lpstr>
      <vt:lpstr>Subspace and Span</vt:lpstr>
      <vt:lpstr>Basis and Span</vt:lpstr>
      <vt:lpstr>Dupe Subspaces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Standard Matrix</vt:lpstr>
      <vt:lpstr>Standard Matrix Multiplication????</vt:lpstr>
      <vt:lpstr>Isomorphism</vt:lpstr>
      <vt:lpstr>Invertible Linear Transformation and Standard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2021-03-09T18:25:45Z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