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6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07526E-2E9F-48D4-BBB3-EF2BFB5FEE38}" v="4" dt="2021-05-05T19:21:24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1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Jeff" userId="9a3224f5-9893-4468-acd0-6d03119f890b" providerId="ADAL" clId="{D007526E-2E9F-48D4-BBB3-EF2BFB5FEE38}"/>
    <pc:docChg chg="undo custSel addSld delSld modSld sldOrd">
      <pc:chgData name="Chen, Jeff" userId="9a3224f5-9893-4468-acd0-6d03119f890b" providerId="ADAL" clId="{D007526E-2E9F-48D4-BBB3-EF2BFB5FEE38}" dt="2021-05-05T19:21:30.425" v="1134" actId="1076"/>
      <pc:docMkLst>
        <pc:docMk/>
      </pc:docMkLst>
      <pc:sldChg chg="addSp delSp modSp new mod setBg modClrScheme chgLayout">
        <pc:chgData name="Chen, Jeff" userId="9a3224f5-9893-4468-acd0-6d03119f890b" providerId="ADAL" clId="{D007526E-2E9F-48D4-BBB3-EF2BFB5FEE38}" dt="2021-05-05T19:21:30.425" v="1134" actId="1076"/>
        <pc:sldMkLst>
          <pc:docMk/>
          <pc:sldMk cId="38450363" sldId="256"/>
        </pc:sldMkLst>
        <pc:spChg chg="del mod ord">
          <ac:chgData name="Chen, Jeff" userId="9a3224f5-9893-4468-acd0-6d03119f890b" providerId="ADAL" clId="{D007526E-2E9F-48D4-BBB3-EF2BFB5FEE38}" dt="2021-05-05T18:21:47.152" v="1" actId="700"/>
          <ac:spMkLst>
            <pc:docMk/>
            <pc:sldMk cId="38450363" sldId="256"/>
            <ac:spMk id="2" creationId="{8917CAD8-30C0-4043-BB41-861BD4CD8AFB}"/>
          </ac:spMkLst>
        </pc:spChg>
        <pc:spChg chg="del">
          <ac:chgData name="Chen, Jeff" userId="9a3224f5-9893-4468-acd0-6d03119f890b" providerId="ADAL" clId="{D007526E-2E9F-48D4-BBB3-EF2BFB5FEE38}" dt="2021-05-05T18:21:47.152" v="1" actId="700"/>
          <ac:spMkLst>
            <pc:docMk/>
            <pc:sldMk cId="38450363" sldId="256"/>
            <ac:spMk id="3" creationId="{5C4D33CC-F74F-44D3-90F9-BCC1A6A41116}"/>
          </ac:spMkLst>
        </pc:spChg>
        <pc:spChg chg="add mod ord">
          <ac:chgData name="Chen, Jeff" userId="9a3224f5-9893-4468-acd0-6d03119f890b" providerId="ADAL" clId="{D007526E-2E9F-48D4-BBB3-EF2BFB5FEE38}" dt="2021-05-05T18:21:59.388" v="18" actId="20577"/>
          <ac:spMkLst>
            <pc:docMk/>
            <pc:sldMk cId="38450363" sldId="256"/>
            <ac:spMk id="4" creationId="{A38E7D8E-4152-4843-8322-A02A2D9970AF}"/>
          </ac:spMkLst>
        </pc:spChg>
        <pc:spChg chg="add mod">
          <ac:chgData name="Chen, Jeff" userId="9a3224f5-9893-4468-acd0-6d03119f890b" providerId="ADAL" clId="{D007526E-2E9F-48D4-BBB3-EF2BFB5FEE38}" dt="2021-05-05T19:21:30.425" v="1134" actId="1076"/>
          <ac:spMkLst>
            <pc:docMk/>
            <pc:sldMk cId="38450363" sldId="256"/>
            <ac:spMk id="10" creationId="{E5A978FD-21F9-4313-88A2-88CD787767A8}"/>
          </ac:spMkLst>
        </pc:spChg>
        <pc:spChg chg="add">
          <ac:chgData name="Chen, Jeff" userId="9a3224f5-9893-4468-acd0-6d03119f890b" providerId="ADAL" clId="{D007526E-2E9F-48D4-BBB3-EF2BFB5FEE38}" dt="2021-05-05T18:21:53.851" v="5" actId="26606"/>
          <ac:spMkLst>
            <pc:docMk/>
            <pc:sldMk cId="38450363" sldId="256"/>
            <ac:spMk id="13" creationId="{0ACDB3CA-62BA-4187-A0BD-732DFF710277}"/>
          </ac:spMkLst>
        </pc:spChg>
        <pc:picChg chg="add del">
          <ac:chgData name="Chen, Jeff" userId="9a3224f5-9893-4468-acd0-6d03119f890b" providerId="ADAL" clId="{D007526E-2E9F-48D4-BBB3-EF2BFB5FEE38}" dt="2021-05-05T18:21:49.051" v="3" actId="22"/>
          <ac:picMkLst>
            <pc:docMk/>
            <pc:sldMk cId="38450363" sldId="256"/>
            <ac:picMk id="6" creationId="{78C61DB3-AD56-4C75-977B-54EF4F12607A}"/>
          </ac:picMkLst>
        </pc:picChg>
        <pc:picChg chg="add mod">
          <ac:chgData name="Chen, Jeff" userId="9a3224f5-9893-4468-acd0-6d03119f890b" providerId="ADAL" clId="{D007526E-2E9F-48D4-BBB3-EF2BFB5FEE38}" dt="2021-05-05T18:21:53.851" v="5" actId="26606"/>
          <ac:picMkLst>
            <pc:docMk/>
            <pc:sldMk cId="38450363" sldId="256"/>
            <ac:picMk id="8" creationId="{2A98E376-4D59-4499-AB3C-7B4561E4CB17}"/>
          </ac:picMkLst>
        </pc:picChg>
      </pc:sldChg>
      <pc:sldChg chg="addSp modSp new mod setBg">
        <pc:chgData name="Chen, Jeff" userId="9a3224f5-9893-4468-acd0-6d03119f890b" providerId="ADAL" clId="{D007526E-2E9F-48D4-BBB3-EF2BFB5FEE38}" dt="2021-05-05T18:23:43.853" v="39" actId="20577"/>
        <pc:sldMkLst>
          <pc:docMk/>
          <pc:sldMk cId="1297046661" sldId="257"/>
        </pc:sldMkLst>
        <pc:spChg chg="mod">
          <ac:chgData name="Chen, Jeff" userId="9a3224f5-9893-4468-acd0-6d03119f890b" providerId="ADAL" clId="{D007526E-2E9F-48D4-BBB3-EF2BFB5FEE38}" dt="2021-05-05T18:23:43.853" v="39" actId="20577"/>
          <ac:spMkLst>
            <pc:docMk/>
            <pc:sldMk cId="1297046661" sldId="257"/>
            <ac:spMk id="2" creationId="{E2ADE05E-B536-401D-990E-218D127614ED}"/>
          </ac:spMkLst>
        </pc:spChg>
        <pc:spChg chg="add">
          <ac:chgData name="Chen, Jeff" userId="9a3224f5-9893-4468-acd0-6d03119f890b" providerId="ADAL" clId="{D007526E-2E9F-48D4-BBB3-EF2BFB5FEE38}" dt="2021-05-05T18:23:36.278" v="21" actId="26606"/>
          <ac:spMkLst>
            <pc:docMk/>
            <pc:sldMk cId="1297046661" sldId="257"/>
            <ac:spMk id="9" creationId="{0ACDB3CA-62BA-4187-A0BD-732DFF710277}"/>
          </ac:spMkLst>
        </pc:spChg>
        <pc:picChg chg="add mod">
          <ac:chgData name="Chen, Jeff" userId="9a3224f5-9893-4468-acd0-6d03119f890b" providerId="ADAL" clId="{D007526E-2E9F-48D4-BBB3-EF2BFB5FEE38}" dt="2021-05-05T18:23:36.278" v="21" actId="26606"/>
          <ac:picMkLst>
            <pc:docMk/>
            <pc:sldMk cId="1297046661" sldId="257"/>
            <ac:picMk id="4" creationId="{90BBCC37-97C8-4857-8158-C96A8779339F}"/>
          </ac:picMkLst>
        </pc:picChg>
      </pc:sldChg>
      <pc:sldChg chg="addSp modSp new mod setBg">
        <pc:chgData name="Chen, Jeff" userId="9a3224f5-9893-4468-acd0-6d03119f890b" providerId="ADAL" clId="{D007526E-2E9F-48D4-BBB3-EF2BFB5FEE38}" dt="2021-05-05T18:26:04.328" v="92" actId="20577"/>
        <pc:sldMkLst>
          <pc:docMk/>
          <pc:sldMk cId="219125293" sldId="258"/>
        </pc:sldMkLst>
        <pc:spChg chg="mod">
          <ac:chgData name="Chen, Jeff" userId="9a3224f5-9893-4468-acd0-6d03119f890b" providerId="ADAL" clId="{D007526E-2E9F-48D4-BBB3-EF2BFB5FEE38}" dt="2021-05-05T18:26:04.328" v="92" actId="20577"/>
          <ac:spMkLst>
            <pc:docMk/>
            <pc:sldMk cId="219125293" sldId="258"/>
            <ac:spMk id="2" creationId="{12D24EB6-50A9-4C5E-A018-AD471D709A20}"/>
          </ac:spMkLst>
        </pc:spChg>
        <pc:spChg chg="add">
          <ac:chgData name="Chen, Jeff" userId="9a3224f5-9893-4468-acd0-6d03119f890b" providerId="ADAL" clId="{D007526E-2E9F-48D4-BBB3-EF2BFB5FEE38}" dt="2021-05-05T18:25:50.764" v="50" actId="26606"/>
          <ac:spMkLst>
            <pc:docMk/>
            <pc:sldMk cId="219125293" sldId="258"/>
            <ac:spMk id="9" creationId="{0ACDB3CA-62BA-4187-A0BD-732DFF710277}"/>
          </ac:spMkLst>
        </pc:spChg>
        <pc:picChg chg="add mod">
          <ac:chgData name="Chen, Jeff" userId="9a3224f5-9893-4468-acd0-6d03119f890b" providerId="ADAL" clId="{D007526E-2E9F-48D4-BBB3-EF2BFB5FEE38}" dt="2021-05-05T18:25:50.764" v="50" actId="26606"/>
          <ac:picMkLst>
            <pc:docMk/>
            <pc:sldMk cId="219125293" sldId="258"/>
            <ac:picMk id="4" creationId="{F0C16B27-01A7-4411-A13E-A544800C5D98}"/>
          </ac:picMkLst>
        </pc:picChg>
      </pc:sldChg>
      <pc:sldChg chg="addSp delSp modSp new mod setBg">
        <pc:chgData name="Chen, Jeff" userId="9a3224f5-9893-4468-acd0-6d03119f890b" providerId="ADAL" clId="{D007526E-2E9F-48D4-BBB3-EF2BFB5FEE38}" dt="2021-05-05T18:28:21.936" v="153" actId="1076"/>
        <pc:sldMkLst>
          <pc:docMk/>
          <pc:sldMk cId="2002863175" sldId="259"/>
        </pc:sldMkLst>
        <pc:spChg chg="mod">
          <ac:chgData name="Chen, Jeff" userId="9a3224f5-9893-4468-acd0-6d03119f890b" providerId="ADAL" clId="{D007526E-2E9F-48D4-BBB3-EF2BFB5FEE38}" dt="2021-05-05T18:27:40.261" v="144" actId="20577"/>
          <ac:spMkLst>
            <pc:docMk/>
            <pc:sldMk cId="2002863175" sldId="259"/>
            <ac:spMk id="2" creationId="{C03DCBE2-3864-4D2C-915D-EA4735BF3747}"/>
          </ac:spMkLst>
        </pc:spChg>
        <pc:spChg chg="add">
          <ac:chgData name="Chen, Jeff" userId="9a3224f5-9893-4468-acd0-6d03119f890b" providerId="ADAL" clId="{D007526E-2E9F-48D4-BBB3-EF2BFB5FEE38}" dt="2021-05-05T18:27:34.667" v="125" actId="26606"/>
          <ac:spMkLst>
            <pc:docMk/>
            <pc:sldMk cId="2002863175" sldId="259"/>
            <ac:spMk id="11" creationId="{0ACDB3CA-62BA-4187-A0BD-732DFF710277}"/>
          </ac:spMkLst>
        </pc:spChg>
        <pc:picChg chg="add del">
          <ac:chgData name="Chen, Jeff" userId="9a3224f5-9893-4468-acd0-6d03119f890b" providerId="ADAL" clId="{D007526E-2E9F-48D4-BBB3-EF2BFB5FEE38}" dt="2021-05-05T18:26:26.142" v="95" actId="478"/>
          <ac:picMkLst>
            <pc:docMk/>
            <pc:sldMk cId="2002863175" sldId="259"/>
            <ac:picMk id="4" creationId="{9031E5BE-18D4-45B2-87C6-E855DD3A901B}"/>
          </ac:picMkLst>
        </pc:picChg>
        <pc:picChg chg="add mod">
          <ac:chgData name="Chen, Jeff" userId="9a3224f5-9893-4468-acd0-6d03119f890b" providerId="ADAL" clId="{D007526E-2E9F-48D4-BBB3-EF2BFB5FEE38}" dt="2021-05-05T18:28:01.665" v="148" actId="1076"/>
          <ac:picMkLst>
            <pc:docMk/>
            <pc:sldMk cId="2002863175" sldId="259"/>
            <ac:picMk id="6" creationId="{5056413A-E35F-4112-A5A7-2A508952D6C4}"/>
          </ac:picMkLst>
        </pc:picChg>
        <pc:picChg chg="add mod">
          <ac:chgData name="Chen, Jeff" userId="9a3224f5-9893-4468-acd0-6d03119f890b" providerId="ADAL" clId="{D007526E-2E9F-48D4-BBB3-EF2BFB5FEE38}" dt="2021-05-05T18:28:21.936" v="153" actId="1076"/>
          <ac:picMkLst>
            <pc:docMk/>
            <pc:sldMk cId="2002863175" sldId="259"/>
            <ac:picMk id="8" creationId="{2775945F-B2E5-4BA7-B9A0-F08D2745C5E7}"/>
          </ac:picMkLst>
        </pc:picChg>
      </pc:sldChg>
      <pc:sldChg chg="addSp delSp modSp add del mod">
        <pc:chgData name="Chen, Jeff" userId="9a3224f5-9893-4468-acd0-6d03119f890b" providerId="ADAL" clId="{D007526E-2E9F-48D4-BBB3-EF2BFB5FEE38}" dt="2021-05-05T19:11:51.928" v="982" actId="2696"/>
        <pc:sldMkLst>
          <pc:docMk/>
          <pc:sldMk cId="1096253636" sldId="260"/>
        </pc:sldMkLst>
        <pc:spChg chg="mod">
          <ac:chgData name="Chen, Jeff" userId="9a3224f5-9893-4468-acd0-6d03119f890b" providerId="ADAL" clId="{D007526E-2E9F-48D4-BBB3-EF2BFB5FEE38}" dt="2021-05-05T18:26:37.269" v="103" actId="20577"/>
          <ac:spMkLst>
            <pc:docMk/>
            <pc:sldMk cId="1096253636" sldId="260"/>
            <ac:spMk id="2" creationId="{12D24EB6-50A9-4C5E-A018-AD471D709A20}"/>
          </ac:spMkLst>
        </pc:spChg>
        <pc:picChg chg="del">
          <ac:chgData name="Chen, Jeff" userId="9a3224f5-9893-4468-acd0-6d03119f890b" providerId="ADAL" clId="{D007526E-2E9F-48D4-BBB3-EF2BFB5FEE38}" dt="2021-05-05T18:26:32.556" v="97" actId="478"/>
          <ac:picMkLst>
            <pc:docMk/>
            <pc:sldMk cId="1096253636" sldId="260"/>
            <ac:picMk id="4" creationId="{F0C16B27-01A7-4411-A13E-A544800C5D98}"/>
          </ac:picMkLst>
        </pc:picChg>
        <pc:picChg chg="add mod">
          <ac:chgData name="Chen, Jeff" userId="9a3224f5-9893-4468-acd0-6d03119f890b" providerId="ADAL" clId="{D007526E-2E9F-48D4-BBB3-EF2BFB5FEE38}" dt="2021-05-05T18:26:50.375" v="107" actId="1076"/>
          <ac:picMkLst>
            <pc:docMk/>
            <pc:sldMk cId="1096253636" sldId="260"/>
            <ac:picMk id="5" creationId="{B3A90267-0EA1-4FAB-8016-0F1A6C577227}"/>
          </ac:picMkLst>
        </pc:picChg>
      </pc:sldChg>
      <pc:sldChg chg="addSp modSp new mod setBg">
        <pc:chgData name="Chen, Jeff" userId="9a3224f5-9893-4468-acd0-6d03119f890b" providerId="ADAL" clId="{D007526E-2E9F-48D4-BBB3-EF2BFB5FEE38}" dt="2021-05-05T18:28:55.910" v="191" actId="20577"/>
        <pc:sldMkLst>
          <pc:docMk/>
          <pc:sldMk cId="4220713918" sldId="261"/>
        </pc:sldMkLst>
        <pc:spChg chg="mod">
          <ac:chgData name="Chen, Jeff" userId="9a3224f5-9893-4468-acd0-6d03119f890b" providerId="ADAL" clId="{D007526E-2E9F-48D4-BBB3-EF2BFB5FEE38}" dt="2021-05-05T18:28:55.910" v="191" actId="20577"/>
          <ac:spMkLst>
            <pc:docMk/>
            <pc:sldMk cId="4220713918" sldId="261"/>
            <ac:spMk id="2" creationId="{D0A06F01-D1FC-4E1B-A0F8-45E96F75FACE}"/>
          </ac:spMkLst>
        </pc:spChg>
        <pc:spChg chg="add">
          <ac:chgData name="Chen, Jeff" userId="9a3224f5-9893-4468-acd0-6d03119f890b" providerId="ADAL" clId="{D007526E-2E9F-48D4-BBB3-EF2BFB5FEE38}" dt="2021-05-05T18:28:49.406" v="165" actId="26606"/>
          <ac:spMkLst>
            <pc:docMk/>
            <pc:sldMk cId="4220713918" sldId="261"/>
            <ac:spMk id="9" creationId="{0ACDB3CA-62BA-4187-A0BD-732DFF710277}"/>
          </ac:spMkLst>
        </pc:spChg>
        <pc:picChg chg="add mod">
          <ac:chgData name="Chen, Jeff" userId="9a3224f5-9893-4468-acd0-6d03119f890b" providerId="ADAL" clId="{D007526E-2E9F-48D4-BBB3-EF2BFB5FEE38}" dt="2021-05-05T18:28:49.406" v="165" actId="26606"/>
          <ac:picMkLst>
            <pc:docMk/>
            <pc:sldMk cId="4220713918" sldId="261"/>
            <ac:picMk id="4" creationId="{CF3D460C-F443-4C9A-8492-89E4D5236247}"/>
          </ac:picMkLst>
        </pc:picChg>
      </pc:sldChg>
      <pc:sldChg chg="addSp modSp new mod setBg modNotesTx">
        <pc:chgData name="Chen, Jeff" userId="9a3224f5-9893-4468-acd0-6d03119f890b" providerId="ADAL" clId="{D007526E-2E9F-48D4-BBB3-EF2BFB5FEE38}" dt="2021-05-05T18:30:41.991" v="345" actId="20577"/>
        <pc:sldMkLst>
          <pc:docMk/>
          <pc:sldMk cId="3705777182" sldId="262"/>
        </pc:sldMkLst>
        <pc:spChg chg="mod">
          <ac:chgData name="Chen, Jeff" userId="9a3224f5-9893-4468-acd0-6d03119f890b" providerId="ADAL" clId="{D007526E-2E9F-48D4-BBB3-EF2BFB5FEE38}" dt="2021-05-05T18:29:31.018" v="219" actId="20577"/>
          <ac:spMkLst>
            <pc:docMk/>
            <pc:sldMk cId="3705777182" sldId="262"/>
            <ac:spMk id="2" creationId="{6E73A762-CEC3-4293-BC9A-CF90901403EF}"/>
          </ac:spMkLst>
        </pc:spChg>
        <pc:spChg chg="add">
          <ac:chgData name="Chen, Jeff" userId="9a3224f5-9893-4468-acd0-6d03119f890b" providerId="ADAL" clId="{D007526E-2E9F-48D4-BBB3-EF2BFB5FEE38}" dt="2021-05-05T18:29:25.199" v="202" actId="26606"/>
          <ac:spMkLst>
            <pc:docMk/>
            <pc:sldMk cId="3705777182" sldId="262"/>
            <ac:spMk id="9" creationId="{0ACDB3CA-62BA-4187-A0BD-732DFF710277}"/>
          </ac:spMkLst>
        </pc:spChg>
        <pc:picChg chg="add mod">
          <ac:chgData name="Chen, Jeff" userId="9a3224f5-9893-4468-acd0-6d03119f890b" providerId="ADAL" clId="{D007526E-2E9F-48D4-BBB3-EF2BFB5FEE38}" dt="2021-05-05T18:29:25.199" v="202" actId="26606"/>
          <ac:picMkLst>
            <pc:docMk/>
            <pc:sldMk cId="3705777182" sldId="262"/>
            <ac:picMk id="4" creationId="{1598F9F7-E679-421D-B835-67706130A232}"/>
          </ac:picMkLst>
        </pc:picChg>
      </pc:sldChg>
      <pc:sldChg chg="addSp modSp new mod setBg">
        <pc:chgData name="Chen, Jeff" userId="9a3224f5-9893-4468-acd0-6d03119f890b" providerId="ADAL" clId="{D007526E-2E9F-48D4-BBB3-EF2BFB5FEE38}" dt="2021-05-05T18:31:03.131" v="378" actId="20577"/>
        <pc:sldMkLst>
          <pc:docMk/>
          <pc:sldMk cId="1356155628" sldId="263"/>
        </pc:sldMkLst>
        <pc:spChg chg="mod">
          <ac:chgData name="Chen, Jeff" userId="9a3224f5-9893-4468-acd0-6d03119f890b" providerId="ADAL" clId="{D007526E-2E9F-48D4-BBB3-EF2BFB5FEE38}" dt="2021-05-05T18:31:03.131" v="378" actId="20577"/>
          <ac:spMkLst>
            <pc:docMk/>
            <pc:sldMk cId="1356155628" sldId="263"/>
            <ac:spMk id="2" creationId="{EE6733A1-7CD8-40F1-887F-7C14BB1C3972}"/>
          </ac:spMkLst>
        </pc:spChg>
        <pc:spChg chg="add">
          <ac:chgData name="Chen, Jeff" userId="9a3224f5-9893-4468-acd0-6d03119f890b" providerId="ADAL" clId="{D007526E-2E9F-48D4-BBB3-EF2BFB5FEE38}" dt="2021-05-05T18:30:55.324" v="348" actId="26606"/>
          <ac:spMkLst>
            <pc:docMk/>
            <pc:sldMk cId="1356155628" sldId="263"/>
            <ac:spMk id="9" creationId="{0ACDB3CA-62BA-4187-A0BD-732DFF710277}"/>
          </ac:spMkLst>
        </pc:spChg>
        <pc:picChg chg="add mod">
          <ac:chgData name="Chen, Jeff" userId="9a3224f5-9893-4468-acd0-6d03119f890b" providerId="ADAL" clId="{D007526E-2E9F-48D4-BBB3-EF2BFB5FEE38}" dt="2021-05-05T18:30:55.324" v="348" actId="26606"/>
          <ac:picMkLst>
            <pc:docMk/>
            <pc:sldMk cId="1356155628" sldId="263"/>
            <ac:picMk id="4" creationId="{A5E0250F-DB7A-472B-97CE-EB869F706EF6}"/>
          </ac:picMkLst>
        </pc:picChg>
      </pc:sldChg>
      <pc:sldChg chg="addSp modSp new mod setBg">
        <pc:chgData name="Chen, Jeff" userId="9a3224f5-9893-4468-acd0-6d03119f890b" providerId="ADAL" clId="{D007526E-2E9F-48D4-BBB3-EF2BFB5FEE38}" dt="2021-05-05T18:33:51.267" v="415" actId="20577"/>
        <pc:sldMkLst>
          <pc:docMk/>
          <pc:sldMk cId="2895367452" sldId="264"/>
        </pc:sldMkLst>
        <pc:spChg chg="mod">
          <ac:chgData name="Chen, Jeff" userId="9a3224f5-9893-4468-acd0-6d03119f890b" providerId="ADAL" clId="{D007526E-2E9F-48D4-BBB3-EF2BFB5FEE38}" dt="2021-05-05T18:33:51.267" v="415" actId="20577"/>
          <ac:spMkLst>
            <pc:docMk/>
            <pc:sldMk cId="2895367452" sldId="264"/>
            <ac:spMk id="2" creationId="{6169604B-21C0-4E54-B8A0-7BC047BE53FB}"/>
          </ac:spMkLst>
        </pc:spChg>
        <pc:spChg chg="add">
          <ac:chgData name="Chen, Jeff" userId="9a3224f5-9893-4468-acd0-6d03119f890b" providerId="ADAL" clId="{D007526E-2E9F-48D4-BBB3-EF2BFB5FEE38}" dt="2021-05-05T18:33:42.442" v="381" actId="26606"/>
          <ac:spMkLst>
            <pc:docMk/>
            <pc:sldMk cId="2895367452" sldId="264"/>
            <ac:spMk id="9" creationId="{0ACDB3CA-62BA-4187-A0BD-732DFF710277}"/>
          </ac:spMkLst>
        </pc:spChg>
        <pc:picChg chg="add mod">
          <ac:chgData name="Chen, Jeff" userId="9a3224f5-9893-4468-acd0-6d03119f890b" providerId="ADAL" clId="{D007526E-2E9F-48D4-BBB3-EF2BFB5FEE38}" dt="2021-05-05T18:33:42.442" v="381" actId="26606"/>
          <ac:picMkLst>
            <pc:docMk/>
            <pc:sldMk cId="2895367452" sldId="264"/>
            <ac:picMk id="4" creationId="{4842890F-2E45-48FF-A0BA-1ED907862C15}"/>
          </ac:picMkLst>
        </pc:picChg>
      </pc:sldChg>
      <pc:sldChg chg="addSp modSp new mod setBg">
        <pc:chgData name="Chen, Jeff" userId="9a3224f5-9893-4468-acd0-6d03119f890b" providerId="ADAL" clId="{D007526E-2E9F-48D4-BBB3-EF2BFB5FEE38}" dt="2021-05-05T18:35:17.655" v="438" actId="20577"/>
        <pc:sldMkLst>
          <pc:docMk/>
          <pc:sldMk cId="3001386176" sldId="265"/>
        </pc:sldMkLst>
        <pc:spChg chg="mod">
          <ac:chgData name="Chen, Jeff" userId="9a3224f5-9893-4468-acd0-6d03119f890b" providerId="ADAL" clId="{D007526E-2E9F-48D4-BBB3-EF2BFB5FEE38}" dt="2021-05-05T18:35:17.655" v="438" actId="20577"/>
          <ac:spMkLst>
            <pc:docMk/>
            <pc:sldMk cId="3001386176" sldId="265"/>
            <ac:spMk id="2" creationId="{16EE1552-40A2-4E7A-9E1F-008A53B01C8D}"/>
          </ac:spMkLst>
        </pc:spChg>
        <pc:spChg chg="add">
          <ac:chgData name="Chen, Jeff" userId="9a3224f5-9893-4468-acd0-6d03119f890b" providerId="ADAL" clId="{D007526E-2E9F-48D4-BBB3-EF2BFB5FEE38}" dt="2021-05-05T18:35:12.687" v="419" actId="26606"/>
          <ac:spMkLst>
            <pc:docMk/>
            <pc:sldMk cId="3001386176" sldId="265"/>
            <ac:spMk id="9" creationId="{0ACDB3CA-62BA-4187-A0BD-732DFF710277}"/>
          </ac:spMkLst>
        </pc:spChg>
        <pc:picChg chg="add mod">
          <ac:chgData name="Chen, Jeff" userId="9a3224f5-9893-4468-acd0-6d03119f890b" providerId="ADAL" clId="{D007526E-2E9F-48D4-BBB3-EF2BFB5FEE38}" dt="2021-05-05T18:35:12.687" v="419" actId="26606"/>
          <ac:picMkLst>
            <pc:docMk/>
            <pc:sldMk cId="3001386176" sldId="265"/>
            <ac:picMk id="4" creationId="{05D06DE0-4F10-4B94-AE49-1245D51380D3}"/>
          </ac:picMkLst>
        </pc:picChg>
      </pc:sldChg>
      <pc:sldChg chg="addSp delSp modSp new mod setBg">
        <pc:chgData name="Chen, Jeff" userId="9a3224f5-9893-4468-acd0-6d03119f890b" providerId="ADAL" clId="{D007526E-2E9F-48D4-BBB3-EF2BFB5FEE38}" dt="2021-05-05T18:39:12.587" v="483" actId="20577"/>
        <pc:sldMkLst>
          <pc:docMk/>
          <pc:sldMk cId="3894918294" sldId="266"/>
        </pc:sldMkLst>
        <pc:spChg chg="mod">
          <ac:chgData name="Chen, Jeff" userId="9a3224f5-9893-4468-acd0-6d03119f890b" providerId="ADAL" clId="{D007526E-2E9F-48D4-BBB3-EF2BFB5FEE38}" dt="2021-05-05T18:39:12.587" v="483" actId="20577"/>
          <ac:spMkLst>
            <pc:docMk/>
            <pc:sldMk cId="3894918294" sldId="266"/>
            <ac:spMk id="2" creationId="{227E5203-33AE-4F67-95DF-AFA462001E70}"/>
          </ac:spMkLst>
        </pc:spChg>
        <pc:spChg chg="add">
          <ac:chgData name="Chen, Jeff" userId="9a3224f5-9893-4468-acd0-6d03119f890b" providerId="ADAL" clId="{D007526E-2E9F-48D4-BBB3-EF2BFB5FEE38}" dt="2021-05-05T18:39:07.971" v="467" actId="26606"/>
          <ac:spMkLst>
            <pc:docMk/>
            <pc:sldMk cId="3894918294" sldId="266"/>
            <ac:spMk id="13" creationId="{0ACDB3CA-62BA-4187-A0BD-732DFF710277}"/>
          </ac:spMkLst>
        </pc:spChg>
        <pc:picChg chg="add del">
          <ac:chgData name="Chen, Jeff" userId="9a3224f5-9893-4468-acd0-6d03119f890b" providerId="ADAL" clId="{D007526E-2E9F-48D4-BBB3-EF2BFB5FEE38}" dt="2021-05-05T18:35:51.755" v="441" actId="22"/>
          <ac:picMkLst>
            <pc:docMk/>
            <pc:sldMk cId="3894918294" sldId="266"/>
            <ac:picMk id="4" creationId="{EB7820C7-CCEC-4335-9889-6F9E0960E260}"/>
          </ac:picMkLst>
        </pc:picChg>
        <pc:picChg chg="add del">
          <ac:chgData name="Chen, Jeff" userId="9a3224f5-9893-4468-acd0-6d03119f890b" providerId="ADAL" clId="{D007526E-2E9F-48D4-BBB3-EF2BFB5FEE38}" dt="2021-05-05T18:39:06.110" v="465" actId="478"/>
          <ac:picMkLst>
            <pc:docMk/>
            <pc:sldMk cId="3894918294" sldId="266"/>
            <ac:picMk id="6" creationId="{54CC5367-DD2E-4D91-A80E-0977F53817D6}"/>
          </ac:picMkLst>
        </pc:picChg>
        <pc:picChg chg="add mod">
          <ac:chgData name="Chen, Jeff" userId="9a3224f5-9893-4468-acd0-6d03119f890b" providerId="ADAL" clId="{D007526E-2E9F-48D4-BBB3-EF2BFB5FEE38}" dt="2021-05-05T18:39:07.971" v="467" actId="26606"/>
          <ac:picMkLst>
            <pc:docMk/>
            <pc:sldMk cId="3894918294" sldId="266"/>
            <ac:picMk id="8" creationId="{43E80578-1373-4DA6-8D84-B438F3D45FC1}"/>
          </ac:picMkLst>
        </pc:picChg>
      </pc:sldChg>
      <pc:sldChg chg="addSp delSp modSp add mod ord setBg delDesignElem">
        <pc:chgData name="Chen, Jeff" userId="9a3224f5-9893-4468-acd0-6d03119f890b" providerId="ADAL" clId="{D007526E-2E9F-48D4-BBB3-EF2BFB5FEE38}" dt="2021-05-05T18:37:37.507" v="453" actId="20577"/>
        <pc:sldMkLst>
          <pc:docMk/>
          <pc:sldMk cId="1005404422" sldId="267"/>
        </pc:sldMkLst>
        <pc:spChg chg="mod">
          <ac:chgData name="Chen, Jeff" userId="9a3224f5-9893-4468-acd0-6d03119f890b" providerId="ADAL" clId="{D007526E-2E9F-48D4-BBB3-EF2BFB5FEE38}" dt="2021-05-05T18:37:37.507" v="453" actId="20577"/>
          <ac:spMkLst>
            <pc:docMk/>
            <pc:sldMk cId="1005404422" sldId="267"/>
            <ac:spMk id="2" creationId="{D7965E7F-D708-4130-A893-CEAE8832EA51}"/>
          </ac:spMkLst>
        </pc:spChg>
        <pc:spChg chg="add">
          <ac:chgData name="Chen, Jeff" userId="9a3224f5-9893-4468-acd0-6d03119f890b" providerId="ADAL" clId="{D007526E-2E9F-48D4-BBB3-EF2BFB5FEE38}" dt="2021-05-05T18:37:31.995" v="444" actId="26606"/>
          <ac:spMkLst>
            <pc:docMk/>
            <pc:sldMk cId="1005404422" sldId="267"/>
            <ac:spMk id="6" creationId="{0ACDB3CA-62BA-4187-A0BD-732DFF710277}"/>
          </ac:spMkLst>
        </pc:spChg>
        <pc:spChg chg="del">
          <ac:chgData name="Chen, Jeff" userId="9a3224f5-9893-4468-acd0-6d03119f890b" providerId="ADAL" clId="{D007526E-2E9F-48D4-BBB3-EF2BFB5FEE38}" dt="2021-05-05T18:37:29.604" v="443"/>
          <ac:spMkLst>
            <pc:docMk/>
            <pc:sldMk cId="1005404422" sldId="267"/>
            <ac:spMk id="9" creationId="{0ACDB3CA-62BA-4187-A0BD-732DFF710277}"/>
          </ac:spMkLst>
        </pc:spChg>
        <pc:picChg chg="mod">
          <ac:chgData name="Chen, Jeff" userId="9a3224f5-9893-4468-acd0-6d03119f890b" providerId="ADAL" clId="{D007526E-2E9F-48D4-BBB3-EF2BFB5FEE38}" dt="2021-05-05T18:37:34.314" v="447" actId="27614"/>
          <ac:picMkLst>
            <pc:docMk/>
            <pc:sldMk cId="1005404422" sldId="267"/>
            <ac:picMk id="4" creationId="{AA407A32-F9A4-4F0E-9F3B-991FD8FDE9DD}"/>
          </ac:picMkLst>
        </pc:picChg>
      </pc:sldChg>
      <pc:sldChg chg="addSp delSp modSp new mod setBg">
        <pc:chgData name="Chen, Jeff" userId="9a3224f5-9893-4468-acd0-6d03119f890b" providerId="ADAL" clId="{D007526E-2E9F-48D4-BBB3-EF2BFB5FEE38}" dt="2021-05-05T18:39:49.080" v="503" actId="20577"/>
        <pc:sldMkLst>
          <pc:docMk/>
          <pc:sldMk cId="940277867" sldId="268"/>
        </pc:sldMkLst>
        <pc:spChg chg="mod">
          <ac:chgData name="Chen, Jeff" userId="9a3224f5-9893-4468-acd0-6d03119f890b" providerId="ADAL" clId="{D007526E-2E9F-48D4-BBB3-EF2BFB5FEE38}" dt="2021-05-05T18:39:49.080" v="503" actId="20577"/>
          <ac:spMkLst>
            <pc:docMk/>
            <pc:sldMk cId="940277867" sldId="268"/>
            <ac:spMk id="2" creationId="{546A893C-789B-43FD-9E12-B3A45DDBD87C}"/>
          </ac:spMkLst>
        </pc:spChg>
        <pc:spChg chg="add">
          <ac:chgData name="Chen, Jeff" userId="9a3224f5-9893-4468-acd0-6d03119f890b" providerId="ADAL" clId="{D007526E-2E9F-48D4-BBB3-EF2BFB5FEE38}" dt="2021-05-05T18:39:44.354" v="488" actId="26606"/>
          <ac:spMkLst>
            <pc:docMk/>
            <pc:sldMk cId="940277867" sldId="268"/>
            <ac:spMk id="11" creationId="{0ACDB3CA-62BA-4187-A0BD-732DFF710277}"/>
          </ac:spMkLst>
        </pc:spChg>
        <pc:picChg chg="add del">
          <ac:chgData name="Chen, Jeff" userId="9a3224f5-9893-4468-acd0-6d03119f890b" providerId="ADAL" clId="{D007526E-2E9F-48D4-BBB3-EF2BFB5FEE38}" dt="2021-05-05T18:39:42.084" v="486" actId="478"/>
          <ac:picMkLst>
            <pc:docMk/>
            <pc:sldMk cId="940277867" sldId="268"/>
            <ac:picMk id="4" creationId="{04B2D25F-09DB-4362-B896-E450D6847D00}"/>
          </ac:picMkLst>
        </pc:picChg>
        <pc:picChg chg="add mod">
          <ac:chgData name="Chen, Jeff" userId="9a3224f5-9893-4468-acd0-6d03119f890b" providerId="ADAL" clId="{D007526E-2E9F-48D4-BBB3-EF2BFB5FEE38}" dt="2021-05-05T18:39:44.354" v="488" actId="26606"/>
          <ac:picMkLst>
            <pc:docMk/>
            <pc:sldMk cId="940277867" sldId="268"/>
            <ac:picMk id="6" creationId="{70FCAA08-508B-4461-A8D9-38F8B9C0FDF9}"/>
          </ac:picMkLst>
        </pc:picChg>
      </pc:sldChg>
      <pc:sldChg chg="addSp modSp new mod setBg">
        <pc:chgData name="Chen, Jeff" userId="9a3224f5-9893-4468-acd0-6d03119f890b" providerId="ADAL" clId="{D007526E-2E9F-48D4-BBB3-EF2BFB5FEE38}" dt="2021-05-05T18:40:14.628" v="541" actId="20577"/>
        <pc:sldMkLst>
          <pc:docMk/>
          <pc:sldMk cId="2653475189" sldId="269"/>
        </pc:sldMkLst>
        <pc:spChg chg="mod">
          <ac:chgData name="Chen, Jeff" userId="9a3224f5-9893-4468-acd0-6d03119f890b" providerId="ADAL" clId="{D007526E-2E9F-48D4-BBB3-EF2BFB5FEE38}" dt="2021-05-05T18:40:14.628" v="541" actId="20577"/>
          <ac:spMkLst>
            <pc:docMk/>
            <pc:sldMk cId="2653475189" sldId="269"/>
            <ac:spMk id="2" creationId="{B33262A5-6F0E-412B-A2EB-0660ADABAEFF}"/>
          </ac:spMkLst>
        </pc:spChg>
        <pc:spChg chg="add">
          <ac:chgData name="Chen, Jeff" userId="9a3224f5-9893-4468-acd0-6d03119f890b" providerId="ADAL" clId="{D007526E-2E9F-48D4-BBB3-EF2BFB5FEE38}" dt="2021-05-05T18:40:06.579" v="506" actId="26606"/>
          <ac:spMkLst>
            <pc:docMk/>
            <pc:sldMk cId="2653475189" sldId="269"/>
            <ac:spMk id="9" creationId="{0ACDB3CA-62BA-4187-A0BD-732DFF710277}"/>
          </ac:spMkLst>
        </pc:spChg>
        <pc:picChg chg="add mod">
          <ac:chgData name="Chen, Jeff" userId="9a3224f5-9893-4468-acd0-6d03119f890b" providerId="ADAL" clId="{D007526E-2E9F-48D4-BBB3-EF2BFB5FEE38}" dt="2021-05-05T18:40:06.579" v="506" actId="26606"/>
          <ac:picMkLst>
            <pc:docMk/>
            <pc:sldMk cId="2653475189" sldId="269"/>
            <ac:picMk id="4" creationId="{4A53F80C-C2EF-4C2C-AA81-65A1A9A4BCEE}"/>
          </ac:picMkLst>
        </pc:picChg>
      </pc:sldChg>
      <pc:sldChg chg="addSp delSp modSp new mod setBg">
        <pc:chgData name="Chen, Jeff" userId="9a3224f5-9893-4468-acd0-6d03119f890b" providerId="ADAL" clId="{D007526E-2E9F-48D4-BBB3-EF2BFB5FEE38}" dt="2021-05-05T18:43:05.985" v="607" actId="20577"/>
        <pc:sldMkLst>
          <pc:docMk/>
          <pc:sldMk cId="3556583449" sldId="270"/>
        </pc:sldMkLst>
        <pc:spChg chg="mod">
          <ac:chgData name="Chen, Jeff" userId="9a3224f5-9893-4468-acd0-6d03119f890b" providerId="ADAL" clId="{D007526E-2E9F-48D4-BBB3-EF2BFB5FEE38}" dt="2021-05-05T18:43:05.985" v="607" actId="20577"/>
          <ac:spMkLst>
            <pc:docMk/>
            <pc:sldMk cId="3556583449" sldId="270"/>
            <ac:spMk id="2" creationId="{F97BFB1A-65E9-4802-842F-52AFE38749F2}"/>
          </ac:spMkLst>
        </pc:spChg>
        <pc:spChg chg="add">
          <ac:chgData name="Chen, Jeff" userId="9a3224f5-9893-4468-acd0-6d03119f890b" providerId="ADAL" clId="{D007526E-2E9F-48D4-BBB3-EF2BFB5FEE38}" dt="2021-05-05T18:43:03.337" v="601" actId="26606"/>
          <ac:spMkLst>
            <pc:docMk/>
            <pc:sldMk cId="3556583449" sldId="270"/>
            <ac:spMk id="13" creationId="{0ACDB3CA-62BA-4187-A0BD-732DFF710277}"/>
          </ac:spMkLst>
        </pc:spChg>
        <pc:picChg chg="add del">
          <ac:chgData name="Chen, Jeff" userId="9a3224f5-9893-4468-acd0-6d03119f890b" providerId="ADAL" clId="{D007526E-2E9F-48D4-BBB3-EF2BFB5FEE38}" dt="2021-05-05T18:41:04.565" v="572" actId="478"/>
          <ac:picMkLst>
            <pc:docMk/>
            <pc:sldMk cId="3556583449" sldId="270"/>
            <ac:picMk id="4" creationId="{504E1687-601B-4A60-AD8F-6404C3AB6697}"/>
          </ac:picMkLst>
        </pc:picChg>
        <pc:picChg chg="add del">
          <ac:chgData name="Chen, Jeff" userId="9a3224f5-9893-4468-acd0-6d03119f890b" providerId="ADAL" clId="{D007526E-2E9F-48D4-BBB3-EF2BFB5FEE38}" dt="2021-05-05T18:42:03.399" v="598" actId="22"/>
          <ac:picMkLst>
            <pc:docMk/>
            <pc:sldMk cId="3556583449" sldId="270"/>
            <ac:picMk id="6" creationId="{24D8DA62-9FC6-4E04-B470-B8A0B7516E63}"/>
          </ac:picMkLst>
        </pc:picChg>
        <pc:picChg chg="add mod">
          <ac:chgData name="Chen, Jeff" userId="9a3224f5-9893-4468-acd0-6d03119f890b" providerId="ADAL" clId="{D007526E-2E9F-48D4-BBB3-EF2BFB5FEE38}" dt="2021-05-05T18:43:03.337" v="601" actId="26606"/>
          <ac:picMkLst>
            <pc:docMk/>
            <pc:sldMk cId="3556583449" sldId="270"/>
            <ac:picMk id="8" creationId="{6A0100E8-9444-4E59-91CE-E92609F13FEE}"/>
          </ac:picMkLst>
        </pc:picChg>
      </pc:sldChg>
      <pc:sldChg chg="addSp delSp modSp add mod">
        <pc:chgData name="Chen, Jeff" userId="9a3224f5-9893-4468-acd0-6d03119f890b" providerId="ADAL" clId="{D007526E-2E9F-48D4-BBB3-EF2BFB5FEE38}" dt="2021-05-05T18:41:31.417" v="578" actId="1076"/>
        <pc:sldMkLst>
          <pc:docMk/>
          <pc:sldMk cId="3461653870" sldId="271"/>
        </pc:sldMkLst>
        <pc:spChg chg="mod">
          <ac:chgData name="Chen, Jeff" userId="9a3224f5-9893-4468-acd0-6d03119f890b" providerId="ADAL" clId="{D007526E-2E9F-48D4-BBB3-EF2BFB5FEE38}" dt="2021-05-05T18:41:00.944" v="571" actId="20577"/>
          <ac:spMkLst>
            <pc:docMk/>
            <pc:sldMk cId="3461653870" sldId="271"/>
            <ac:spMk id="2" creationId="{B33262A5-6F0E-412B-A2EB-0660ADABAEFF}"/>
          </ac:spMkLst>
        </pc:spChg>
        <pc:picChg chg="del">
          <ac:chgData name="Chen, Jeff" userId="9a3224f5-9893-4468-acd0-6d03119f890b" providerId="ADAL" clId="{D007526E-2E9F-48D4-BBB3-EF2BFB5FEE38}" dt="2021-05-05T18:40:47.033" v="545" actId="478"/>
          <ac:picMkLst>
            <pc:docMk/>
            <pc:sldMk cId="3461653870" sldId="271"/>
            <ac:picMk id="4" creationId="{4A53F80C-C2EF-4C2C-AA81-65A1A9A4BCEE}"/>
          </ac:picMkLst>
        </pc:picChg>
        <pc:picChg chg="add mod">
          <ac:chgData name="Chen, Jeff" userId="9a3224f5-9893-4468-acd0-6d03119f890b" providerId="ADAL" clId="{D007526E-2E9F-48D4-BBB3-EF2BFB5FEE38}" dt="2021-05-05T18:41:18.986" v="575" actId="1076"/>
          <ac:picMkLst>
            <pc:docMk/>
            <pc:sldMk cId="3461653870" sldId="271"/>
            <ac:picMk id="5" creationId="{222715EE-5A27-412B-B5C9-6C49E07FCC67}"/>
          </ac:picMkLst>
        </pc:picChg>
        <pc:picChg chg="add mod">
          <ac:chgData name="Chen, Jeff" userId="9a3224f5-9893-4468-acd0-6d03119f890b" providerId="ADAL" clId="{D007526E-2E9F-48D4-BBB3-EF2BFB5FEE38}" dt="2021-05-05T18:41:31.417" v="578" actId="1076"/>
          <ac:picMkLst>
            <pc:docMk/>
            <pc:sldMk cId="3461653870" sldId="271"/>
            <ac:picMk id="7" creationId="{CF33EFAE-C744-46F0-942E-34FBD8487C41}"/>
          </ac:picMkLst>
        </pc:picChg>
      </pc:sldChg>
      <pc:sldChg chg="addSp modSp new mod setBg">
        <pc:chgData name="Chen, Jeff" userId="9a3224f5-9893-4468-acd0-6d03119f890b" providerId="ADAL" clId="{D007526E-2E9F-48D4-BBB3-EF2BFB5FEE38}" dt="2021-05-05T18:43:33.040" v="627" actId="20577"/>
        <pc:sldMkLst>
          <pc:docMk/>
          <pc:sldMk cId="3030393048" sldId="272"/>
        </pc:sldMkLst>
        <pc:spChg chg="mod">
          <ac:chgData name="Chen, Jeff" userId="9a3224f5-9893-4468-acd0-6d03119f890b" providerId="ADAL" clId="{D007526E-2E9F-48D4-BBB3-EF2BFB5FEE38}" dt="2021-05-05T18:43:33.040" v="627" actId="20577"/>
          <ac:spMkLst>
            <pc:docMk/>
            <pc:sldMk cId="3030393048" sldId="272"/>
            <ac:spMk id="2" creationId="{C1CE31F9-5063-4A4C-8C53-1B2C4F793612}"/>
          </ac:spMkLst>
        </pc:spChg>
        <pc:spChg chg="add">
          <ac:chgData name="Chen, Jeff" userId="9a3224f5-9893-4468-acd0-6d03119f890b" providerId="ADAL" clId="{D007526E-2E9F-48D4-BBB3-EF2BFB5FEE38}" dt="2021-05-05T18:43:29.172" v="610" actId="26606"/>
          <ac:spMkLst>
            <pc:docMk/>
            <pc:sldMk cId="3030393048" sldId="272"/>
            <ac:spMk id="9" creationId="{0ACDB3CA-62BA-4187-A0BD-732DFF710277}"/>
          </ac:spMkLst>
        </pc:spChg>
        <pc:picChg chg="add mod">
          <ac:chgData name="Chen, Jeff" userId="9a3224f5-9893-4468-acd0-6d03119f890b" providerId="ADAL" clId="{D007526E-2E9F-48D4-BBB3-EF2BFB5FEE38}" dt="2021-05-05T18:43:29.172" v="610" actId="26606"/>
          <ac:picMkLst>
            <pc:docMk/>
            <pc:sldMk cId="3030393048" sldId="272"/>
            <ac:picMk id="4" creationId="{29BF3973-09F9-4C29-BA06-942FB7E9B087}"/>
          </ac:picMkLst>
        </pc:picChg>
      </pc:sldChg>
      <pc:sldChg chg="addSp modSp new mod setBg">
        <pc:chgData name="Chen, Jeff" userId="9a3224f5-9893-4468-acd0-6d03119f890b" providerId="ADAL" clId="{D007526E-2E9F-48D4-BBB3-EF2BFB5FEE38}" dt="2021-05-05T18:43:54.538" v="645" actId="20577"/>
        <pc:sldMkLst>
          <pc:docMk/>
          <pc:sldMk cId="1371576354" sldId="273"/>
        </pc:sldMkLst>
        <pc:spChg chg="mod">
          <ac:chgData name="Chen, Jeff" userId="9a3224f5-9893-4468-acd0-6d03119f890b" providerId="ADAL" clId="{D007526E-2E9F-48D4-BBB3-EF2BFB5FEE38}" dt="2021-05-05T18:43:54.538" v="645" actId="20577"/>
          <ac:spMkLst>
            <pc:docMk/>
            <pc:sldMk cId="1371576354" sldId="273"/>
            <ac:spMk id="2" creationId="{64AF4BF0-DD3B-409D-9666-D59A12157842}"/>
          </ac:spMkLst>
        </pc:spChg>
        <pc:spChg chg="add">
          <ac:chgData name="Chen, Jeff" userId="9a3224f5-9893-4468-acd0-6d03119f890b" providerId="ADAL" clId="{D007526E-2E9F-48D4-BBB3-EF2BFB5FEE38}" dt="2021-05-05T18:43:50.497" v="630" actId="26606"/>
          <ac:spMkLst>
            <pc:docMk/>
            <pc:sldMk cId="1371576354" sldId="273"/>
            <ac:spMk id="9" creationId="{0ACDB3CA-62BA-4187-A0BD-732DFF710277}"/>
          </ac:spMkLst>
        </pc:spChg>
        <pc:picChg chg="add mod">
          <ac:chgData name="Chen, Jeff" userId="9a3224f5-9893-4468-acd0-6d03119f890b" providerId="ADAL" clId="{D007526E-2E9F-48D4-BBB3-EF2BFB5FEE38}" dt="2021-05-05T18:43:50.497" v="630" actId="26606"/>
          <ac:picMkLst>
            <pc:docMk/>
            <pc:sldMk cId="1371576354" sldId="273"/>
            <ac:picMk id="4" creationId="{C2D4DB59-D368-46BB-95B7-DBBCD2C5C62E}"/>
          </ac:picMkLst>
        </pc:picChg>
      </pc:sldChg>
      <pc:sldChg chg="addSp delSp modSp new mod setBg">
        <pc:chgData name="Chen, Jeff" userId="9a3224f5-9893-4468-acd0-6d03119f890b" providerId="ADAL" clId="{D007526E-2E9F-48D4-BBB3-EF2BFB5FEE38}" dt="2021-05-05T18:44:23.915" v="672" actId="20577"/>
        <pc:sldMkLst>
          <pc:docMk/>
          <pc:sldMk cId="29269728" sldId="274"/>
        </pc:sldMkLst>
        <pc:spChg chg="mod">
          <ac:chgData name="Chen, Jeff" userId="9a3224f5-9893-4468-acd0-6d03119f890b" providerId="ADAL" clId="{D007526E-2E9F-48D4-BBB3-EF2BFB5FEE38}" dt="2021-05-05T18:44:23.915" v="672" actId="20577"/>
          <ac:spMkLst>
            <pc:docMk/>
            <pc:sldMk cId="29269728" sldId="274"/>
            <ac:spMk id="2" creationId="{4D159C7E-9758-4506-B133-7D57CA20DED7}"/>
          </ac:spMkLst>
        </pc:spChg>
        <pc:spChg chg="add">
          <ac:chgData name="Chen, Jeff" userId="9a3224f5-9893-4468-acd0-6d03119f890b" providerId="ADAL" clId="{D007526E-2E9F-48D4-BBB3-EF2BFB5FEE38}" dt="2021-05-05T18:44:19.782" v="650" actId="26606"/>
          <ac:spMkLst>
            <pc:docMk/>
            <pc:sldMk cId="29269728" sldId="274"/>
            <ac:spMk id="11" creationId="{0ACDB3CA-62BA-4187-A0BD-732DFF710277}"/>
          </ac:spMkLst>
        </pc:spChg>
        <pc:picChg chg="add del">
          <ac:chgData name="Chen, Jeff" userId="9a3224f5-9893-4468-acd0-6d03119f890b" providerId="ADAL" clId="{D007526E-2E9F-48D4-BBB3-EF2BFB5FEE38}" dt="2021-05-05T18:44:10.158" v="648" actId="22"/>
          <ac:picMkLst>
            <pc:docMk/>
            <pc:sldMk cId="29269728" sldId="274"/>
            <ac:picMk id="4" creationId="{47CD9401-64A7-48B9-89EC-5EC5754C8B49}"/>
          </ac:picMkLst>
        </pc:picChg>
        <pc:picChg chg="add mod">
          <ac:chgData name="Chen, Jeff" userId="9a3224f5-9893-4468-acd0-6d03119f890b" providerId="ADAL" clId="{D007526E-2E9F-48D4-BBB3-EF2BFB5FEE38}" dt="2021-05-05T18:44:19.782" v="650" actId="26606"/>
          <ac:picMkLst>
            <pc:docMk/>
            <pc:sldMk cId="29269728" sldId="274"/>
            <ac:picMk id="6" creationId="{0920CB54-C631-40E4-9471-45DB2A598013}"/>
          </ac:picMkLst>
        </pc:picChg>
      </pc:sldChg>
      <pc:sldChg chg="addSp delSp modSp new mod setBg">
        <pc:chgData name="Chen, Jeff" userId="9a3224f5-9893-4468-acd0-6d03119f890b" providerId="ADAL" clId="{D007526E-2E9F-48D4-BBB3-EF2BFB5FEE38}" dt="2021-05-05T18:45:59.338" v="717" actId="20577"/>
        <pc:sldMkLst>
          <pc:docMk/>
          <pc:sldMk cId="3123214632" sldId="275"/>
        </pc:sldMkLst>
        <pc:spChg chg="mod">
          <ac:chgData name="Chen, Jeff" userId="9a3224f5-9893-4468-acd0-6d03119f890b" providerId="ADAL" clId="{D007526E-2E9F-48D4-BBB3-EF2BFB5FEE38}" dt="2021-05-05T18:45:59.338" v="717" actId="20577"/>
          <ac:spMkLst>
            <pc:docMk/>
            <pc:sldMk cId="3123214632" sldId="275"/>
            <ac:spMk id="2" creationId="{0792A65C-6C67-4402-8996-72FA9830BA03}"/>
          </ac:spMkLst>
        </pc:spChg>
        <pc:spChg chg="add">
          <ac:chgData name="Chen, Jeff" userId="9a3224f5-9893-4468-acd0-6d03119f890b" providerId="ADAL" clId="{D007526E-2E9F-48D4-BBB3-EF2BFB5FEE38}" dt="2021-05-05T18:45:54.462" v="696" actId="26606"/>
          <ac:spMkLst>
            <pc:docMk/>
            <pc:sldMk cId="3123214632" sldId="275"/>
            <ac:spMk id="11" creationId="{0ACDB3CA-62BA-4187-A0BD-732DFF710277}"/>
          </ac:spMkLst>
        </pc:spChg>
        <pc:picChg chg="add del">
          <ac:chgData name="Chen, Jeff" userId="9a3224f5-9893-4468-acd0-6d03119f890b" providerId="ADAL" clId="{D007526E-2E9F-48D4-BBB3-EF2BFB5FEE38}" dt="2021-05-05T18:45:52.429" v="694" actId="478"/>
          <ac:picMkLst>
            <pc:docMk/>
            <pc:sldMk cId="3123214632" sldId="275"/>
            <ac:picMk id="4" creationId="{C87F07DF-0592-45B7-88A4-3D75594F6E69}"/>
          </ac:picMkLst>
        </pc:picChg>
        <pc:picChg chg="add mod">
          <ac:chgData name="Chen, Jeff" userId="9a3224f5-9893-4468-acd0-6d03119f890b" providerId="ADAL" clId="{D007526E-2E9F-48D4-BBB3-EF2BFB5FEE38}" dt="2021-05-05T18:45:54.462" v="696" actId="26606"/>
          <ac:picMkLst>
            <pc:docMk/>
            <pc:sldMk cId="3123214632" sldId="275"/>
            <ac:picMk id="6" creationId="{D2733BE3-A472-4633-801C-3EA6B31F9C1B}"/>
          </ac:picMkLst>
        </pc:picChg>
      </pc:sldChg>
      <pc:sldChg chg="addSp delSp modSp add mod">
        <pc:chgData name="Chen, Jeff" userId="9a3224f5-9893-4468-acd0-6d03119f890b" providerId="ADAL" clId="{D007526E-2E9F-48D4-BBB3-EF2BFB5FEE38}" dt="2021-05-05T18:45:27.057" v="693" actId="20577"/>
        <pc:sldMkLst>
          <pc:docMk/>
          <pc:sldMk cId="3903082197" sldId="276"/>
        </pc:sldMkLst>
        <pc:spChg chg="mod">
          <ac:chgData name="Chen, Jeff" userId="9a3224f5-9893-4468-acd0-6d03119f890b" providerId="ADAL" clId="{D007526E-2E9F-48D4-BBB3-EF2BFB5FEE38}" dt="2021-05-05T18:45:27.057" v="693" actId="20577"/>
          <ac:spMkLst>
            <pc:docMk/>
            <pc:sldMk cId="3903082197" sldId="276"/>
            <ac:spMk id="2" creationId="{4D159C7E-9758-4506-B133-7D57CA20DED7}"/>
          </ac:spMkLst>
        </pc:spChg>
        <pc:picChg chg="add mod">
          <ac:chgData name="Chen, Jeff" userId="9a3224f5-9893-4468-acd0-6d03119f890b" providerId="ADAL" clId="{D007526E-2E9F-48D4-BBB3-EF2BFB5FEE38}" dt="2021-05-05T18:45:21.806" v="680" actId="1076"/>
          <ac:picMkLst>
            <pc:docMk/>
            <pc:sldMk cId="3903082197" sldId="276"/>
            <ac:picMk id="4" creationId="{DB972B06-13B5-4289-88DE-F76EAFADD2C4}"/>
          </ac:picMkLst>
        </pc:picChg>
        <pc:picChg chg="del">
          <ac:chgData name="Chen, Jeff" userId="9a3224f5-9893-4468-acd0-6d03119f890b" providerId="ADAL" clId="{D007526E-2E9F-48D4-BBB3-EF2BFB5FEE38}" dt="2021-05-05T18:45:16.159" v="676" actId="478"/>
          <ac:picMkLst>
            <pc:docMk/>
            <pc:sldMk cId="3903082197" sldId="276"/>
            <ac:picMk id="6" creationId="{0920CB54-C631-40E4-9471-45DB2A598013}"/>
          </ac:picMkLst>
        </pc:picChg>
      </pc:sldChg>
      <pc:sldChg chg="addSp modSp new mod setBg">
        <pc:chgData name="Chen, Jeff" userId="9a3224f5-9893-4468-acd0-6d03119f890b" providerId="ADAL" clId="{D007526E-2E9F-48D4-BBB3-EF2BFB5FEE38}" dt="2021-05-05T18:48:20.106" v="740" actId="20577"/>
        <pc:sldMkLst>
          <pc:docMk/>
          <pc:sldMk cId="1825807001" sldId="277"/>
        </pc:sldMkLst>
        <pc:spChg chg="mod">
          <ac:chgData name="Chen, Jeff" userId="9a3224f5-9893-4468-acd0-6d03119f890b" providerId="ADAL" clId="{D007526E-2E9F-48D4-BBB3-EF2BFB5FEE38}" dt="2021-05-05T18:48:20.106" v="740" actId="20577"/>
          <ac:spMkLst>
            <pc:docMk/>
            <pc:sldMk cId="1825807001" sldId="277"/>
            <ac:spMk id="2" creationId="{7D8B5775-DB5D-44A7-9609-C3B2459FDAA0}"/>
          </ac:spMkLst>
        </pc:spChg>
        <pc:spChg chg="add">
          <ac:chgData name="Chen, Jeff" userId="9a3224f5-9893-4468-acd0-6d03119f890b" providerId="ADAL" clId="{D007526E-2E9F-48D4-BBB3-EF2BFB5FEE38}" dt="2021-05-05T18:48:13.666" v="720" actId="26606"/>
          <ac:spMkLst>
            <pc:docMk/>
            <pc:sldMk cId="1825807001" sldId="277"/>
            <ac:spMk id="9" creationId="{0ACDB3CA-62BA-4187-A0BD-732DFF710277}"/>
          </ac:spMkLst>
        </pc:spChg>
        <pc:picChg chg="add mod">
          <ac:chgData name="Chen, Jeff" userId="9a3224f5-9893-4468-acd0-6d03119f890b" providerId="ADAL" clId="{D007526E-2E9F-48D4-BBB3-EF2BFB5FEE38}" dt="2021-05-05T18:48:13.666" v="720" actId="26606"/>
          <ac:picMkLst>
            <pc:docMk/>
            <pc:sldMk cId="1825807001" sldId="277"/>
            <ac:picMk id="4" creationId="{35D572B1-0199-45EC-B71B-8160DC771FD0}"/>
          </ac:picMkLst>
        </pc:picChg>
      </pc:sldChg>
      <pc:sldChg chg="addSp modSp new mod setBg">
        <pc:chgData name="Chen, Jeff" userId="9a3224f5-9893-4468-acd0-6d03119f890b" providerId="ADAL" clId="{D007526E-2E9F-48D4-BBB3-EF2BFB5FEE38}" dt="2021-05-05T18:50:22.052" v="764" actId="20577"/>
        <pc:sldMkLst>
          <pc:docMk/>
          <pc:sldMk cId="216414117" sldId="278"/>
        </pc:sldMkLst>
        <pc:spChg chg="mod">
          <ac:chgData name="Chen, Jeff" userId="9a3224f5-9893-4468-acd0-6d03119f890b" providerId="ADAL" clId="{D007526E-2E9F-48D4-BBB3-EF2BFB5FEE38}" dt="2021-05-05T18:50:22.052" v="764" actId="20577"/>
          <ac:spMkLst>
            <pc:docMk/>
            <pc:sldMk cId="216414117" sldId="278"/>
            <ac:spMk id="2" creationId="{346F6B6F-C45D-4B4B-AF9E-98757B73A302}"/>
          </ac:spMkLst>
        </pc:spChg>
        <pc:spChg chg="add">
          <ac:chgData name="Chen, Jeff" userId="9a3224f5-9893-4468-acd0-6d03119f890b" providerId="ADAL" clId="{D007526E-2E9F-48D4-BBB3-EF2BFB5FEE38}" dt="2021-05-05T18:50:18.119" v="743" actId="26606"/>
          <ac:spMkLst>
            <pc:docMk/>
            <pc:sldMk cId="216414117" sldId="278"/>
            <ac:spMk id="9" creationId="{0ACDB3CA-62BA-4187-A0BD-732DFF710277}"/>
          </ac:spMkLst>
        </pc:spChg>
        <pc:picChg chg="add mod">
          <ac:chgData name="Chen, Jeff" userId="9a3224f5-9893-4468-acd0-6d03119f890b" providerId="ADAL" clId="{D007526E-2E9F-48D4-BBB3-EF2BFB5FEE38}" dt="2021-05-05T18:50:18.119" v="743" actId="26606"/>
          <ac:picMkLst>
            <pc:docMk/>
            <pc:sldMk cId="216414117" sldId="278"/>
            <ac:picMk id="4" creationId="{09C22C32-3D64-4998-93D6-94C1B711475F}"/>
          </ac:picMkLst>
        </pc:picChg>
      </pc:sldChg>
      <pc:sldChg chg="addSp modSp new mod setBg">
        <pc:chgData name="Chen, Jeff" userId="9a3224f5-9893-4468-acd0-6d03119f890b" providerId="ADAL" clId="{D007526E-2E9F-48D4-BBB3-EF2BFB5FEE38}" dt="2021-05-05T19:01:39.230" v="785" actId="20577"/>
        <pc:sldMkLst>
          <pc:docMk/>
          <pc:sldMk cId="827774720" sldId="279"/>
        </pc:sldMkLst>
        <pc:spChg chg="mod">
          <ac:chgData name="Chen, Jeff" userId="9a3224f5-9893-4468-acd0-6d03119f890b" providerId="ADAL" clId="{D007526E-2E9F-48D4-BBB3-EF2BFB5FEE38}" dt="2021-05-05T19:01:39.230" v="785" actId="20577"/>
          <ac:spMkLst>
            <pc:docMk/>
            <pc:sldMk cId="827774720" sldId="279"/>
            <ac:spMk id="2" creationId="{6395F284-9D9C-4D89-8CC0-2F70EC4D4E0D}"/>
          </ac:spMkLst>
        </pc:spChg>
        <pc:spChg chg="add">
          <ac:chgData name="Chen, Jeff" userId="9a3224f5-9893-4468-acd0-6d03119f890b" providerId="ADAL" clId="{D007526E-2E9F-48D4-BBB3-EF2BFB5FEE38}" dt="2021-05-05T19:01:29.857" v="767" actId="26606"/>
          <ac:spMkLst>
            <pc:docMk/>
            <pc:sldMk cId="827774720" sldId="279"/>
            <ac:spMk id="9" creationId="{0465601C-04B5-4AE0-8300-C95A72ECD27F}"/>
          </ac:spMkLst>
        </pc:spChg>
        <pc:picChg chg="add mod">
          <ac:chgData name="Chen, Jeff" userId="9a3224f5-9893-4468-acd0-6d03119f890b" providerId="ADAL" clId="{D007526E-2E9F-48D4-BBB3-EF2BFB5FEE38}" dt="2021-05-05T19:01:29.857" v="767" actId="26606"/>
          <ac:picMkLst>
            <pc:docMk/>
            <pc:sldMk cId="827774720" sldId="279"/>
            <ac:picMk id="4" creationId="{64BE750C-E364-4F3C-ACE0-708F64E10EFF}"/>
          </ac:picMkLst>
        </pc:picChg>
      </pc:sldChg>
      <pc:sldChg chg="addSp delSp modSp new mod setBg">
        <pc:chgData name="Chen, Jeff" userId="9a3224f5-9893-4468-acd0-6d03119f890b" providerId="ADAL" clId="{D007526E-2E9F-48D4-BBB3-EF2BFB5FEE38}" dt="2021-05-05T19:02:05.750" v="812" actId="20577"/>
        <pc:sldMkLst>
          <pc:docMk/>
          <pc:sldMk cId="217660489" sldId="280"/>
        </pc:sldMkLst>
        <pc:spChg chg="mod">
          <ac:chgData name="Chen, Jeff" userId="9a3224f5-9893-4468-acd0-6d03119f890b" providerId="ADAL" clId="{D007526E-2E9F-48D4-BBB3-EF2BFB5FEE38}" dt="2021-05-05T19:02:05.750" v="812" actId="20577"/>
          <ac:spMkLst>
            <pc:docMk/>
            <pc:sldMk cId="217660489" sldId="280"/>
            <ac:spMk id="2" creationId="{9C9F983D-BE51-4B33-8E8B-C7759469F07F}"/>
          </ac:spMkLst>
        </pc:spChg>
        <pc:spChg chg="add del">
          <ac:chgData name="Chen, Jeff" userId="9a3224f5-9893-4468-acd0-6d03119f890b" providerId="ADAL" clId="{D007526E-2E9F-48D4-BBB3-EF2BFB5FEE38}" dt="2021-05-05T19:01:59.493" v="789" actId="26606"/>
          <ac:spMkLst>
            <pc:docMk/>
            <pc:sldMk cId="217660489" sldId="280"/>
            <ac:spMk id="9" creationId="{0ACDB3CA-62BA-4187-A0BD-732DFF710277}"/>
          </ac:spMkLst>
        </pc:spChg>
        <pc:spChg chg="add">
          <ac:chgData name="Chen, Jeff" userId="9a3224f5-9893-4468-acd0-6d03119f890b" providerId="ADAL" clId="{D007526E-2E9F-48D4-BBB3-EF2BFB5FEE38}" dt="2021-05-05T19:01:59.498" v="790" actId="26606"/>
          <ac:spMkLst>
            <pc:docMk/>
            <pc:sldMk cId="217660489" sldId="280"/>
            <ac:spMk id="11" creationId="{0465601C-04B5-4AE0-8300-C95A72ECD27F}"/>
          </ac:spMkLst>
        </pc:spChg>
        <pc:picChg chg="add mod">
          <ac:chgData name="Chen, Jeff" userId="9a3224f5-9893-4468-acd0-6d03119f890b" providerId="ADAL" clId="{D007526E-2E9F-48D4-BBB3-EF2BFB5FEE38}" dt="2021-05-05T19:01:59.498" v="790" actId="26606"/>
          <ac:picMkLst>
            <pc:docMk/>
            <pc:sldMk cId="217660489" sldId="280"/>
            <ac:picMk id="4" creationId="{1B1CD438-1FD2-4FE2-A542-7597C8890B08}"/>
          </ac:picMkLst>
        </pc:picChg>
      </pc:sldChg>
      <pc:sldChg chg="addSp modSp new mod setBg">
        <pc:chgData name="Chen, Jeff" userId="9a3224f5-9893-4468-acd0-6d03119f890b" providerId="ADAL" clId="{D007526E-2E9F-48D4-BBB3-EF2BFB5FEE38}" dt="2021-05-05T19:02:30.870" v="840" actId="20577"/>
        <pc:sldMkLst>
          <pc:docMk/>
          <pc:sldMk cId="3140644092" sldId="281"/>
        </pc:sldMkLst>
        <pc:spChg chg="mod">
          <ac:chgData name="Chen, Jeff" userId="9a3224f5-9893-4468-acd0-6d03119f890b" providerId="ADAL" clId="{D007526E-2E9F-48D4-BBB3-EF2BFB5FEE38}" dt="2021-05-05T19:02:30.870" v="840" actId="20577"/>
          <ac:spMkLst>
            <pc:docMk/>
            <pc:sldMk cId="3140644092" sldId="281"/>
            <ac:spMk id="2" creationId="{3A870637-884C-4C1A-A63D-5187A22791BA}"/>
          </ac:spMkLst>
        </pc:spChg>
        <pc:spChg chg="add">
          <ac:chgData name="Chen, Jeff" userId="9a3224f5-9893-4468-acd0-6d03119f890b" providerId="ADAL" clId="{D007526E-2E9F-48D4-BBB3-EF2BFB5FEE38}" dt="2021-05-05T19:02:25.858" v="815" actId="26606"/>
          <ac:spMkLst>
            <pc:docMk/>
            <pc:sldMk cId="3140644092" sldId="281"/>
            <ac:spMk id="9" creationId="{0465601C-04B5-4AE0-8300-C95A72ECD27F}"/>
          </ac:spMkLst>
        </pc:spChg>
        <pc:picChg chg="add mod">
          <ac:chgData name="Chen, Jeff" userId="9a3224f5-9893-4468-acd0-6d03119f890b" providerId="ADAL" clId="{D007526E-2E9F-48D4-BBB3-EF2BFB5FEE38}" dt="2021-05-05T19:02:25.858" v="815" actId="26606"/>
          <ac:picMkLst>
            <pc:docMk/>
            <pc:sldMk cId="3140644092" sldId="281"/>
            <ac:picMk id="4" creationId="{8B4EC34D-65A6-4F1A-ACD6-CA50861223AA}"/>
          </ac:picMkLst>
        </pc:picChg>
      </pc:sldChg>
      <pc:sldChg chg="addSp delSp modSp new mod setBg">
        <pc:chgData name="Chen, Jeff" userId="9a3224f5-9893-4468-acd0-6d03119f890b" providerId="ADAL" clId="{D007526E-2E9F-48D4-BBB3-EF2BFB5FEE38}" dt="2021-05-05T19:21:24.950" v="1133"/>
        <pc:sldMkLst>
          <pc:docMk/>
          <pc:sldMk cId="4215869974" sldId="282"/>
        </pc:sldMkLst>
        <pc:spChg chg="mod">
          <ac:chgData name="Chen, Jeff" userId="9a3224f5-9893-4468-acd0-6d03119f890b" providerId="ADAL" clId="{D007526E-2E9F-48D4-BBB3-EF2BFB5FEE38}" dt="2021-05-05T19:03:02.543" v="859" actId="20577"/>
          <ac:spMkLst>
            <pc:docMk/>
            <pc:sldMk cId="4215869974" sldId="282"/>
            <ac:spMk id="2" creationId="{17E8F1A7-1A6C-4551-BBBE-42DF003B45D1}"/>
          </ac:spMkLst>
        </pc:spChg>
        <pc:spChg chg="add del mod">
          <ac:chgData name="Chen, Jeff" userId="9a3224f5-9893-4468-acd0-6d03119f890b" providerId="ADAL" clId="{D007526E-2E9F-48D4-BBB3-EF2BFB5FEE38}" dt="2021-05-05T19:21:24.950" v="1133"/>
          <ac:spMkLst>
            <pc:docMk/>
            <pc:sldMk cId="4215869974" sldId="282"/>
            <ac:spMk id="9" creationId="{C86044E5-9784-457A-914D-A8694D81A5DB}"/>
          </ac:spMkLst>
        </pc:spChg>
        <pc:spChg chg="add del">
          <ac:chgData name="Chen, Jeff" userId="9a3224f5-9893-4468-acd0-6d03119f890b" providerId="ADAL" clId="{D007526E-2E9F-48D4-BBB3-EF2BFB5FEE38}" dt="2021-05-05T19:03:05.195" v="860" actId="26606"/>
          <ac:spMkLst>
            <pc:docMk/>
            <pc:sldMk cId="4215869974" sldId="282"/>
            <ac:spMk id="11" creationId="{0465601C-04B5-4AE0-8300-C95A72ECD27F}"/>
          </ac:spMkLst>
        </pc:spChg>
        <pc:spChg chg="add">
          <ac:chgData name="Chen, Jeff" userId="9a3224f5-9893-4468-acd0-6d03119f890b" providerId="ADAL" clId="{D007526E-2E9F-48D4-BBB3-EF2BFB5FEE38}" dt="2021-05-05T19:03:05.195" v="860" actId="26606"/>
          <ac:spMkLst>
            <pc:docMk/>
            <pc:sldMk cId="4215869974" sldId="282"/>
            <ac:spMk id="16" creationId="{0465601C-04B5-4AE0-8300-C95A72ECD27F}"/>
          </ac:spMkLst>
        </pc:spChg>
        <pc:picChg chg="add del">
          <ac:chgData name="Chen, Jeff" userId="9a3224f5-9893-4468-acd0-6d03119f890b" providerId="ADAL" clId="{D007526E-2E9F-48D4-BBB3-EF2BFB5FEE38}" dt="2021-05-05T19:02:49.038" v="843" actId="22"/>
          <ac:picMkLst>
            <pc:docMk/>
            <pc:sldMk cId="4215869974" sldId="282"/>
            <ac:picMk id="4" creationId="{569E8B80-5D2B-421D-9E17-33534AFE8FA7}"/>
          </ac:picMkLst>
        </pc:picChg>
        <pc:picChg chg="add mod">
          <ac:chgData name="Chen, Jeff" userId="9a3224f5-9893-4468-acd0-6d03119f890b" providerId="ADAL" clId="{D007526E-2E9F-48D4-BBB3-EF2BFB5FEE38}" dt="2021-05-05T19:02:58.170" v="845" actId="26606"/>
          <ac:picMkLst>
            <pc:docMk/>
            <pc:sldMk cId="4215869974" sldId="282"/>
            <ac:picMk id="6" creationId="{32EA46A1-B3CB-4126-BB6D-F5BFB115233D}"/>
          </ac:picMkLst>
        </pc:picChg>
      </pc:sldChg>
      <pc:sldChg chg="addSp delSp modSp new mod setBg">
        <pc:chgData name="Chen, Jeff" userId="9a3224f5-9893-4468-acd0-6d03119f890b" providerId="ADAL" clId="{D007526E-2E9F-48D4-BBB3-EF2BFB5FEE38}" dt="2021-05-05T19:06:25.865" v="880" actId="20577"/>
        <pc:sldMkLst>
          <pc:docMk/>
          <pc:sldMk cId="549143095" sldId="283"/>
        </pc:sldMkLst>
        <pc:spChg chg="mod">
          <ac:chgData name="Chen, Jeff" userId="9a3224f5-9893-4468-acd0-6d03119f890b" providerId="ADAL" clId="{D007526E-2E9F-48D4-BBB3-EF2BFB5FEE38}" dt="2021-05-05T19:06:25.865" v="880" actId="20577"/>
          <ac:spMkLst>
            <pc:docMk/>
            <pc:sldMk cId="549143095" sldId="283"/>
            <ac:spMk id="2" creationId="{E6DBCB5A-CED4-422F-883D-97CF8DDDD982}"/>
          </ac:spMkLst>
        </pc:spChg>
        <pc:spChg chg="add">
          <ac:chgData name="Chen, Jeff" userId="9a3224f5-9893-4468-acd0-6d03119f890b" providerId="ADAL" clId="{D007526E-2E9F-48D4-BBB3-EF2BFB5FEE38}" dt="2021-05-05T19:06:21.633" v="869" actId="26606"/>
          <ac:spMkLst>
            <pc:docMk/>
            <pc:sldMk cId="549143095" sldId="283"/>
            <ac:spMk id="15" creationId="{0465601C-04B5-4AE0-8300-C95A72ECD27F}"/>
          </ac:spMkLst>
        </pc:spChg>
        <pc:picChg chg="add del">
          <ac:chgData name="Chen, Jeff" userId="9a3224f5-9893-4468-acd0-6d03119f890b" providerId="ADAL" clId="{D007526E-2E9F-48D4-BBB3-EF2BFB5FEE38}" dt="2021-05-05T19:05:04.676" v="863" actId="22"/>
          <ac:picMkLst>
            <pc:docMk/>
            <pc:sldMk cId="549143095" sldId="283"/>
            <ac:picMk id="4" creationId="{821338DB-D6AE-442C-85CA-20BE07D88529}"/>
          </ac:picMkLst>
        </pc:picChg>
        <pc:picChg chg="add del">
          <ac:chgData name="Chen, Jeff" userId="9a3224f5-9893-4468-acd0-6d03119f890b" providerId="ADAL" clId="{D007526E-2E9F-48D4-BBB3-EF2BFB5FEE38}" dt="2021-05-05T19:05:13.061" v="865" actId="22"/>
          <ac:picMkLst>
            <pc:docMk/>
            <pc:sldMk cId="549143095" sldId="283"/>
            <ac:picMk id="6" creationId="{A311CAEC-6B92-4ED2-A66A-EAA4FEF80B6E}"/>
          </ac:picMkLst>
        </pc:picChg>
        <pc:picChg chg="add del">
          <ac:chgData name="Chen, Jeff" userId="9a3224f5-9893-4468-acd0-6d03119f890b" providerId="ADAL" clId="{D007526E-2E9F-48D4-BBB3-EF2BFB5FEE38}" dt="2021-05-05T19:06:05.064" v="867" actId="22"/>
          <ac:picMkLst>
            <pc:docMk/>
            <pc:sldMk cId="549143095" sldId="283"/>
            <ac:picMk id="8" creationId="{C701867F-8513-43F4-A819-130D45F49CAC}"/>
          </ac:picMkLst>
        </pc:picChg>
        <pc:picChg chg="add mod">
          <ac:chgData name="Chen, Jeff" userId="9a3224f5-9893-4468-acd0-6d03119f890b" providerId="ADAL" clId="{D007526E-2E9F-48D4-BBB3-EF2BFB5FEE38}" dt="2021-05-05T19:06:21.633" v="869" actId="26606"/>
          <ac:picMkLst>
            <pc:docMk/>
            <pc:sldMk cId="549143095" sldId="283"/>
            <ac:picMk id="10" creationId="{236205F4-6FC9-414A-8EB8-95A8C890366C}"/>
          </ac:picMkLst>
        </pc:picChg>
      </pc:sldChg>
      <pc:sldChg chg="addSp modSp new mod setBg">
        <pc:chgData name="Chen, Jeff" userId="9a3224f5-9893-4468-acd0-6d03119f890b" providerId="ADAL" clId="{D007526E-2E9F-48D4-BBB3-EF2BFB5FEE38}" dt="2021-05-05T19:06:58.171" v="901" actId="20577"/>
        <pc:sldMkLst>
          <pc:docMk/>
          <pc:sldMk cId="3058442755" sldId="284"/>
        </pc:sldMkLst>
        <pc:spChg chg="mod">
          <ac:chgData name="Chen, Jeff" userId="9a3224f5-9893-4468-acd0-6d03119f890b" providerId="ADAL" clId="{D007526E-2E9F-48D4-BBB3-EF2BFB5FEE38}" dt="2021-05-05T19:06:58.171" v="901" actId="20577"/>
          <ac:spMkLst>
            <pc:docMk/>
            <pc:sldMk cId="3058442755" sldId="284"/>
            <ac:spMk id="2" creationId="{3DBDC0EC-BB3C-45ED-90AE-713D7ADB599C}"/>
          </ac:spMkLst>
        </pc:spChg>
        <pc:spChg chg="add">
          <ac:chgData name="Chen, Jeff" userId="9a3224f5-9893-4468-acd0-6d03119f890b" providerId="ADAL" clId="{D007526E-2E9F-48D4-BBB3-EF2BFB5FEE38}" dt="2021-05-05T19:06:54.347" v="883" actId="26606"/>
          <ac:spMkLst>
            <pc:docMk/>
            <pc:sldMk cId="3058442755" sldId="284"/>
            <ac:spMk id="9" creationId="{0465601C-04B5-4AE0-8300-C95A72ECD27F}"/>
          </ac:spMkLst>
        </pc:spChg>
        <pc:picChg chg="add mod">
          <ac:chgData name="Chen, Jeff" userId="9a3224f5-9893-4468-acd0-6d03119f890b" providerId="ADAL" clId="{D007526E-2E9F-48D4-BBB3-EF2BFB5FEE38}" dt="2021-05-05T19:06:54.347" v="883" actId="26606"/>
          <ac:picMkLst>
            <pc:docMk/>
            <pc:sldMk cId="3058442755" sldId="284"/>
            <ac:picMk id="4" creationId="{E4121DBE-A3BF-485A-8C67-CE746E5CD8C5}"/>
          </ac:picMkLst>
        </pc:picChg>
      </pc:sldChg>
      <pc:sldChg chg="addSp modSp new mod setBg">
        <pc:chgData name="Chen, Jeff" userId="9a3224f5-9893-4468-acd0-6d03119f890b" providerId="ADAL" clId="{D007526E-2E9F-48D4-BBB3-EF2BFB5FEE38}" dt="2021-05-05T19:07:29.792" v="928" actId="20577"/>
        <pc:sldMkLst>
          <pc:docMk/>
          <pc:sldMk cId="4056012705" sldId="285"/>
        </pc:sldMkLst>
        <pc:spChg chg="mod">
          <ac:chgData name="Chen, Jeff" userId="9a3224f5-9893-4468-acd0-6d03119f890b" providerId="ADAL" clId="{D007526E-2E9F-48D4-BBB3-EF2BFB5FEE38}" dt="2021-05-05T19:07:29.792" v="928" actId="20577"/>
          <ac:spMkLst>
            <pc:docMk/>
            <pc:sldMk cId="4056012705" sldId="285"/>
            <ac:spMk id="2" creationId="{D2689EEF-41CD-49E4-9785-CE70D01EAAFD}"/>
          </ac:spMkLst>
        </pc:spChg>
        <pc:spChg chg="add">
          <ac:chgData name="Chen, Jeff" userId="9a3224f5-9893-4468-acd0-6d03119f890b" providerId="ADAL" clId="{D007526E-2E9F-48D4-BBB3-EF2BFB5FEE38}" dt="2021-05-05T19:07:24.148" v="904" actId="26606"/>
          <ac:spMkLst>
            <pc:docMk/>
            <pc:sldMk cId="4056012705" sldId="285"/>
            <ac:spMk id="9" creationId="{0465601C-04B5-4AE0-8300-C95A72ECD27F}"/>
          </ac:spMkLst>
        </pc:spChg>
        <pc:picChg chg="add mod">
          <ac:chgData name="Chen, Jeff" userId="9a3224f5-9893-4468-acd0-6d03119f890b" providerId="ADAL" clId="{D007526E-2E9F-48D4-BBB3-EF2BFB5FEE38}" dt="2021-05-05T19:07:24.148" v="904" actId="26606"/>
          <ac:picMkLst>
            <pc:docMk/>
            <pc:sldMk cId="4056012705" sldId="285"/>
            <ac:picMk id="4" creationId="{83152815-AEF8-4675-A6F8-0112D4A5A6F5}"/>
          </ac:picMkLst>
        </pc:picChg>
      </pc:sldChg>
      <pc:sldChg chg="addSp modSp new mod setBg">
        <pc:chgData name="Chen, Jeff" userId="9a3224f5-9893-4468-acd0-6d03119f890b" providerId="ADAL" clId="{D007526E-2E9F-48D4-BBB3-EF2BFB5FEE38}" dt="2021-05-05T19:09:43.928" v="955" actId="20577"/>
        <pc:sldMkLst>
          <pc:docMk/>
          <pc:sldMk cId="1892163888" sldId="286"/>
        </pc:sldMkLst>
        <pc:spChg chg="mod">
          <ac:chgData name="Chen, Jeff" userId="9a3224f5-9893-4468-acd0-6d03119f890b" providerId="ADAL" clId="{D007526E-2E9F-48D4-BBB3-EF2BFB5FEE38}" dt="2021-05-05T19:09:43.928" v="955" actId="20577"/>
          <ac:spMkLst>
            <pc:docMk/>
            <pc:sldMk cId="1892163888" sldId="286"/>
            <ac:spMk id="2" creationId="{9A2336DC-5586-40EB-8D25-111DE7E884C0}"/>
          </ac:spMkLst>
        </pc:spChg>
        <pc:spChg chg="add">
          <ac:chgData name="Chen, Jeff" userId="9a3224f5-9893-4468-acd0-6d03119f890b" providerId="ADAL" clId="{D007526E-2E9F-48D4-BBB3-EF2BFB5FEE38}" dt="2021-05-05T19:09:38.861" v="931" actId="26606"/>
          <ac:spMkLst>
            <pc:docMk/>
            <pc:sldMk cId="1892163888" sldId="286"/>
            <ac:spMk id="9" creationId="{0465601C-04B5-4AE0-8300-C95A72ECD27F}"/>
          </ac:spMkLst>
        </pc:spChg>
        <pc:picChg chg="add mod">
          <ac:chgData name="Chen, Jeff" userId="9a3224f5-9893-4468-acd0-6d03119f890b" providerId="ADAL" clId="{D007526E-2E9F-48D4-BBB3-EF2BFB5FEE38}" dt="2021-05-05T19:09:38.861" v="931" actId="26606"/>
          <ac:picMkLst>
            <pc:docMk/>
            <pc:sldMk cId="1892163888" sldId="286"/>
            <ac:picMk id="4" creationId="{7E2226B7-B7B5-4147-BF9A-6ECF83C0E031}"/>
          </ac:picMkLst>
        </pc:picChg>
      </pc:sldChg>
      <pc:sldChg chg="addSp modSp new mod setBg modNotesTx">
        <pc:chgData name="Chen, Jeff" userId="9a3224f5-9893-4468-acd0-6d03119f890b" providerId="ADAL" clId="{D007526E-2E9F-48D4-BBB3-EF2BFB5FEE38}" dt="2021-05-05T19:12:27.322" v="1088" actId="20577"/>
        <pc:sldMkLst>
          <pc:docMk/>
          <pc:sldMk cId="2838101689" sldId="287"/>
        </pc:sldMkLst>
        <pc:spChg chg="mod">
          <ac:chgData name="Chen, Jeff" userId="9a3224f5-9893-4468-acd0-6d03119f890b" providerId="ADAL" clId="{D007526E-2E9F-48D4-BBB3-EF2BFB5FEE38}" dt="2021-05-05T19:11:56.979" v="986" actId="20577"/>
          <ac:spMkLst>
            <pc:docMk/>
            <pc:sldMk cId="2838101689" sldId="287"/>
            <ac:spMk id="2" creationId="{7DBBCD68-6C83-4531-A227-8E14E98CDA7C}"/>
          </ac:spMkLst>
        </pc:spChg>
        <pc:spChg chg="add">
          <ac:chgData name="Chen, Jeff" userId="9a3224f5-9893-4468-acd0-6d03119f890b" providerId="ADAL" clId="{D007526E-2E9F-48D4-BBB3-EF2BFB5FEE38}" dt="2021-05-05T19:11:26.576" v="958" actId="26606"/>
          <ac:spMkLst>
            <pc:docMk/>
            <pc:sldMk cId="2838101689" sldId="287"/>
            <ac:spMk id="9" creationId="{0465601C-04B5-4AE0-8300-C95A72ECD27F}"/>
          </ac:spMkLst>
        </pc:spChg>
        <pc:picChg chg="add mod">
          <ac:chgData name="Chen, Jeff" userId="9a3224f5-9893-4468-acd0-6d03119f890b" providerId="ADAL" clId="{D007526E-2E9F-48D4-BBB3-EF2BFB5FEE38}" dt="2021-05-05T19:11:26.576" v="958" actId="26606"/>
          <ac:picMkLst>
            <pc:docMk/>
            <pc:sldMk cId="2838101689" sldId="287"/>
            <ac:picMk id="4" creationId="{40B470EE-97CC-4C07-8A74-04F31F9FD5D5}"/>
          </ac:picMkLst>
        </pc:picChg>
      </pc:sldChg>
      <pc:sldChg chg="addSp modSp new mod setBg">
        <pc:chgData name="Chen, Jeff" userId="9a3224f5-9893-4468-acd0-6d03119f890b" providerId="ADAL" clId="{D007526E-2E9F-48D4-BBB3-EF2BFB5FEE38}" dt="2021-05-05T19:15:44.964" v="1128" actId="27636"/>
        <pc:sldMkLst>
          <pc:docMk/>
          <pc:sldMk cId="398832211" sldId="288"/>
        </pc:sldMkLst>
        <pc:spChg chg="mod">
          <ac:chgData name="Chen, Jeff" userId="9a3224f5-9893-4468-acd0-6d03119f890b" providerId="ADAL" clId="{D007526E-2E9F-48D4-BBB3-EF2BFB5FEE38}" dt="2021-05-05T19:15:44.964" v="1128" actId="27636"/>
          <ac:spMkLst>
            <pc:docMk/>
            <pc:sldMk cId="398832211" sldId="288"/>
            <ac:spMk id="2" creationId="{0684DCC8-69AC-4335-A3EC-9E7811F0C030}"/>
          </ac:spMkLst>
        </pc:spChg>
        <pc:spChg chg="add">
          <ac:chgData name="Chen, Jeff" userId="9a3224f5-9893-4468-acd0-6d03119f890b" providerId="ADAL" clId="{D007526E-2E9F-48D4-BBB3-EF2BFB5FEE38}" dt="2021-05-05T19:15:38.862" v="1091" actId="26606"/>
          <ac:spMkLst>
            <pc:docMk/>
            <pc:sldMk cId="398832211" sldId="288"/>
            <ac:spMk id="9" creationId="{0465601C-04B5-4AE0-8300-C95A72ECD27F}"/>
          </ac:spMkLst>
        </pc:spChg>
        <pc:picChg chg="add mod">
          <ac:chgData name="Chen, Jeff" userId="9a3224f5-9893-4468-acd0-6d03119f890b" providerId="ADAL" clId="{D007526E-2E9F-48D4-BBB3-EF2BFB5FEE38}" dt="2021-05-05T19:15:38.862" v="1091" actId="26606"/>
          <ac:picMkLst>
            <pc:docMk/>
            <pc:sldMk cId="398832211" sldId="288"/>
            <ac:picMk id="4" creationId="{04998612-3C7C-47C2-9DB4-B8110C8C8B28}"/>
          </ac:picMkLst>
        </pc:picChg>
      </pc:sldChg>
      <pc:sldChg chg="new del">
        <pc:chgData name="Chen, Jeff" userId="9a3224f5-9893-4468-acd0-6d03119f890b" providerId="ADAL" clId="{D007526E-2E9F-48D4-BBB3-EF2BFB5FEE38}" dt="2021-05-05T19:21:14.054" v="1130" actId="2696"/>
        <pc:sldMkLst>
          <pc:docMk/>
          <pc:sldMk cId="1556702587" sldId="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9C2E3-6281-4A4D-A8D8-67211E1A2E7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85145-98E7-40D3-8A37-E2B8205B1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51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3x3 linear system equation that is very similar to this one. That definition is omitted due to redundancy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85145-98E7-40D3-8A37-E2B8205B16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59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another span definition that only has text. Not included in the pptx.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85145-98E7-40D3-8A37-E2B8205B16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24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CC936-BA59-4EF1-8244-EF429EEFE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243D6-6634-41C1-AB92-B5CFAD207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73C8F-81EC-4883-AB20-38BF8FA9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19E5-825C-466F-A9F7-CA5A6D6D268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E9A95-8441-4629-98E8-0B404274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42450-F8E4-4643-A977-D431FD58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9D0B-A725-43C4-93E4-D6E2F3216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3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F96A-AAED-486C-AFB2-8A31DD65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B0F99-E271-405F-934B-962FD0F6F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C5C18-EA8F-4503-9632-72F9D628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19E5-825C-466F-A9F7-CA5A6D6D268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502A9-C689-4EE2-92A9-57C2C6E7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1ADA9-C1AA-408F-B62C-2E20ABFC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9D0B-A725-43C4-93E4-D6E2F3216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C5D9A8-A454-4339-B162-BF3B1A433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C52E1-3C93-4834-825B-9E94BF801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BBFFD-7673-4556-A782-9CDED9A0A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19E5-825C-466F-A9F7-CA5A6D6D268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A4779-1ABF-4F56-B967-857F56EA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2E3E0-31EC-4338-89CD-F7D35960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9D0B-A725-43C4-93E4-D6E2F3216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1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5A043-3CF0-4A90-B09C-DA52DEE3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5ECB5-747F-4291-8624-9EB77124B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734DC-4AC8-4C53-B36E-E98972C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19E5-825C-466F-A9F7-CA5A6D6D268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96124-2C98-407E-9B12-34492C4C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E7583-8BD2-4CBF-8E05-90C6E00EF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9D0B-A725-43C4-93E4-D6E2F3216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3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B8088-258F-48D3-BBF9-BEDFC17D2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3F081-BC81-4920-AFC6-D4881CF90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2D733-63C2-439A-9BA6-AE6011E0A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19E5-825C-466F-A9F7-CA5A6D6D268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D80E8-7DF4-43C3-9C2D-035254A55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36065-BD00-4B01-8661-D1B779836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9D0B-A725-43C4-93E4-D6E2F3216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2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063B-A2DD-4758-A8DA-4D931785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D4B09-5FB0-4A80-8014-03AD78A11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C9977-E19D-4941-BAD7-7991B7878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40D60-2BCF-401F-B459-27EF8420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19E5-825C-466F-A9F7-CA5A6D6D268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B6B63-C1E1-4832-801D-2408DB7A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E1522-47BA-4144-8BD0-EB4D715A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9D0B-A725-43C4-93E4-D6E2F3216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1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FE49C-F10C-4BA3-B603-8E9CD251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F6973-370C-44EF-BB48-85AC65B0E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18A79-63D3-4049-81F0-DC2FDFE72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923A7-E12A-4E57-9F5D-BE5E80FDF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0B349B-DF77-4AAE-9F20-8E8E1EA37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648518-90AB-4CE9-A7BE-5B92F95F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19E5-825C-466F-A9F7-CA5A6D6D268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352497-FD35-4076-AA92-E0717EDC5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D643A-23AB-4318-B56A-D6CF25BCC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9D0B-A725-43C4-93E4-D6E2F3216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FFC6-F112-499E-8A25-47CD9FD3F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22EC29-EE00-45A9-B9D8-29B5D89A1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19E5-825C-466F-A9F7-CA5A6D6D268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DAED3-745E-4114-80B3-168A71AE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0B58A-D440-4E3F-B799-B5383A47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9D0B-A725-43C4-93E4-D6E2F3216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8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C62DB7-3040-4D65-8325-C79C0823E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19E5-825C-466F-A9F7-CA5A6D6D268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68204-1690-429E-AE82-1E09D24B9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B38E8-890A-44D6-A23F-B5010FEA1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9D0B-A725-43C4-93E4-D6E2F3216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2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6E6B-EA8E-4DEB-AC96-C9392C14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572C4-FE25-4303-9654-824F706D6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0443F-74CE-4238-BCFD-483F5756B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26136-9ECB-4D87-8C3A-81FD3260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19E5-825C-466F-A9F7-CA5A6D6D268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A958F-C454-4812-9013-E7162ABD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10FF2-D739-4166-A6B1-DD9C64CD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9D0B-A725-43C4-93E4-D6E2F3216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9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32BF-1895-4991-BD23-F2C474715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B537BA-64C4-4989-A5B4-7C8EF0B08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9DF9B-15E6-4641-8AEF-1BCCF2F2C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1D845-71CE-4E07-A543-DD95DE51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19E5-825C-466F-A9F7-CA5A6D6D268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853B2-DE2C-4B39-8437-7D2629711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85A5A-4E1B-4AFA-A9EE-C8867034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9D0B-A725-43C4-93E4-D6E2F3216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6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6D7A9-2FD7-44A7-87CE-1AA83A93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2E5FD-A946-4445-A2FF-39A43E9E3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2A059-2AC4-441C-9978-97896DDBB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119E5-825C-466F-A9F7-CA5A6D6D268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FC5C8-ED0A-4CF1-AF07-FF98E91B6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234C4-6005-4475-A113-DD20890C6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79D0B-A725-43C4-93E4-D6E2F3216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9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8E7D8E-4152-4843-8322-A02A2D997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Column Vector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CDB3CA-62BA-4187-A0BD-732DFF71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98E376-4D59-4499-AB3C-7B4561E4C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8221"/>
            <a:ext cx="10515599" cy="3811905"/>
          </a:xfrm>
          <a:prstGeom prst="rect">
            <a:avLst/>
          </a:prstGeom>
        </p:spPr>
      </p:pic>
      <p:sp>
        <p:nvSpPr>
          <p:cNvPr id="10" name="Star: 5 Points 9">
            <a:extLst>
              <a:ext uri="{FF2B5EF4-FFF2-40B4-BE49-F238E27FC236}">
                <a16:creationId xmlns:a16="http://schemas.microsoft.com/office/drawing/2014/main" id="{E5A978FD-21F9-4313-88A2-88CD787767A8}"/>
              </a:ext>
            </a:extLst>
          </p:cNvPr>
          <p:cNvSpPr/>
          <p:nvPr/>
        </p:nvSpPr>
        <p:spPr>
          <a:xfrm>
            <a:off x="10995130" y="291090"/>
            <a:ext cx="982810" cy="879697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5E7F-D708-4130-A893-CEAE8832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Dot Product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ACDB3CA-62BA-4187-A0BD-732DFF71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AA407A32-F9A4-4F0E-9F3B-991FD8FDE9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641"/>
          <a:stretch/>
        </p:blipFill>
        <p:spPr>
          <a:xfrm>
            <a:off x="838200" y="3199204"/>
            <a:ext cx="10515599" cy="176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04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5203-33AE-4F67-95DF-AFA462001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Vector Magnitude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CDB3CA-62BA-4187-A0BD-732DFF71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E80578-1373-4DA6-8D84-B438F3D45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2615"/>
            <a:ext cx="10515599" cy="210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18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A893C-789B-43FD-9E12-B3A45DDB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Unit Vector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CDB3CA-62BA-4187-A0BD-732DFF71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FCAA08-508B-4461-A8D9-38F8B9C0F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29782"/>
            <a:ext cx="10515599" cy="170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77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62A5-6F0E-412B-A2EB-0660ADABA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Distance Function for Vectors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CDB3CA-62BA-4187-A0BD-732DFF71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53F80C-C2EF-4C2C-AA81-65A1A9A4B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50915"/>
            <a:ext cx="10515599" cy="186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75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62A5-6F0E-412B-A2EB-0660ADABA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Orthogonal Vectors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CDB3CA-62BA-4187-A0BD-732DFF71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2715EE-5A27-412B-B5C9-6C49E07FC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98" y="3005444"/>
            <a:ext cx="11550800" cy="1143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33EFAE-C744-46F0-942E-34FBD8487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31" y="4480277"/>
            <a:ext cx="11420937" cy="87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53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FB1A-65E9-4802-842F-52AFE387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Matrix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CDB3CA-62BA-4187-A0BD-732DFF71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0100E8-9444-4E59-91CE-E92609F13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2557"/>
            <a:ext cx="10515599" cy="302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83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31F9-5063-4A4C-8C53-1B2C4F793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Matrix Operations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CDB3CA-62BA-4187-A0BD-732DFF71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BF3973-09F9-4C29-BA06-942FB7E9B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770" y="1863801"/>
            <a:ext cx="8300458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93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4BF0-DD3B-409D-9666-D59A12157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Identity Matrix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CDB3CA-62BA-4187-A0BD-732DFF71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D4DB59-D368-46BB-95B7-DBBCD2C5C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90857"/>
            <a:ext cx="10515599" cy="278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76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9C7E-9758-4506-B133-7D57CA20D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Transpose Matrix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CDB3CA-62BA-4187-A0BD-732DFF71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20CB54-C631-40E4-9471-45DB2A598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0602"/>
            <a:ext cx="10515599" cy="228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9C7E-9758-4506-B133-7D57CA20D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Symmetric Matrix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CDB3CA-62BA-4187-A0BD-732DFF71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972B06-13B5-4289-88DE-F76EAFADD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76" y="3102999"/>
            <a:ext cx="10928502" cy="142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8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E05E-B536-401D-990E-218D12761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 Combination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CDB3CA-62BA-4187-A0BD-732DFF71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BCC37-97C8-4857-8158-C96A87793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3123"/>
            <a:ext cx="10515599" cy="310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46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A65C-6C67-4402-8996-72FA983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Matrix Vector Product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CDB3CA-62BA-4187-A0BD-732DFF71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733BE3-A472-4633-801C-3EA6B31F9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534" y="1863801"/>
            <a:ext cx="7494930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14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B5775-DB5D-44A7-9609-C3B2459FD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Matrix Vector Form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CDB3CA-62BA-4187-A0BD-732DFF71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D572B1-0199-45EC-B71B-8160DC771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957" y="1863801"/>
            <a:ext cx="8074085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07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F6B6F-C45D-4B4B-AF9E-98757B73A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Matrix Multiplication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CDB3CA-62BA-4187-A0BD-732DFF71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C22C32-3D64-4998-93D6-94C1B7114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98336"/>
            <a:ext cx="10515599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4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5F284-9D9C-4D89-8CC0-2F70EC4D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Coefficient Matrix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65601C-04B5-4AE0-8300-C95A72ECD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BE750C-E364-4F3C-ACE0-708F64E10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56070"/>
            <a:ext cx="10515599" cy="165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74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983D-BE51-4B33-8E8B-C7759469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Row Echelon Form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0465601C-04B5-4AE0-8300-C95A72ECD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1CD438-1FD2-4FE2-A542-7597C8890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80036"/>
            <a:ext cx="10515599" cy="220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0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0637-884C-4C1A-A63D-5187A2279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Elementary Row Operations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65601C-04B5-4AE0-8300-C95A72ECD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4EC34D-65A6-4F1A-ACD6-CA5086122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4568"/>
            <a:ext cx="10515599" cy="283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44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F1A7-1A6C-4551-BBBE-42DF003B4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Row Equivalent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65601C-04B5-4AE0-8300-C95A72ECD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EA46A1-B3CB-4126-BB6D-F5BFB1152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06325"/>
            <a:ext cx="10515599" cy="215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69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CB5A-CED4-422F-883D-97CF8DDDD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Matrix Rank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65601C-04B5-4AE0-8300-C95A72ECD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6205F4-6FC9-414A-8EB8-95A8C8903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29782"/>
            <a:ext cx="10515599" cy="170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43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C0EC-BB3C-45ED-90AE-713D7ADB5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General Solution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65601C-04B5-4AE0-8300-C95A72ECD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121DBE-A3BF-485A-8C67-CE746E5CD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19469"/>
            <a:ext cx="10515599" cy="212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42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9EEF-41CD-49E4-9785-CE70D01EA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Reduced Row Echelon Form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65601C-04B5-4AE0-8300-C95A72ECD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152815-AEF8-4675-A6F8-0112D4A5A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8591"/>
            <a:ext cx="10515599" cy="247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1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4EB6-50A9-4C5E-A018-AD471D70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General Linear Combination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CDB3CA-62BA-4187-A0BD-732DFF71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C16B27-01A7-4411-A13E-A544800C5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85701"/>
            <a:ext cx="10515599" cy="299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5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336DC-5586-40EB-8D25-111DE7E88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Homogenous Linear System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65601C-04B5-4AE0-8300-C95A72ECD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2226B7-B7B5-4147-BF9A-6ECF83C0E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8534"/>
            <a:ext cx="10515599" cy="339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63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CD68-6C83-4531-A227-8E14E98CD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65601C-04B5-4AE0-8300-C95A72ECD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470EE-97CC-4C07-8A74-04F31F9FD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45759"/>
            <a:ext cx="10515599" cy="207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01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4DCC8-69AC-4335-A3EC-9E7811F0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 Independence and Dependence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65601C-04B5-4AE0-8300-C95A72ECD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998612-3C7C-47C2-9DB4-B8110C8C8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6014"/>
            <a:ext cx="10515599" cy="257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CBE2-3864-4D2C-915D-EA4735BF3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 Equation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CDB3CA-62BA-4187-A0BD-732DFF71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56413A-E35F-4112-A5A7-2A508952D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02529"/>
            <a:ext cx="10515599" cy="19453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75945F-B2E5-4BA7-B9A0-F08D2745C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20099"/>
            <a:ext cx="10515599" cy="191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6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6F01-D1FC-4E1B-A0F8-45E96F75F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Hyperplane linear equation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CDB3CA-62BA-4187-A0BD-732DFF71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3D460C-F443-4C9A-8492-89E4D5236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5447"/>
            <a:ext cx="10515599" cy="249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1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A762-CEC3-4293-BC9A-CF909014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2x2 Linear System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CDB3CA-62BA-4187-A0BD-732DFF71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98F9F7-E679-421D-B835-67706130A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82868"/>
            <a:ext cx="10515599" cy="260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77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33A1-7CD8-40F1-887F-7C14BB1C3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Parametric Equation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CDB3CA-62BA-4187-A0BD-732DFF71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0250F-DB7A-472B-97CE-EB869F706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98336"/>
            <a:ext cx="10515599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5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9604B-21C0-4E54-B8A0-7BC047BE5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 System Solution Requirement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CDB3CA-62BA-4187-A0BD-732DFF71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42890F-2E45-48FF-A0BA-1ED907862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85701"/>
            <a:ext cx="10515599" cy="299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6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E1552-40A2-4E7A-9E1F-008A53B01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 System Types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CDB3CA-62BA-4187-A0BD-732DFF71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D06DE0-4F10-4B94-AE49-1245D5138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80" y="1863801"/>
            <a:ext cx="8750238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86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118</Words>
  <Application>Microsoft Office PowerPoint</Application>
  <PresentationFormat>Widescreen</PresentationFormat>
  <Paragraphs>36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Column Vector</vt:lpstr>
      <vt:lpstr>Linear Combination</vt:lpstr>
      <vt:lpstr>General Linear Combination</vt:lpstr>
      <vt:lpstr>Linear Equation</vt:lpstr>
      <vt:lpstr>Hyperplane linear equation</vt:lpstr>
      <vt:lpstr>2x2 Linear System</vt:lpstr>
      <vt:lpstr>Parametric Equation </vt:lpstr>
      <vt:lpstr>Linear System Solution Requirement</vt:lpstr>
      <vt:lpstr>Linear System Types</vt:lpstr>
      <vt:lpstr>Dot Product</vt:lpstr>
      <vt:lpstr>Vector Magnitude</vt:lpstr>
      <vt:lpstr>Unit Vector</vt:lpstr>
      <vt:lpstr>Distance Function for Vectors</vt:lpstr>
      <vt:lpstr>Orthogonal Vectors</vt:lpstr>
      <vt:lpstr>Matrix</vt:lpstr>
      <vt:lpstr>Matrix Operations</vt:lpstr>
      <vt:lpstr>Identity Matrix</vt:lpstr>
      <vt:lpstr>Transpose Matrix</vt:lpstr>
      <vt:lpstr>Symmetric Matrix</vt:lpstr>
      <vt:lpstr>Matrix Vector Product</vt:lpstr>
      <vt:lpstr>Matrix Vector Form</vt:lpstr>
      <vt:lpstr>Matrix Multiplication</vt:lpstr>
      <vt:lpstr>Coefficient Matrix</vt:lpstr>
      <vt:lpstr>Row Echelon Form</vt:lpstr>
      <vt:lpstr>Elementary Row Operations</vt:lpstr>
      <vt:lpstr>Row Equivalent</vt:lpstr>
      <vt:lpstr>Matrix Rank</vt:lpstr>
      <vt:lpstr>General Solution</vt:lpstr>
      <vt:lpstr>Reduced Row Echelon Form</vt:lpstr>
      <vt:lpstr>Homogenous Linear System</vt:lpstr>
      <vt:lpstr>Span</vt:lpstr>
      <vt:lpstr>Linear Independence and Dependence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Column Vector</dc:title>
  <dc:creator>Chen, Jeff</dc:creator>
  <cp:lastModifiedBy>Chen, Jeff</cp:lastModifiedBy>
  <cp:revision>1</cp:revision>
  <dcterms:created xsi:type="dcterms:W3CDTF">2021-05-05T18:20:49Z</dcterms:created>
  <dcterms:modified xsi:type="dcterms:W3CDTF">2021-05-05T19:21:40Z</dcterms:modified>
</cp:coreProperties>
</file>