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7BE5C-6945-49B2-A046-D4B21E9B2E1E}" v="9" dt="2021-05-05T19:21:39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88" autoAdjust="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0D87BE5C-6945-49B2-A046-D4B21E9B2E1E}"/>
    <pc:docChg chg="undo custSel addSld delSld modSld">
      <pc:chgData name="Chen, Jeff" userId="9a3224f5-9893-4468-acd0-6d03119f890b" providerId="ADAL" clId="{0D87BE5C-6945-49B2-A046-D4B21E9B2E1E}" dt="2021-05-05T19:21:39.185" v="1176"/>
      <pc:docMkLst>
        <pc:docMk/>
      </pc:docMkLst>
      <pc:sldChg chg="addSp delSp modSp new mod setBg modClrScheme chgLayout">
        <pc:chgData name="Chen, Jeff" userId="9a3224f5-9893-4468-acd0-6d03119f890b" providerId="ADAL" clId="{0D87BE5C-6945-49B2-A046-D4B21E9B2E1E}" dt="2021-05-05T19:21:39.185" v="1176"/>
        <pc:sldMkLst>
          <pc:docMk/>
          <pc:sldMk cId="204586706" sldId="256"/>
        </pc:sldMkLst>
        <pc:spChg chg="del mod ord">
          <ac:chgData name="Chen, Jeff" userId="9a3224f5-9893-4468-acd0-6d03119f890b" providerId="ADAL" clId="{0D87BE5C-6945-49B2-A046-D4B21E9B2E1E}" dt="2021-05-05T18:24:14.405" v="1" actId="700"/>
          <ac:spMkLst>
            <pc:docMk/>
            <pc:sldMk cId="204586706" sldId="256"/>
            <ac:spMk id="2" creationId="{80FB2A53-C17D-4784-93F8-3AC488F623BB}"/>
          </ac:spMkLst>
        </pc:spChg>
        <pc:spChg chg="del">
          <ac:chgData name="Chen, Jeff" userId="9a3224f5-9893-4468-acd0-6d03119f890b" providerId="ADAL" clId="{0D87BE5C-6945-49B2-A046-D4B21E9B2E1E}" dt="2021-05-05T18:24:14.405" v="1" actId="700"/>
          <ac:spMkLst>
            <pc:docMk/>
            <pc:sldMk cId="204586706" sldId="256"/>
            <ac:spMk id="3" creationId="{48E03999-DB0C-4F95-9421-C4D1C33609BE}"/>
          </ac:spMkLst>
        </pc:spChg>
        <pc:spChg chg="add mod ord">
          <ac:chgData name="Chen, Jeff" userId="9a3224f5-9893-4468-acd0-6d03119f890b" providerId="ADAL" clId="{0D87BE5C-6945-49B2-A046-D4B21E9B2E1E}" dt="2021-05-05T18:24:30.815" v="29" actId="20577"/>
          <ac:spMkLst>
            <pc:docMk/>
            <pc:sldMk cId="204586706" sldId="256"/>
            <ac:spMk id="4" creationId="{DE911164-A094-4B95-8A6B-9C4F675CF87F}"/>
          </ac:spMkLst>
        </pc:spChg>
        <pc:spChg chg="add del mod">
          <ac:chgData name="Chen, Jeff" userId="9a3224f5-9893-4468-acd0-6d03119f890b" providerId="ADAL" clId="{0D87BE5C-6945-49B2-A046-D4B21E9B2E1E}" dt="2021-05-05T19:21:38.980" v="1175" actId="478"/>
          <ac:spMkLst>
            <pc:docMk/>
            <pc:sldMk cId="204586706" sldId="256"/>
            <ac:spMk id="7" creationId="{D9071FF3-DDB8-4EA0-8A53-6485599862D7}"/>
          </ac:spMkLst>
        </pc:spChg>
        <pc:spChg chg="add mod">
          <ac:chgData name="Chen, Jeff" userId="9a3224f5-9893-4468-acd0-6d03119f890b" providerId="ADAL" clId="{0D87BE5C-6945-49B2-A046-D4B21E9B2E1E}" dt="2021-05-05T19:21:39.185" v="1176"/>
          <ac:spMkLst>
            <pc:docMk/>
            <pc:sldMk cId="204586706" sldId="256"/>
            <ac:spMk id="9" creationId="{B29ED345-4159-4C33-800E-48CA06B8EDA4}"/>
          </ac:spMkLst>
        </pc:spChg>
        <pc:spChg chg="add">
          <ac:chgData name="Chen, Jeff" userId="9a3224f5-9893-4468-acd0-6d03119f890b" providerId="ADAL" clId="{0D87BE5C-6945-49B2-A046-D4B21E9B2E1E}" dt="2021-05-05T18:24:18.408" v="3" actId="26606"/>
          <ac:spMkLst>
            <pc:docMk/>
            <pc:sldMk cId="204586706" sldId="256"/>
            <ac:spMk id="11" creationId="{0ACDB3CA-62BA-4187-A0BD-732DFF710277}"/>
          </ac:spMkLst>
        </pc:spChg>
        <pc:picChg chg="add mod">
          <ac:chgData name="Chen, Jeff" userId="9a3224f5-9893-4468-acd0-6d03119f890b" providerId="ADAL" clId="{0D87BE5C-6945-49B2-A046-D4B21E9B2E1E}" dt="2021-05-05T18:24:18.408" v="3" actId="26606"/>
          <ac:picMkLst>
            <pc:docMk/>
            <pc:sldMk cId="204586706" sldId="256"/>
            <ac:picMk id="6" creationId="{ABC17EE6-610D-431A-8ED3-2A8A1ACA7EE5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8:31:52.605" v="66" actId="313"/>
        <pc:sldMkLst>
          <pc:docMk/>
          <pc:sldMk cId="2269013185" sldId="257"/>
        </pc:sldMkLst>
        <pc:spChg chg="mod">
          <ac:chgData name="Chen, Jeff" userId="9a3224f5-9893-4468-acd0-6d03119f890b" providerId="ADAL" clId="{0D87BE5C-6945-49B2-A046-D4B21E9B2E1E}" dt="2021-05-05T18:31:52.605" v="66" actId="313"/>
          <ac:spMkLst>
            <pc:docMk/>
            <pc:sldMk cId="2269013185" sldId="257"/>
            <ac:spMk id="2" creationId="{7B733E83-A004-4687-8EC5-EF8231D36875}"/>
          </ac:spMkLst>
        </pc:spChg>
        <pc:spChg chg="add">
          <ac:chgData name="Chen, Jeff" userId="9a3224f5-9893-4468-acd0-6d03119f890b" providerId="ADAL" clId="{0D87BE5C-6945-49B2-A046-D4B21E9B2E1E}" dt="2021-05-05T18:31:33.613" v="32" actId="26606"/>
          <ac:spMkLst>
            <pc:docMk/>
            <pc:sldMk cId="2269013185" sldId="257"/>
            <ac:spMk id="9" creationId="{0ACDB3CA-62BA-4187-A0BD-732DFF710277}"/>
          </ac:spMkLst>
        </pc:spChg>
        <pc:picChg chg="add mod">
          <ac:chgData name="Chen, Jeff" userId="9a3224f5-9893-4468-acd0-6d03119f890b" providerId="ADAL" clId="{0D87BE5C-6945-49B2-A046-D4B21E9B2E1E}" dt="2021-05-05T18:31:33.613" v="32" actId="26606"/>
          <ac:picMkLst>
            <pc:docMk/>
            <pc:sldMk cId="2269013185" sldId="257"/>
            <ac:picMk id="4" creationId="{968E2B55-6B92-4009-9616-9800F2DCE21B}"/>
          </ac:picMkLst>
        </pc:picChg>
      </pc:sldChg>
      <pc:sldChg chg="addSp delSp modSp new mod setBg">
        <pc:chgData name="Chen, Jeff" userId="9a3224f5-9893-4468-acd0-6d03119f890b" providerId="ADAL" clId="{0D87BE5C-6945-49B2-A046-D4B21E9B2E1E}" dt="2021-05-05T18:34:12.320" v="152" actId="20577"/>
        <pc:sldMkLst>
          <pc:docMk/>
          <pc:sldMk cId="127860316" sldId="258"/>
        </pc:sldMkLst>
        <pc:spChg chg="mod">
          <ac:chgData name="Chen, Jeff" userId="9a3224f5-9893-4468-acd0-6d03119f890b" providerId="ADAL" clId="{0D87BE5C-6945-49B2-A046-D4B21E9B2E1E}" dt="2021-05-05T18:34:12.320" v="152" actId="20577"/>
          <ac:spMkLst>
            <pc:docMk/>
            <pc:sldMk cId="127860316" sldId="258"/>
            <ac:spMk id="2" creationId="{06656B83-6E37-4291-818D-A7C417E3960D}"/>
          </ac:spMkLst>
        </pc:spChg>
        <pc:spChg chg="add del">
          <ac:chgData name="Chen, Jeff" userId="9a3224f5-9893-4468-acd0-6d03119f890b" providerId="ADAL" clId="{0D87BE5C-6945-49B2-A046-D4B21E9B2E1E}" dt="2021-05-05T18:32:47.001" v="126" actId="26606"/>
          <ac:spMkLst>
            <pc:docMk/>
            <pc:sldMk cId="127860316" sldId="258"/>
            <ac:spMk id="9" creationId="{0ACDB3CA-62BA-4187-A0BD-732DFF710277}"/>
          </ac:spMkLst>
        </pc:spChg>
        <pc:spChg chg="add">
          <ac:chgData name="Chen, Jeff" userId="9a3224f5-9893-4468-acd0-6d03119f890b" providerId="ADAL" clId="{0D87BE5C-6945-49B2-A046-D4B21E9B2E1E}" dt="2021-05-05T18:32:47.001" v="126" actId="26606"/>
          <ac:spMkLst>
            <pc:docMk/>
            <pc:sldMk cId="127860316" sldId="258"/>
            <ac:spMk id="14" creationId="{0ACDB3CA-62BA-4187-A0BD-732DFF710277}"/>
          </ac:spMkLst>
        </pc:spChg>
        <pc:picChg chg="add mod">
          <ac:chgData name="Chen, Jeff" userId="9a3224f5-9893-4468-acd0-6d03119f890b" providerId="ADAL" clId="{0D87BE5C-6945-49B2-A046-D4B21E9B2E1E}" dt="2021-05-05T18:32:21.098" v="69" actId="26606"/>
          <ac:picMkLst>
            <pc:docMk/>
            <pc:sldMk cId="127860316" sldId="258"/>
            <ac:picMk id="4" creationId="{D00079C1-2596-4AF6-9401-EEB006348CD3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8:38:08.664" v="223" actId="20577"/>
        <pc:sldMkLst>
          <pc:docMk/>
          <pc:sldMk cId="303173803" sldId="259"/>
        </pc:sldMkLst>
        <pc:spChg chg="mod">
          <ac:chgData name="Chen, Jeff" userId="9a3224f5-9893-4468-acd0-6d03119f890b" providerId="ADAL" clId="{0D87BE5C-6945-49B2-A046-D4B21E9B2E1E}" dt="2021-05-05T18:38:08.664" v="223" actId="20577"/>
          <ac:spMkLst>
            <pc:docMk/>
            <pc:sldMk cId="303173803" sldId="259"/>
            <ac:spMk id="2" creationId="{909CA6CF-2DFF-45CE-8B1A-0D97F9124AF6}"/>
          </ac:spMkLst>
        </pc:spChg>
        <pc:spChg chg="add">
          <ac:chgData name="Chen, Jeff" userId="9a3224f5-9893-4468-acd0-6d03119f890b" providerId="ADAL" clId="{0D87BE5C-6945-49B2-A046-D4B21E9B2E1E}" dt="2021-05-05T18:37:57.001" v="173" actId="26606"/>
          <ac:spMkLst>
            <pc:docMk/>
            <pc:sldMk cId="303173803" sldId="259"/>
            <ac:spMk id="9" creationId="{0ACDB3CA-62BA-4187-A0BD-732DFF710277}"/>
          </ac:spMkLst>
        </pc:spChg>
        <pc:picChg chg="add mod">
          <ac:chgData name="Chen, Jeff" userId="9a3224f5-9893-4468-acd0-6d03119f890b" providerId="ADAL" clId="{0D87BE5C-6945-49B2-A046-D4B21E9B2E1E}" dt="2021-05-05T18:37:57.001" v="173" actId="26606"/>
          <ac:picMkLst>
            <pc:docMk/>
            <pc:sldMk cId="303173803" sldId="259"/>
            <ac:picMk id="4" creationId="{083CE6BB-C98B-4FE1-A41E-C50731C5AB61}"/>
          </ac:picMkLst>
        </pc:picChg>
      </pc:sldChg>
      <pc:sldChg chg="addSp modSp new del mod setBg">
        <pc:chgData name="Chen, Jeff" userId="9a3224f5-9893-4468-acd0-6d03119f890b" providerId="ADAL" clId="{0D87BE5C-6945-49B2-A046-D4B21E9B2E1E}" dt="2021-05-05T18:37:25.717" v="170" actId="2696"/>
        <pc:sldMkLst>
          <pc:docMk/>
          <pc:sldMk cId="1005404422" sldId="259"/>
        </pc:sldMkLst>
        <pc:spChg chg="mod">
          <ac:chgData name="Chen, Jeff" userId="9a3224f5-9893-4468-acd0-6d03119f890b" providerId="ADAL" clId="{0D87BE5C-6945-49B2-A046-D4B21E9B2E1E}" dt="2021-05-05T18:37:14.539" v="169" actId="20577"/>
          <ac:spMkLst>
            <pc:docMk/>
            <pc:sldMk cId="1005404422" sldId="259"/>
            <ac:spMk id="2" creationId="{D7965E7F-D708-4130-A893-CEAE8832EA51}"/>
          </ac:spMkLst>
        </pc:spChg>
        <pc:spChg chg="add">
          <ac:chgData name="Chen, Jeff" userId="9a3224f5-9893-4468-acd0-6d03119f890b" providerId="ADAL" clId="{0D87BE5C-6945-49B2-A046-D4B21E9B2E1E}" dt="2021-05-05T18:36:12.498" v="154" actId="26606"/>
          <ac:spMkLst>
            <pc:docMk/>
            <pc:sldMk cId="1005404422" sldId="259"/>
            <ac:spMk id="9" creationId="{0ACDB3CA-62BA-4187-A0BD-732DFF710277}"/>
          </ac:spMkLst>
        </pc:spChg>
        <pc:picChg chg="add mod modCrop">
          <ac:chgData name="Chen, Jeff" userId="9a3224f5-9893-4468-acd0-6d03119f890b" providerId="ADAL" clId="{0D87BE5C-6945-49B2-A046-D4B21E9B2E1E}" dt="2021-05-05T18:37:07.756" v="160" actId="732"/>
          <ac:picMkLst>
            <pc:docMk/>
            <pc:sldMk cId="1005404422" sldId="259"/>
            <ac:picMk id="4" creationId="{AA407A32-F9A4-4F0E-9F3B-991FD8FDE9DD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8:42:25.995" v="252" actId="20577"/>
        <pc:sldMkLst>
          <pc:docMk/>
          <pc:sldMk cId="544610454" sldId="260"/>
        </pc:sldMkLst>
        <pc:spChg chg="mod">
          <ac:chgData name="Chen, Jeff" userId="9a3224f5-9893-4468-acd0-6d03119f890b" providerId="ADAL" clId="{0D87BE5C-6945-49B2-A046-D4B21E9B2E1E}" dt="2021-05-05T18:42:25.995" v="252" actId="20577"/>
          <ac:spMkLst>
            <pc:docMk/>
            <pc:sldMk cId="544610454" sldId="260"/>
            <ac:spMk id="2" creationId="{781DEBF0-3B21-45F5-B322-3B44EAB5D3B1}"/>
          </ac:spMkLst>
        </pc:spChg>
        <pc:spChg chg="add">
          <ac:chgData name="Chen, Jeff" userId="9a3224f5-9893-4468-acd0-6d03119f890b" providerId="ADAL" clId="{0D87BE5C-6945-49B2-A046-D4B21E9B2E1E}" dt="2021-05-05T18:42:19.437" v="226" actId="26606"/>
          <ac:spMkLst>
            <pc:docMk/>
            <pc:sldMk cId="544610454" sldId="260"/>
            <ac:spMk id="9" creationId="{0ACDB3CA-62BA-4187-A0BD-732DFF710277}"/>
          </ac:spMkLst>
        </pc:spChg>
        <pc:picChg chg="add mod">
          <ac:chgData name="Chen, Jeff" userId="9a3224f5-9893-4468-acd0-6d03119f890b" providerId="ADAL" clId="{0D87BE5C-6945-49B2-A046-D4B21E9B2E1E}" dt="2021-05-05T18:42:19.437" v="226" actId="26606"/>
          <ac:picMkLst>
            <pc:docMk/>
            <pc:sldMk cId="544610454" sldId="260"/>
            <ac:picMk id="4" creationId="{74BD4820-1A00-4972-89A2-CD8D4D5A2C15}"/>
          </ac:picMkLst>
        </pc:picChg>
      </pc:sldChg>
      <pc:sldChg chg="addSp modSp new del mod">
        <pc:chgData name="Chen, Jeff" userId="9a3224f5-9893-4468-acd0-6d03119f890b" providerId="ADAL" clId="{0D87BE5C-6945-49B2-A046-D4B21E9B2E1E}" dt="2021-05-05T19:19:38.105" v="1160" actId="2696"/>
        <pc:sldMkLst>
          <pc:docMk/>
          <pc:sldMk cId="3449849862" sldId="261"/>
        </pc:sldMkLst>
        <pc:picChg chg="add mod">
          <ac:chgData name="Chen, Jeff" userId="9a3224f5-9893-4468-acd0-6d03119f890b" providerId="ADAL" clId="{0D87BE5C-6945-49B2-A046-D4B21E9B2E1E}" dt="2021-05-05T18:44:42.878" v="256" actId="14100"/>
          <ac:picMkLst>
            <pc:docMk/>
            <pc:sldMk cId="3449849862" sldId="261"/>
            <ac:picMk id="4" creationId="{0D0E6BF5-C463-475B-9E67-466BBA6746F5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8:46:27.742" v="280" actId="20577"/>
        <pc:sldMkLst>
          <pc:docMk/>
          <pc:sldMk cId="1291966852" sldId="262"/>
        </pc:sldMkLst>
        <pc:spChg chg="mod">
          <ac:chgData name="Chen, Jeff" userId="9a3224f5-9893-4468-acd0-6d03119f890b" providerId="ADAL" clId="{0D87BE5C-6945-49B2-A046-D4B21E9B2E1E}" dt="2021-05-05T18:46:27.742" v="280" actId="20577"/>
          <ac:spMkLst>
            <pc:docMk/>
            <pc:sldMk cId="1291966852" sldId="262"/>
            <ac:spMk id="2" creationId="{690279CE-7526-46E6-8C9B-98A08C114456}"/>
          </ac:spMkLst>
        </pc:spChg>
        <pc:spChg chg="add">
          <ac:chgData name="Chen, Jeff" userId="9a3224f5-9893-4468-acd0-6d03119f890b" providerId="ADAL" clId="{0D87BE5C-6945-49B2-A046-D4B21E9B2E1E}" dt="2021-05-05T18:46:17.841" v="259" actId="26606"/>
          <ac:spMkLst>
            <pc:docMk/>
            <pc:sldMk cId="1291966852" sldId="262"/>
            <ac:spMk id="9" creationId="{0ACDB3CA-62BA-4187-A0BD-732DFF710277}"/>
          </ac:spMkLst>
        </pc:spChg>
        <pc:picChg chg="add mod">
          <ac:chgData name="Chen, Jeff" userId="9a3224f5-9893-4468-acd0-6d03119f890b" providerId="ADAL" clId="{0D87BE5C-6945-49B2-A046-D4B21E9B2E1E}" dt="2021-05-05T18:46:17.841" v="259" actId="26606"/>
          <ac:picMkLst>
            <pc:docMk/>
            <pc:sldMk cId="1291966852" sldId="262"/>
            <ac:picMk id="4" creationId="{6F3A6A47-639A-4621-8867-53A244612407}"/>
          </ac:picMkLst>
        </pc:picChg>
      </pc:sldChg>
      <pc:sldChg chg="addSp modSp new mod setBg modNotesTx">
        <pc:chgData name="Chen, Jeff" userId="9a3224f5-9893-4468-acd0-6d03119f890b" providerId="ADAL" clId="{0D87BE5C-6945-49B2-A046-D4B21E9B2E1E}" dt="2021-05-05T18:47:54.657" v="404" actId="20577"/>
        <pc:sldMkLst>
          <pc:docMk/>
          <pc:sldMk cId="48803354" sldId="263"/>
        </pc:sldMkLst>
        <pc:spChg chg="mod">
          <ac:chgData name="Chen, Jeff" userId="9a3224f5-9893-4468-acd0-6d03119f890b" providerId="ADAL" clId="{0D87BE5C-6945-49B2-A046-D4B21E9B2E1E}" dt="2021-05-05T18:47:24.558" v="314" actId="20577"/>
          <ac:spMkLst>
            <pc:docMk/>
            <pc:sldMk cId="48803354" sldId="263"/>
            <ac:spMk id="2" creationId="{DF909A26-9F0D-4CC7-9DBC-D8DF959189B8}"/>
          </ac:spMkLst>
        </pc:spChg>
        <pc:spChg chg="add">
          <ac:chgData name="Chen, Jeff" userId="9a3224f5-9893-4468-acd0-6d03119f890b" providerId="ADAL" clId="{0D87BE5C-6945-49B2-A046-D4B21E9B2E1E}" dt="2021-05-05T18:47:10.581" v="283" actId="26606"/>
          <ac:spMkLst>
            <pc:docMk/>
            <pc:sldMk cId="48803354" sldId="263"/>
            <ac:spMk id="9" creationId="{0ACDB3CA-62BA-4187-A0BD-732DFF710277}"/>
          </ac:spMkLst>
        </pc:spChg>
        <pc:picChg chg="add mod">
          <ac:chgData name="Chen, Jeff" userId="9a3224f5-9893-4468-acd0-6d03119f890b" providerId="ADAL" clId="{0D87BE5C-6945-49B2-A046-D4B21E9B2E1E}" dt="2021-05-05T18:47:10.581" v="283" actId="26606"/>
          <ac:picMkLst>
            <pc:docMk/>
            <pc:sldMk cId="48803354" sldId="263"/>
            <ac:picMk id="4" creationId="{B32F59D3-A149-4C38-9AD4-D496852778E4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8:49:08.591" v="426" actId="20577"/>
        <pc:sldMkLst>
          <pc:docMk/>
          <pc:sldMk cId="610428740" sldId="264"/>
        </pc:sldMkLst>
        <pc:spChg chg="mod">
          <ac:chgData name="Chen, Jeff" userId="9a3224f5-9893-4468-acd0-6d03119f890b" providerId="ADAL" clId="{0D87BE5C-6945-49B2-A046-D4B21E9B2E1E}" dt="2021-05-05T18:49:08.591" v="426" actId="20577"/>
          <ac:spMkLst>
            <pc:docMk/>
            <pc:sldMk cId="610428740" sldId="264"/>
            <ac:spMk id="2" creationId="{DCDFF6DF-B42C-4E15-A34B-DAE094367C0D}"/>
          </ac:spMkLst>
        </pc:spChg>
        <pc:spChg chg="add">
          <ac:chgData name="Chen, Jeff" userId="9a3224f5-9893-4468-acd0-6d03119f890b" providerId="ADAL" clId="{0D87BE5C-6945-49B2-A046-D4B21E9B2E1E}" dt="2021-05-05T18:49:03.198" v="407" actId="26606"/>
          <ac:spMkLst>
            <pc:docMk/>
            <pc:sldMk cId="610428740" sldId="264"/>
            <ac:spMk id="9" creationId="{0ACDB3CA-62BA-4187-A0BD-732DFF710277}"/>
          </ac:spMkLst>
        </pc:spChg>
        <pc:picChg chg="add mod">
          <ac:chgData name="Chen, Jeff" userId="9a3224f5-9893-4468-acd0-6d03119f890b" providerId="ADAL" clId="{0D87BE5C-6945-49B2-A046-D4B21E9B2E1E}" dt="2021-05-05T18:49:03.198" v="407" actId="26606"/>
          <ac:picMkLst>
            <pc:docMk/>
            <pc:sldMk cId="610428740" sldId="264"/>
            <ac:picMk id="4" creationId="{60268710-B445-4C7A-A4B5-3A60E12C4C19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8:49:55.426" v="469" actId="20577"/>
        <pc:sldMkLst>
          <pc:docMk/>
          <pc:sldMk cId="3358688856" sldId="265"/>
        </pc:sldMkLst>
        <pc:spChg chg="mod">
          <ac:chgData name="Chen, Jeff" userId="9a3224f5-9893-4468-acd0-6d03119f890b" providerId="ADAL" clId="{0D87BE5C-6945-49B2-A046-D4B21E9B2E1E}" dt="2021-05-05T18:49:55.426" v="469" actId="20577"/>
          <ac:spMkLst>
            <pc:docMk/>
            <pc:sldMk cId="3358688856" sldId="265"/>
            <ac:spMk id="2" creationId="{B6A05313-3C42-4004-AAA8-36066C6D23BA}"/>
          </ac:spMkLst>
        </pc:spChg>
        <pc:spChg chg="add">
          <ac:chgData name="Chen, Jeff" userId="9a3224f5-9893-4468-acd0-6d03119f890b" providerId="ADAL" clId="{0D87BE5C-6945-49B2-A046-D4B21E9B2E1E}" dt="2021-05-05T18:49:48.456" v="429" actId="26606"/>
          <ac:spMkLst>
            <pc:docMk/>
            <pc:sldMk cId="3358688856" sldId="265"/>
            <ac:spMk id="9" creationId="{0ACDB3CA-62BA-4187-A0BD-732DFF710277}"/>
          </ac:spMkLst>
        </pc:spChg>
        <pc:picChg chg="add mod">
          <ac:chgData name="Chen, Jeff" userId="9a3224f5-9893-4468-acd0-6d03119f890b" providerId="ADAL" clId="{0D87BE5C-6945-49B2-A046-D4B21E9B2E1E}" dt="2021-05-05T18:49:48.456" v="429" actId="26606"/>
          <ac:picMkLst>
            <pc:docMk/>
            <pc:sldMk cId="3358688856" sldId="265"/>
            <ac:picMk id="4" creationId="{F125E3C5-BEED-4E3D-8AED-7509E66E11C9}"/>
          </ac:picMkLst>
        </pc:picChg>
      </pc:sldChg>
      <pc:sldChg chg="addSp delSp modSp new mod setBg">
        <pc:chgData name="Chen, Jeff" userId="9a3224f5-9893-4468-acd0-6d03119f890b" providerId="ADAL" clId="{0D87BE5C-6945-49B2-A046-D4B21E9B2E1E}" dt="2021-05-05T18:51:00.185" v="508" actId="20577"/>
        <pc:sldMkLst>
          <pc:docMk/>
          <pc:sldMk cId="1143712334" sldId="266"/>
        </pc:sldMkLst>
        <pc:spChg chg="mod">
          <ac:chgData name="Chen, Jeff" userId="9a3224f5-9893-4468-acd0-6d03119f890b" providerId="ADAL" clId="{0D87BE5C-6945-49B2-A046-D4B21E9B2E1E}" dt="2021-05-05T18:51:00.185" v="508" actId="20577"/>
          <ac:spMkLst>
            <pc:docMk/>
            <pc:sldMk cId="1143712334" sldId="266"/>
            <ac:spMk id="2" creationId="{B00395AF-30C6-4731-9A27-0ABFF73FAC7A}"/>
          </ac:spMkLst>
        </pc:spChg>
        <pc:spChg chg="add">
          <ac:chgData name="Chen, Jeff" userId="9a3224f5-9893-4468-acd0-6d03119f890b" providerId="ADAL" clId="{0D87BE5C-6945-49B2-A046-D4B21E9B2E1E}" dt="2021-05-05T18:50:52.250" v="474" actId="26606"/>
          <ac:spMkLst>
            <pc:docMk/>
            <pc:sldMk cId="1143712334" sldId="266"/>
            <ac:spMk id="11" creationId="{0ACDB3CA-62BA-4187-A0BD-732DFF710277}"/>
          </ac:spMkLst>
        </pc:spChg>
        <pc:picChg chg="add del">
          <ac:chgData name="Chen, Jeff" userId="9a3224f5-9893-4468-acd0-6d03119f890b" providerId="ADAL" clId="{0D87BE5C-6945-49B2-A046-D4B21E9B2E1E}" dt="2021-05-05T18:50:40.721" v="472" actId="22"/>
          <ac:picMkLst>
            <pc:docMk/>
            <pc:sldMk cId="1143712334" sldId="266"/>
            <ac:picMk id="4" creationId="{F1A8EE83-99E4-4729-A751-EBD592F0899D}"/>
          </ac:picMkLst>
        </pc:picChg>
        <pc:picChg chg="add mod">
          <ac:chgData name="Chen, Jeff" userId="9a3224f5-9893-4468-acd0-6d03119f890b" providerId="ADAL" clId="{0D87BE5C-6945-49B2-A046-D4B21E9B2E1E}" dt="2021-05-05T18:50:52.250" v="474" actId="26606"/>
          <ac:picMkLst>
            <pc:docMk/>
            <pc:sldMk cId="1143712334" sldId="266"/>
            <ac:picMk id="6" creationId="{DC4D37DE-927B-416D-A24D-FBDA801FAD60}"/>
          </ac:picMkLst>
        </pc:picChg>
      </pc:sldChg>
      <pc:sldChg chg="addSp modSp new mod setBg modNotesTx">
        <pc:chgData name="Chen, Jeff" userId="9a3224f5-9893-4468-acd0-6d03119f890b" providerId="ADAL" clId="{0D87BE5C-6945-49B2-A046-D4B21E9B2E1E}" dt="2021-05-05T18:57:07.278" v="658" actId="20577"/>
        <pc:sldMkLst>
          <pc:docMk/>
          <pc:sldMk cId="2408624295" sldId="267"/>
        </pc:sldMkLst>
        <pc:spChg chg="mod">
          <ac:chgData name="Chen, Jeff" userId="9a3224f5-9893-4468-acd0-6d03119f890b" providerId="ADAL" clId="{0D87BE5C-6945-49B2-A046-D4B21E9B2E1E}" dt="2021-05-05T18:53:23.458" v="538" actId="20577"/>
          <ac:spMkLst>
            <pc:docMk/>
            <pc:sldMk cId="2408624295" sldId="267"/>
            <ac:spMk id="2" creationId="{8C1F2CEB-4032-43BB-A504-A767A3A2D340}"/>
          </ac:spMkLst>
        </pc:spChg>
        <pc:spChg chg="add">
          <ac:chgData name="Chen, Jeff" userId="9a3224f5-9893-4468-acd0-6d03119f890b" providerId="ADAL" clId="{0D87BE5C-6945-49B2-A046-D4B21E9B2E1E}" dt="2021-05-05T18:53:17.187" v="511" actId="26606"/>
          <ac:spMkLst>
            <pc:docMk/>
            <pc:sldMk cId="2408624295" sldId="267"/>
            <ac:spMk id="9" creationId="{0ACDB3CA-62BA-4187-A0BD-732DFF710277}"/>
          </ac:spMkLst>
        </pc:spChg>
        <pc:picChg chg="add mod">
          <ac:chgData name="Chen, Jeff" userId="9a3224f5-9893-4468-acd0-6d03119f890b" providerId="ADAL" clId="{0D87BE5C-6945-49B2-A046-D4B21E9B2E1E}" dt="2021-05-05T18:53:17.187" v="511" actId="26606"/>
          <ac:picMkLst>
            <pc:docMk/>
            <pc:sldMk cId="2408624295" sldId="267"/>
            <ac:picMk id="4" creationId="{A8D0255E-9572-4F74-8F04-90D51D04B384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8:54:02.911" v="579" actId="20577"/>
        <pc:sldMkLst>
          <pc:docMk/>
          <pc:sldMk cId="2187793831" sldId="268"/>
        </pc:sldMkLst>
        <pc:spChg chg="mod">
          <ac:chgData name="Chen, Jeff" userId="9a3224f5-9893-4468-acd0-6d03119f890b" providerId="ADAL" clId="{0D87BE5C-6945-49B2-A046-D4B21E9B2E1E}" dt="2021-05-05T18:54:02.911" v="579" actId="20577"/>
          <ac:spMkLst>
            <pc:docMk/>
            <pc:sldMk cId="2187793831" sldId="268"/>
            <ac:spMk id="2" creationId="{16EE20AD-1D44-4748-87F7-98FC22DB50DF}"/>
          </ac:spMkLst>
        </pc:spChg>
        <pc:spChg chg="add">
          <ac:chgData name="Chen, Jeff" userId="9a3224f5-9893-4468-acd0-6d03119f890b" providerId="ADAL" clId="{0D87BE5C-6945-49B2-A046-D4B21E9B2E1E}" dt="2021-05-05T18:53:55.163" v="541" actId="26606"/>
          <ac:spMkLst>
            <pc:docMk/>
            <pc:sldMk cId="2187793831" sldId="268"/>
            <ac:spMk id="9" creationId="{0ACDB3CA-62BA-4187-A0BD-732DFF710277}"/>
          </ac:spMkLst>
        </pc:spChg>
        <pc:picChg chg="add mod">
          <ac:chgData name="Chen, Jeff" userId="9a3224f5-9893-4468-acd0-6d03119f890b" providerId="ADAL" clId="{0D87BE5C-6945-49B2-A046-D4B21E9B2E1E}" dt="2021-05-05T18:53:55.163" v="541" actId="26606"/>
          <ac:picMkLst>
            <pc:docMk/>
            <pc:sldMk cId="2187793831" sldId="268"/>
            <ac:picMk id="4" creationId="{E8A56069-3005-4BF0-8F55-7476C22110E0}"/>
          </ac:picMkLst>
        </pc:picChg>
      </pc:sldChg>
      <pc:sldChg chg="addSp modSp new mod setBg modNotesTx">
        <pc:chgData name="Chen, Jeff" userId="9a3224f5-9893-4468-acd0-6d03119f890b" providerId="ADAL" clId="{0D87BE5C-6945-49B2-A046-D4B21E9B2E1E}" dt="2021-05-05T18:58:15.718" v="695" actId="20577"/>
        <pc:sldMkLst>
          <pc:docMk/>
          <pc:sldMk cId="1098709621" sldId="269"/>
        </pc:sldMkLst>
        <pc:spChg chg="mod">
          <ac:chgData name="Chen, Jeff" userId="9a3224f5-9893-4468-acd0-6d03119f890b" providerId="ADAL" clId="{0D87BE5C-6945-49B2-A046-D4B21E9B2E1E}" dt="2021-05-05T18:54:54.376" v="611" actId="20577"/>
          <ac:spMkLst>
            <pc:docMk/>
            <pc:sldMk cId="1098709621" sldId="269"/>
            <ac:spMk id="2" creationId="{CA86EBBC-A96B-46B6-AC06-B47B93D34B56}"/>
          </ac:spMkLst>
        </pc:spChg>
        <pc:spChg chg="add">
          <ac:chgData name="Chen, Jeff" userId="9a3224f5-9893-4468-acd0-6d03119f890b" providerId="ADAL" clId="{0D87BE5C-6945-49B2-A046-D4B21E9B2E1E}" dt="2021-05-05T18:54:44.857" v="582" actId="26606"/>
          <ac:spMkLst>
            <pc:docMk/>
            <pc:sldMk cId="1098709621" sldId="269"/>
            <ac:spMk id="9" creationId="{0ACDB3CA-62BA-4187-A0BD-732DFF710277}"/>
          </ac:spMkLst>
        </pc:spChg>
        <pc:picChg chg="add mod">
          <ac:chgData name="Chen, Jeff" userId="9a3224f5-9893-4468-acd0-6d03119f890b" providerId="ADAL" clId="{0D87BE5C-6945-49B2-A046-D4B21E9B2E1E}" dt="2021-05-05T18:54:44.857" v="582" actId="26606"/>
          <ac:picMkLst>
            <pc:docMk/>
            <pc:sldMk cId="1098709621" sldId="269"/>
            <ac:picMk id="4" creationId="{A5F4DAAB-9AA8-4FA8-A499-666E06B08329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9:19:57.529" v="1171" actId="20577"/>
        <pc:sldMkLst>
          <pc:docMk/>
          <pc:sldMk cId="1270107578" sldId="270"/>
        </pc:sldMkLst>
        <pc:spChg chg="mod">
          <ac:chgData name="Chen, Jeff" userId="9a3224f5-9893-4468-acd0-6d03119f890b" providerId="ADAL" clId="{0D87BE5C-6945-49B2-A046-D4B21E9B2E1E}" dt="2021-05-05T19:19:57.529" v="1171" actId="20577"/>
          <ac:spMkLst>
            <pc:docMk/>
            <pc:sldMk cId="1270107578" sldId="270"/>
            <ac:spMk id="2" creationId="{40F54649-252B-470D-837A-0CB72DC929EA}"/>
          </ac:spMkLst>
        </pc:spChg>
        <pc:spChg chg="add">
          <ac:chgData name="Chen, Jeff" userId="9a3224f5-9893-4468-acd0-6d03119f890b" providerId="ADAL" clId="{0D87BE5C-6945-49B2-A046-D4B21E9B2E1E}" dt="2021-05-05T18:59:40.051" v="698" actId="26606"/>
          <ac:spMkLst>
            <pc:docMk/>
            <pc:sldMk cId="1270107578" sldId="270"/>
            <ac:spMk id="9" creationId="{0ACDB3CA-62BA-4187-A0BD-732DFF710277}"/>
          </ac:spMkLst>
        </pc:spChg>
        <pc:picChg chg="add mod">
          <ac:chgData name="Chen, Jeff" userId="9a3224f5-9893-4468-acd0-6d03119f890b" providerId="ADAL" clId="{0D87BE5C-6945-49B2-A046-D4B21E9B2E1E}" dt="2021-05-05T18:59:40.051" v="698" actId="26606"/>
          <ac:picMkLst>
            <pc:docMk/>
            <pc:sldMk cId="1270107578" sldId="270"/>
            <ac:picMk id="4" creationId="{2331C00C-C796-412C-8A26-9EED612AE975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9:03:53.982" v="759" actId="20577"/>
        <pc:sldMkLst>
          <pc:docMk/>
          <pc:sldMk cId="634569211" sldId="271"/>
        </pc:sldMkLst>
        <pc:spChg chg="mod">
          <ac:chgData name="Chen, Jeff" userId="9a3224f5-9893-4468-acd0-6d03119f890b" providerId="ADAL" clId="{0D87BE5C-6945-49B2-A046-D4B21E9B2E1E}" dt="2021-05-05T19:03:53.982" v="759" actId="20577"/>
          <ac:spMkLst>
            <pc:docMk/>
            <pc:sldMk cId="634569211" sldId="271"/>
            <ac:spMk id="2" creationId="{B8B3BC35-BE83-493D-AFA0-ADBC67A3DBFF}"/>
          </ac:spMkLst>
        </pc:spChg>
        <pc:spChg chg="add">
          <ac:chgData name="Chen, Jeff" userId="9a3224f5-9893-4468-acd0-6d03119f890b" providerId="ADAL" clId="{0D87BE5C-6945-49B2-A046-D4B21E9B2E1E}" dt="2021-05-05T19:03:37.483" v="718" actId="26606"/>
          <ac:spMkLst>
            <pc:docMk/>
            <pc:sldMk cId="634569211" sldId="271"/>
            <ac:spMk id="9" creationId="{0465601C-04B5-4AE0-8300-C95A72ECD27F}"/>
          </ac:spMkLst>
        </pc:spChg>
        <pc:picChg chg="add mod">
          <ac:chgData name="Chen, Jeff" userId="9a3224f5-9893-4468-acd0-6d03119f890b" providerId="ADAL" clId="{0D87BE5C-6945-49B2-A046-D4B21E9B2E1E}" dt="2021-05-05T19:03:37.483" v="718" actId="26606"/>
          <ac:picMkLst>
            <pc:docMk/>
            <pc:sldMk cId="634569211" sldId="271"/>
            <ac:picMk id="4" creationId="{BEC90B60-BBDC-44DD-AC0D-2AAC90605E3A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9:05:49.604" v="805" actId="20577"/>
        <pc:sldMkLst>
          <pc:docMk/>
          <pc:sldMk cId="3330391873" sldId="272"/>
        </pc:sldMkLst>
        <pc:spChg chg="mod">
          <ac:chgData name="Chen, Jeff" userId="9a3224f5-9893-4468-acd0-6d03119f890b" providerId="ADAL" clId="{0D87BE5C-6945-49B2-A046-D4B21E9B2E1E}" dt="2021-05-05T19:05:49.604" v="805" actId="20577"/>
          <ac:spMkLst>
            <pc:docMk/>
            <pc:sldMk cId="3330391873" sldId="272"/>
            <ac:spMk id="2" creationId="{2F9DE105-A33C-4782-A971-E37250F42B0D}"/>
          </ac:spMkLst>
        </pc:spChg>
        <pc:spChg chg="add">
          <ac:chgData name="Chen, Jeff" userId="9a3224f5-9893-4468-acd0-6d03119f890b" providerId="ADAL" clId="{0D87BE5C-6945-49B2-A046-D4B21E9B2E1E}" dt="2021-05-05T19:05:16.488" v="762" actId="26606"/>
          <ac:spMkLst>
            <pc:docMk/>
            <pc:sldMk cId="3330391873" sldId="272"/>
            <ac:spMk id="9" creationId="{0465601C-04B5-4AE0-8300-C95A72ECD27F}"/>
          </ac:spMkLst>
        </pc:spChg>
        <pc:picChg chg="add mod">
          <ac:chgData name="Chen, Jeff" userId="9a3224f5-9893-4468-acd0-6d03119f890b" providerId="ADAL" clId="{0D87BE5C-6945-49B2-A046-D4B21E9B2E1E}" dt="2021-05-05T19:05:16.488" v="762" actId="26606"/>
          <ac:picMkLst>
            <pc:docMk/>
            <pc:sldMk cId="3330391873" sldId="272"/>
            <ac:picMk id="4" creationId="{55842534-C33F-4A35-B5AA-11F46F7D6AAA}"/>
          </ac:picMkLst>
        </pc:picChg>
      </pc:sldChg>
      <pc:sldChg chg="addSp delSp modSp new mod setBg">
        <pc:chgData name="Chen, Jeff" userId="9a3224f5-9893-4468-acd0-6d03119f890b" providerId="ADAL" clId="{0D87BE5C-6945-49B2-A046-D4B21E9B2E1E}" dt="2021-05-05T19:08:07.963" v="861" actId="20577"/>
        <pc:sldMkLst>
          <pc:docMk/>
          <pc:sldMk cId="414048756" sldId="273"/>
        </pc:sldMkLst>
        <pc:spChg chg="mod">
          <ac:chgData name="Chen, Jeff" userId="9a3224f5-9893-4468-acd0-6d03119f890b" providerId="ADAL" clId="{0D87BE5C-6945-49B2-A046-D4B21E9B2E1E}" dt="2021-05-05T19:08:07.963" v="861" actId="20577"/>
          <ac:spMkLst>
            <pc:docMk/>
            <pc:sldMk cId="414048756" sldId="273"/>
            <ac:spMk id="2" creationId="{6497677C-B26D-43C9-AF5C-70EDD9E355B6}"/>
          </ac:spMkLst>
        </pc:spChg>
        <pc:spChg chg="add">
          <ac:chgData name="Chen, Jeff" userId="9a3224f5-9893-4468-acd0-6d03119f890b" providerId="ADAL" clId="{0D87BE5C-6945-49B2-A046-D4B21E9B2E1E}" dt="2021-05-05T19:07:44.921" v="810" actId="26606"/>
          <ac:spMkLst>
            <pc:docMk/>
            <pc:sldMk cId="414048756" sldId="273"/>
            <ac:spMk id="11" creationId="{0465601C-04B5-4AE0-8300-C95A72ECD27F}"/>
          </ac:spMkLst>
        </pc:spChg>
        <pc:picChg chg="add del">
          <ac:chgData name="Chen, Jeff" userId="9a3224f5-9893-4468-acd0-6d03119f890b" providerId="ADAL" clId="{0D87BE5C-6945-49B2-A046-D4B21E9B2E1E}" dt="2021-05-05T19:06:17.883" v="808" actId="22"/>
          <ac:picMkLst>
            <pc:docMk/>
            <pc:sldMk cId="414048756" sldId="273"/>
            <ac:picMk id="4" creationId="{EAEDE8FE-2349-4AC9-B189-FE84013506D8}"/>
          </ac:picMkLst>
        </pc:picChg>
        <pc:picChg chg="add mod modCrop">
          <ac:chgData name="Chen, Jeff" userId="9a3224f5-9893-4468-acd0-6d03119f890b" providerId="ADAL" clId="{0D87BE5C-6945-49B2-A046-D4B21E9B2E1E}" dt="2021-05-05T19:07:55.123" v="812" actId="732"/>
          <ac:picMkLst>
            <pc:docMk/>
            <pc:sldMk cId="414048756" sldId="273"/>
            <ac:picMk id="6" creationId="{33EE1F82-DC1F-4AD9-A733-AB365A1DF170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9:10:04.331" v="880" actId="20577"/>
        <pc:sldMkLst>
          <pc:docMk/>
          <pc:sldMk cId="2946224257" sldId="274"/>
        </pc:sldMkLst>
        <pc:spChg chg="mod">
          <ac:chgData name="Chen, Jeff" userId="9a3224f5-9893-4468-acd0-6d03119f890b" providerId="ADAL" clId="{0D87BE5C-6945-49B2-A046-D4B21E9B2E1E}" dt="2021-05-05T19:10:04.331" v="880" actId="20577"/>
          <ac:spMkLst>
            <pc:docMk/>
            <pc:sldMk cId="2946224257" sldId="274"/>
            <ac:spMk id="2" creationId="{F537A26C-0914-4ED2-BB35-E90E8C99E27F}"/>
          </ac:spMkLst>
        </pc:spChg>
        <pc:spChg chg="add">
          <ac:chgData name="Chen, Jeff" userId="9a3224f5-9893-4468-acd0-6d03119f890b" providerId="ADAL" clId="{0D87BE5C-6945-49B2-A046-D4B21E9B2E1E}" dt="2021-05-05T19:09:59.606" v="864" actId="26606"/>
          <ac:spMkLst>
            <pc:docMk/>
            <pc:sldMk cId="2946224257" sldId="274"/>
            <ac:spMk id="9" creationId="{0465601C-04B5-4AE0-8300-C95A72ECD27F}"/>
          </ac:spMkLst>
        </pc:spChg>
        <pc:picChg chg="add mod">
          <ac:chgData name="Chen, Jeff" userId="9a3224f5-9893-4468-acd0-6d03119f890b" providerId="ADAL" clId="{0D87BE5C-6945-49B2-A046-D4B21E9B2E1E}" dt="2021-05-05T19:09:59.606" v="864" actId="26606"/>
          <ac:picMkLst>
            <pc:docMk/>
            <pc:sldMk cId="2946224257" sldId="274"/>
            <ac:picMk id="4" creationId="{5EE44F66-E3C7-45E4-96E0-4AED2F6F3C71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9:10:55.792" v="931" actId="20577"/>
        <pc:sldMkLst>
          <pc:docMk/>
          <pc:sldMk cId="3431641663" sldId="275"/>
        </pc:sldMkLst>
        <pc:spChg chg="mod">
          <ac:chgData name="Chen, Jeff" userId="9a3224f5-9893-4468-acd0-6d03119f890b" providerId="ADAL" clId="{0D87BE5C-6945-49B2-A046-D4B21E9B2E1E}" dt="2021-05-05T19:10:55.792" v="931" actId="20577"/>
          <ac:spMkLst>
            <pc:docMk/>
            <pc:sldMk cId="3431641663" sldId="275"/>
            <ac:spMk id="2" creationId="{75FD3376-D287-42FC-984A-D9F0DD8F4C2F}"/>
          </ac:spMkLst>
        </pc:spChg>
        <pc:spChg chg="add">
          <ac:chgData name="Chen, Jeff" userId="9a3224f5-9893-4468-acd0-6d03119f890b" providerId="ADAL" clId="{0D87BE5C-6945-49B2-A046-D4B21E9B2E1E}" dt="2021-05-05T19:10:35.112" v="883" actId="26606"/>
          <ac:spMkLst>
            <pc:docMk/>
            <pc:sldMk cId="3431641663" sldId="275"/>
            <ac:spMk id="9" creationId="{0465601C-04B5-4AE0-8300-C95A72ECD27F}"/>
          </ac:spMkLst>
        </pc:spChg>
        <pc:picChg chg="add mod">
          <ac:chgData name="Chen, Jeff" userId="9a3224f5-9893-4468-acd0-6d03119f890b" providerId="ADAL" clId="{0D87BE5C-6945-49B2-A046-D4B21E9B2E1E}" dt="2021-05-05T19:10:35.112" v="883" actId="26606"/>
          <ac:picMkLst>
            <pc:docMk/>
            <pc:sldMk cId="3431641663" sldId="275"/>
            <ac:picMk id="4" creationId="{87F24170-7686-4C72-9E40-EF396F047F7F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9:12:54.618" v="954" actId="20577"/>
        <pc:sldMkLst>
          <pc:docMk/>
          <pc:sldMk cId="1301713707" sldId="276"/>
        </pc:sldMkLst>
        <pc:spChg chg="mod">
          <ac:chgData name="Chen, Jeff" userId="9a3224f5-9893-4468-acd0-6d03119f890b" providerId="ADAL" clId="{0D87BE5C-6945-49B2-A046-D4B21E9B2E1E}" dt="2021-05-05T19:12:54.618" v="954" actId="20577"/>
          <ac:spMkLst>
            <pc:docMk/>
            <pc:sldMk cId="1301713707" sldId="276"/>
            <ac:spMk id="2" creationId="{8333F22D-FE7B-4D89-B2C1-589B0AE5990E}"/>
          </ac:spMkLst>
        </pc:spChg>
        <pc:spChg chg="add">
          <ac:chgData name="Chen, Jeff" userId="9a3224f5-9893-4468-acd0-6d03119f890b" providerId="ADAL" clId="{0D87BE5C-6945-49B2-A046-D4B21E9B2E1E}" dt="2021-05-05T19:12:50.600" v="934" actId="26606"/>
          <ac:spMkLst>
            <pc:docMk/>
            <pc:sldMk cId="1301713707" sldId="276"/>
            <ac:spMk id="9" creationId="{0465601C-04B5-4AE0-8300-C95A72ECD27F}"/>
          </ac:spMkLst>
        </pc:spChg>
        <pc:picChg chg="add mod">
          <ac:chgData name="Chen, Jeff" userId="9a3224f5-9893-4468-acd0-6d03119f890b" providerId="ADAL" clId="{0D87BE5C-6945-49B2-A046-D4B21E9B2E1E}" dt="2021-05-05T19:12:50.600" v="934" actId="26606"/>
          <ac:picMkLst>
            <pc:docMk/>
            <pc:sldMk cId="1301713707" sldId="276"/>
            <ac:picMk id="4" creationId="{E30935D2-F5C5-43F2-92CF-B9F26728A22D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9:13:55.622" v="1000" actId="20577"/>
        <pc:sldMkLst>
          <pc:docMk/>
          <pc:sldMk cId="434200256" sldId="277"/>
        </pc:sldMkLst>
        <pc:spChg chg="mod">
          <ac:chgData name="Chen, Jeff" userId="9a3224f5-9893-4468-acd0-6d03119f890b" providerId="ADAL" clId="{0D87BE5C-6945-49B2-A046-D4B21E9B2E1E}" dt="2021-05-05T19:13:55.622" v="1000" actId="20577"/>
          <ac:spMkLst>
            <pc:docMk/>
            <pc:sldMk cId="434200256" sldId="277"/>
            <ac:spMk id="2" creationId="{BCB1AE25-5627-45BA-B570-96225DC78846}"/>
          </ac:spMkLst>
        </pc:spChg>
        <pc:spChg chg="add">
          <ac:chgData name="Chen, Jeff" userId="9a3224f5-9893-4468-acd0-6d03119f890b" providerId="ADAL" clId="{0D87BE5C-6945-49B2-A046-D4B21E9B2E1E}" dt="2021-05-05T19:13:41.113" v="957" actId="26606"/>
          <ac:spMkLst>
            <pc:docMk/>
            <pc:sldMk cId="434200256" sldId="277"/>
            <ac:spMk id="9" creationId="{0465601C-04B5-4AE0-8300-C95A72ECD27F}"/>
          </ac:spMkLst>
        </pc:spChg>
        <pc:picChg chg="add mod">
          <ac:chgData name="Chen, Jeff" userId="9a3224f5-9893-4468-acd0-6d03119f890b" providerId="ADAL" clId="{0D87BE5C-6945-49B2-A046-D4B21E9B2E1E}" dt="2021-05-05T19:13:41.113" v="957" actId="26606"/>
          <ac:picMkLst>
            <pc:docMk/>
            <pc:sldMk cId="434200256" sldId="277"/>
            <ac:picMk id="4" creationId="{41015DDC-5F04-49C4-8666-62BA79741F65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9:14:42.616" v="1028" actId="20577"/>
        <pc:sldMkLst>
          <pc:docMk/>
          <pc:sldMk cId="3801216022" sldId="278"/>
        </pc:sldMkLst>
        <pc:spChg chg="mod">
          <ac:chgData name="Chen, Jeff" userId="9a3224f5-9893-4468-acd0-6d03119f890b" providerId="ADAL" clId="{0D87BE5C-6945-49B2-A046-D4B21E9B2E1E}" dt="2021-05-05T19:14:42.616" v="1028" actId="20577"/>
          <ac:spMkLst>
            <pc:docMk/>
            <pc:sldMk cId="3801216022" sldId="278"/>
            <ac:spMk id="2" creationId="{8863B048-95A3-4BF4-B7A3-D94FD7062310}"/>
          </ac:spMkLst>
        </pc:spChg>
        <pc:spChg chg="add">
          <ac:chgData name="Chen, Jeff" userId="9a3224f5-9893-4468-acd0-6d03119f890b" providerId="ADAL" clId="{0D87BE5C-6945-49B2-A046-D4B21E9B2E1E}" dt="2021-05-05T19:14:29.600" v="1003" actId="26606"/>
          <ac:spMkLst>
            <pc:docMk/>
            <pc:sldMk cId="3801216022" sldId="278"/>
            <ac:spMk id="9" creationId="{0465601C-04B5-4AE0-8300-C95A72ECD27F}"/>
          </ac:spMkLst>
        </pc:spChg>
        <pc:picChg chg="add mod">
          <ac:chgData name="Chen, Jeff" userId="9a3224f5-9893-4468-acd0-6d03119f890b" providerId="ADAL" clId="{0D87BE5C-6945-49B2-A046-D4B21E9B2E1E}" dt="2021-05-05T19:14:29.600" v="1003" actId="26606"/>
          <ac:picMkLst>
            <pc:docMk/>
            <pc:sldMk cId="3801216022" sldId="278"/>
            <ac:picMk id="4" creationId="{D4D1FDCC-6D87-4380-AFEA-D1BB2AE055D4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9:16:24.541" v="1073" actId="20577"/>
        <pc:sldMkLst>
          <pc:docMk/>
          <pc:sldMk cId="1544269197" sldId="279"/>
        </pc:sldMkLst>
        <pc:spChg chg="mod">
          <ac:chgData name="Chen, Jeff" userId="9a3224f5-9893-4468-acd0-6d03119f890b" providerId="ADAL" clId="{0D87BE5C-6945-49B2-A046-D4B21E9B2E1E}" dt="2021-05-05T19:16:24.541" v="1073" actId="20577"/>
          <ac:spMkLst>
            <pc:docMk/>
            <pc:sldMk cId="1544269197" sldId="279"/>
            <ac:spMk id="2" creationId="{967C6D88-A905-433F-9C44-4E8ADEE4F3E7}"/>
          </ac:spMkLst>
        </pc:spChg>
        <pc:spChg chg="add">
          <ac:chgData name="Chen, Jeff" userId="9a3224f5-9893-4468-acd0-6d03119f890b" providerId="ADAL" clId="{0D87BE5C-6945-49B2-A046-D4B21E9B2E1E}" dt="2021-05-05T19:16:11.454" v="1031" actId="26606"/>
          <ac:spMkLst>
            <pc:docMk/>
            <pc:sldMk cId="1544269197" sldId="279"/>
            <ac:spMk id="9" creationId="{0465601C-04B5-4AE0-8300-C95A72ECD27F}"/>
          </ac:spMkLst>
        </pc:spChg>
        <pc:picChg chg="add mod">
          <ac:chgData name="Chen, Jeff" userId="9a3224f5-9893-4468-acd0-6d03119f890b" providerId="ADAL" clId="{0D87BE5C-6945-49B2-A046-D4B21E9B2E1E}" dt="2021-05-05T19:16:11.454" v="1031" actId="26606"/>
          <ac:picMkLst>
            <pc:docMk/>
            <pc:sldMk cId="1544269197" sldId="279"/>
            <ac:picMk id="4" creationId="{05659E87-D192-47D3-AB4C-A8F42EB342FF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9:17:33.337" v="1118" actId="20577"/>
        <pc:sldMkLst>
          <pc:docMk/>
          <pc:sldMk cId="2844665031" sldId="280"/>
        </pc:sldMkLst>
        <pc:spChg chg="mod">
          <ac:chgData name="Chen, Jeff" userId="9a3224f5-9893-4468-acd0-6d03119f890b" providerId="ADAL" clId="{0D87BE5C-6945-49B2-A046-D4B21E9B2E1E}" dt="2021-05-05T19:17:33.337" v="1118" actId="20577"/>
          <ac:spMkLst>
            <pc:docMk/>
            <pc:sldMk cId="2844665031" sldId="280"/>
            <ac:spMk id="2" creationId="{20568332-F555-499E-8EBE-0A33DD272A3B}"/>
          </ac:spMkLst>
        </pc:spChg>
        <pc:spChg chg="add">
          <ac:chgData name="Chen, Jeff" userId="9a3224f5-9893-4468-acd0-6d03119f890b" providerId="ADAL" clId="{0D87BE5C-6945-49B2-A046-D4B21E9B2E1E}" dt="2021-05-05T19:17:24.953" v="1076" actId="26606"/>
          <ac:spMkLst>
            <pc:docMk/>
            <pc:sldMk cId="2844665031" sldId="280"/>
            <ac:spMk id="9" creationId="{0465601C-04B5-4AE0-8300-C95A72ECD27F}"/>
          </ac:spMkLst>
        </pc:spChg>
        <pc:picChg chg="add mod">
          <ac:chgData name="Chen, Jeff" userId="9a3224f5-9893-4468-acd0-6d03119f890b" providerId="ADAL" clId="{0D87BE5C-6945-49B2-A046-D4B21E9B2E1E}" dt="2021-05-05T19:17:24.953" v="1076" actId="26606"/>
          <ac:picMkLst>
            <pc:docMk/>
            <pc:sldMk cId="2844665031" sldId="280"/>
            <ac:picMk id="4" creationId="{905C1A58-D29D-485C-80CE-0DDC966FEAEA}"/>
          </ac:picMkLst>
        </pc:picChg>
      </pc:sldChg>
      <pc:sldChg chg="addSp modSp new mod setBg">
        <pc:chgData name="Chen, Jeff" userId="9a3224f5-9893-4468-acd0-6d03119f890b" providerId="ADAL" clId="{0D87BE5C-6945-49B2-A046-D4B21E9B2E1E}" dt="2021-05-05T19:18:47.557" v="1159" actId="20577"/>
        <pc:sldMkLst>
          <pc:docMk/>
          <pc:sldMk cId="91488039" sldId="281"/>
        </pc:sldMkLst>
        <pc:spChg chg="mod">
          <ac:chgData name="Chen, Jeff" userId="9a3224f5-9893-4468-acd0-6d03119f890b" providerId="ADAL" clId="{0D87BE5C-6945-49B2-A046-D4B21E9B2E1E}" dt="2021-05-05T19:18:47.557" v="1159" actId="20577"/>
          <ac:spMkLst>
            <pc:docMk/>
            <pc:sldMk cId="91488039" sldId="281"/>
            <ac:spMk id="2" creationId="{0B2B3292-7C08-4708-AE14-F6359F1F1689}"/>
          </ac:spMkLst>
        </pc:spChg>
        <pc:spChg chg="add">
          <ac:chgData name="Chen, Jeff" userId="9a3224f5-9893-4468-acd0-6d03119f890b" providerId="ADAL" clId="{0D87BE5C-6945-49B2-A046-D4B21E9B2E1E}" dt="2021-05-05T19:18:03.476" v="1121" actId="26606"/>
          <ac:spMkLst>
            <pc:docMk/>
            <pc:sldMk cId="91488039" sldId="281"/>
            <ac:spMk id="9" creationId="{0465601C-04B5-4AE0-8300-C95A72ECD27F}"/>
          </ac:spMkLst>
        </pc:spChg>
        <pc:picChg chg="add mod">
          <ac:chgData name="Chen, Jeff" userId="9a3224f5-9893-4468-acd0-6d03119f890b" providerId="ADAL" clId="{0D87BE5C-6945-49B2-A046-D4B21E9B2E1E}" dt="2021-05-05T19:18:03.476" v="1121" actId="26606"/>
          <ac:picMkLst>
            <pc:docMk/>
            <pc:sldMk cId="91488039" sldId="281"/>
            <ac:picMk id="4" creationId="{E266921D-EE8D-4885-8A09-13B5FF72FA3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C1975-8B9D-46D2-8BE4-724273D380F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F77A5-F9DC-4815-983F-59D4D217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9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sz="1400" dirty="0" err="1"/>
              <a:t>i</a:t>
            </a:r>
            <a:r>
              <a:rPr lang="en-US" sz="1400" dirty="0"/>
              <a:t> corresponds to the </a:t>
            </a:r>
            <a:r>
              <a:rPr lang="en-US" sz="1400" dirty="0" err="1"/>
              <a:t>ith</a:t>
            </a:r>
            <a:r>
              <a:rPr lang="en-US" sz="1400" dirty="0"/>
              <a:t> column vector in an identity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F77A5-F9DC-4815-983F-59D4D21733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and c are not in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F77A5-F9DC-4815-983F-59D4D21733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1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F77A5-F9DC-4815-983F-59D4D21733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5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BC8D-EBA6-45F3-9305-1A90B739C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35F89-6096-41C9-B70A-29DB083A7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FA988-D188-4E99-AB38-B917950D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7AC-5CF1-484D-AA0A-BD08145CEAE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EBFE-C73B-4B30-B5F4-06A6A179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8583-413F-4423-B4BB-51F6E357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494-0841-4E25-A043-CFA7A0F6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D39B-8D98-4CAC-B8E5-B47F0623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A3E23-5968-4946-A84B-C1A91219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4090D-8812-4489-9FC5-80BA8E13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7AC-5CF1-484D-AA0A-BD08145CEAE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06F6-8849-4B22-92C3-C9EF9B43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8D78-7559-4EF2-A82A-C8DB1C7C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494-0841-4E25-A043-CFA7A0F6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243D2-EF9C-497C-A524-F6F98FE67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729A4-DCA7-4C75-9D2C-5A41C465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61446-B58B-41DE-9A49-232C7463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7AC-5CF1-484D-AA0A-BD08145CEAE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83A98-021A-4E51-A3EC-8D5C4B04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3CD6-68A1-4F68-8D1F-9D2E4A8F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494-0841-4E25-A043-CFA7A0F6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26E0-581C-4908-9B6B-5CF7EAE0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B3C7-104D-4DB4-907F-33AB2FD5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A5F2-2F2F-4B5D-9E10-AF73516A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7AC-5CF1-484D-AA0A-BD08145CEAE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0E25-D45D-4A7C-A5CD-165C7B9A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B457-3EFD-453C-B0F4-43969B09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494-0841-4E25-A043-CFA7A0F6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0947-3F60-4ACE-A9A4-2242DA55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DF5D7-A587-4DBA-ADFD-C044F389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928F-EDB8-41A7-9225-4E3AF5AB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7AC-5CF1-484D-AA0A-BD08145CEAE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4236-88CE-46A1-A0E2-1B07B3E5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788E-C09E-4BA0-BB03-6872DEC5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494-0841-4E25-A043-CFA7A0F6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9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525B-B6AD-45A8-BCF0-F70FE59F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56E5-79FA-43D2-B8D5-E5051C98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95916-8317-4810-A86E-70DB93A39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645C7-1C2A-42FC-A07C-239D3491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7AC-5CF1-484D-AA0A-BD08145CEAE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9DAAE-0009-4A9C-BFE6-9B3BDE5B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39B2F-5B06-42E0-AC24-018E2C8B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494-0841-4E25-A043-CFA7A0F6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E2F1-6420-4D5A-986C-A3C11595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F92C5-7EC6-4DD4-AC83-0C21230A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9A8AE-93CA-432D-A3FE-E65D4A11D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56025-8474-41BD-8C18-8AC8E6B85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32D8E-339D-4913-9272-03C419002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DC15E-3380-4675-98BB-2F4F5E20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7AC-5CF1-484D-AA0A-BD08145CEAE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D8BB0-98B9-4A2B-BA9A-574DE967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2BF4B-3C7B-4AF5-815D-D5E22D7C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494-0841-4E25-A043-CFA7A0F6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2A21-2C6F-427B-AA20-A8FFF9A9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77C3C-ED3A-48F0-826A-92828526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7AC-5CF1-484D-AA0A-BD08145CEAE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8D63D-B50C-4439-9FAD-7F82975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326B3-2932-45EE-97C0-AF7585DC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494-0841-4E25-A043-CFA7A0F6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936B9-09A0-48AC-9F30-F9594C42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7AC-5CF1-484D-AA0A-BD08145CEAE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37998-5FFD-4E48-BE5C-8E85AFAD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54B6-7A15-4EE0-8F5D-C9106CF6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494-0841-4E25-A043-CFA7A0F6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688C-E25A-41BA-98EC-422DDBC7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ECAC-EFBC-4A07-97A3-952B71DC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53067-AF6C-417A-A6D8-B90E9465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9040D-97F2-4ED6-B3E4-D8C3B623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7AC-5CF1-484D-AA0A-BD08145CEAE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3DC1D-488C-4448-B93C-CA29AEF0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0E986-744E-442A-AB8D-AF581A70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494-0841-4E25-A043-CFA7A0F6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7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A88A-A8DF-4573-A1A6-2143EC69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CDB5A-1355-4512-8D17-6560AD169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9C82B-E660-45DE-BED6-B3758271D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77EC2-3659-4D40-810E-71297BC4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7AC-5CF1-484D-AA0A-BD08145CEAE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ECBDF-9965-4BEE-9FEF-0ED3B79B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BB6AA-7761-4810-B5D2-B7E953FF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8494-0841-4E25-A043-CFA7A0F6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89C8F-7042-40C0-A08B-39EE214B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E7394-BA18-479A-BF80-EEEDFFA1E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2584-047A-4C86-8482-05611741C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C7AC-5CF1-484D-AA0A-BD08145CEAE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87D8B-F023-40E4-8F9E-C364768AC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0E2A-10BA-4B07-A9B7-94343878C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8494-0841-4E25-A043-CFA7A0F6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8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11164-A094-4B95-8A6B-9C4F675C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 Scalar Properties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17EE6-610D-431A-8ED3-2A8A1ACA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53" y="1863801"/>
            <a:ext cx="8881492" cy="4440746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B29ED345-4159-4C33-800E-48CA06B8EDA4}"/>
              </a:ext>
            </a:extLst>
          </p:cNvPr>
          <p:cNvSpPr/>
          <p:nvPr/>
        </p:nvSpPr>
        <p:spPr>
          <a:xfrm>
            <a:off x="10995130" y="291090"/>
            <a:ext cx="982810" cy="879697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95AF-30C6-4731-9A27-0ABFF73F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Identity Matrix Properties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D37DE-927B-416D-A24D-FBDA801F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7203"/>
            <a:ext cx="10515599" cy="181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1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2CEB-4032-43BB-A504-A767A3A2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Transpose Matrix Properties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0255E-9572-4F74-8F04-90D51D04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43" y="1863801"/>
            <a:ext cx="1038771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2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20AD-1D44-4748-87F7-98FC22DB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Multiplication Properties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56069-3005-4BF0-8F55-7476C221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42" y="1863801"/>
            <a:ext cx="1032731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9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EBBC-A96B-46B6-AC06-B47B93D3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Algebraic Matrix Properties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4DAAB-9AA8-4FA8-A499-666E06B08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448" y="1863801"/>
            <a:ext cx="782510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0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4649-252B-470D-837A-0CB72DC9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Dot Product Properties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1C00C-C796-412C-8A26-9EED612A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7088"/>
            <a:ext cx="10515599" cy="36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0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BC35-BE83-493D-AFA0-ADBC67A3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Row Equivalent Matrix Solutions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90B60-BBDC-44DD-AC0D-2AAC9060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6070"/>
            <a:ext cx="10515599" cy="165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6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E105-A33C-4782-A971-E37250F4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Row Equivalent </a:t>
            </a:r>
            <a:r>
              <a:rPr lang="en-US" sz="5400" dirty="0"/>
              <a:t>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onzero Rows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42534-C33F-4A35-B5AA-11F46F7D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4059"/>
            <a:ext cx="10515599" cy="184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677C-B26D-43C9-AF5C-70EDD9E3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Unique Row Echelon 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E1F82-DC1F-4AD9-A733-AB365A1DF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3"/>
          <a:stretch/>
        </p:blipFill>
        <p:spPr>
          <a:xfrm>
            <a:off x="838200" y="3111482"/>
            <a:ext cx="10515599" cy="18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A26C-0914-4ED2-BB35-E90E8C99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Trivial 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44F66-E3C7-45E4-96E0-4AED2F6F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5134"/>
            <a:ext cx="10515599" cy="29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2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3376-D287-42FC-984A-D9F0DD8F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&amp; Solution Relation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24170-7686-4C72-9E40-EF396F04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3181"/>
            <a:ext cx="10515599" cy="21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4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3E83-A004-4687-8EC5-EF8231D3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Scaled Linear System 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E2B55-6B92-4009-9616-9800F2DC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7400"/>
            <a:ext cx="10515599" cy="32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13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F22D-FE7B-4D89-B2C1-589B0AE5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Span and Consistency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935D2-F5C5-43F2-92CF-B9F26728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3748"/>
            <a:ext cx="10515599" cy="22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1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AE25-5627-45BA-B570-96225DC7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 x n Matrix Properties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15DDC-5F04-49C4-8666-62BA7974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0487"/>
            <a:ext cx="10515599" cy="41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B048-95A3-4BF4-B7A3-D94FD706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Redundant Span Vector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1FDCC-6D87-4380-AFEA-D1BB2AE0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302"/>
            <a:ext cx="10515599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1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6D88-A905-433F-9C44-4E8ADEE4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Redundant Vectors &amp; Linear Dependence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59E87-D192-47D3-AB4C-A8F42EB3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1735"/>
            <a:ext cx="10515599" cy="2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9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8332-F555-499E-8EBE-0A33DD27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Independent Matrix Properties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C1A58-D29D-485C-80CE-0DDC966F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5956"/>
            <a:ext cx="10515599" cy="34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65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3292-7C08-4708-AE14-F6359F1F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Dependent Matrix Property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6921D-EE8D-4885-8A09-13B5FF72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6892"/>
            <a:ext cx="10515599" cy="22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6B83-6E37-4291-818D-A7C417E3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System Solution w/ 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079C1-2596-4AF6-9401-EEB0063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1367"/>
            <a:ext cx="10515599" cy="37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A6CF-2DFF-45CE-8B1A-0D97F912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Dot Product Properties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CE6BB-C98B-4FE1-A41E-C50731C5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1735"/>
            <a:ext cx="10515599" cy="2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EBF0-3B21-45F5-B322-3B44EAB5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Orthogonal Vector Property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D4820-1A00-4972-89A2-CD8D4D5A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2048"/>
            <a:ext cx="10515599" cy="20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1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79CE-7526-46E6-8C9B-98A08C11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Identity x Vector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A6A47-639A-4621-8867-53A244612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0915"/>
            <a:ext cx="10515599" cy="18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6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9A26-9F0D-4CC7-9DBC-D8DF9591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Identity Column Vector Property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F59D3-A149-4C38-9AD4-D4968527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3748"/>
            <a:ext cx="10515599" cy="22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F6DF-B42C-4E15-A34B-DAE09436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Properties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68710-B445-4C7A-A4B5-3A60E12C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7770"/>
            <a:ext cx="10515599" cy="18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2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5313-3C42-4004-AAA8-36066C6D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Matrix Solutions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5E3C5-BEED-4E3D-8AED-7509E66E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4001"/>
            <a:ext cx="10515599" cy="27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8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111</Words>
  <Application>Microsoft Office PowerPoint</Application>
  <PresentationFormat>Widescreen</PresentationFormat>
  <Paragraphs>30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Vector Scalar Properties</vt:lpstr>
      <vt:lpstr>Scaled Linear System Solution</vt:lpstr>
      <vt:lpstr>Linear System Solution w/ Modification</vt:lpstr>
      <vt:lpstr>Dot Product Properties</vt:lpstr>
      <vt:lpstr>Orthogonal Vector Property</vt:lpstr>
      <vt:lpstr>Identity x Vector</vt:lpstr>
      <vt:lpstr>Identity Column Vector Property</vt:lpstr>
      <vt:lpstr>Matrix Properties</vt:lpstr>
      <vt:lpstr>Number of Matrix Solutions</vt:lpstr>
      <vt:lpstr>Identity Matrix Properties</vt:lpstr>
      <vt:lpstr>Transpose Matrix Properties</vt:lpstr>
      <vt:lpstr>Matrix Multiplication Properties</vt:lpstr>
      <vt:lpstr>Algebraic Matrix Properties</vt:lpstr>
      <vt:lpstr>Dot Product Properties</vt:lpstr>
      <vt:lpstr>Row Equivalent Matrix Solutions</vt:lpstr>
      <vt:lpstr>Row Equivalent Nonzero Rows</vt:lpstr>
      <vt:lpstr>Unique Row Echelon Form</vt:lpstr>
      <vt:lpstr>Trivial Solution</vt:lpstr>
      <vt:lpstr>Rank &amp; Solution Relation</vt:lpstr>
      <vt:lpstr>Span and Consistency</vt:lpstr>
      <vt:lpstr>m x n Matrix Properties</vt:lpstr>
      <vt:lpstr>Redundant Span Vector</vt:lpstr>
      <vt:lpstr>Redundant Vectors &amp; Linear Dependence</vt:lpstr>
      <vt:lpstr>Linear Independent Matrix Properties</vt:lpstr>
      <vt:lpstr>Linear Dependent Matrix 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Scalar Properties</dc:title>
  <dc:creator>Chen, Jeff</dc:creator>
  <cp:lastModifiedBy>Chen, Jeff</cp:lastModifiedBy>
  <cp:revision>1</cp:revision>
  <dcterms:created xsi:type="dcterms:W3CDTF">2021-05-05T18:20:50Z</dcterms:created>
  <dcterms:modified xsi:type="dcterms:W3CDTF">2021-05-05T19:22:05Z</dcterms:modified>
</cp:coreProperties>
</file>