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, Jeff" initials="CJ" lastIdx="1" clrIdx="0">
    <p:extLst>
      <p:ext uri="{19B8F6BF-5375-455C-9EA6-DF929625EA0E}">
        <p15:presenceInfo xmlns:p15="http://schemas.microsoft.com/office/powerpoint/2012/main" userId="Chen, Jef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eff" userId="9a3224f5-9893-4468-acd0-6d03119f890b" providerId="ADAL" clId="{36668F78-20BC-4003-801C-8ACC5A4B6E0B}"/>
    <pc:docChg chg="modSld">
      <pc:chgData name="Chen, Jeff" userId="9a3224f5-9893-4468-acd0-6d03119f890b" providerId="ADAL" clId="{36668F78-20BC-4003-801C-8ACC5A4B6E0B}" dt="2021-03-08T22:44:02.183" v="0" actId="1076"/>
      <pc:docMkLst>
        <pc:docMk/>
      </pc:docMkLst>
      <pc:sldChg chg="modSp mod">
        <pc:chgData name="Chen, Jeff" userId="9a3224f5-9893-4468-acd0-6d03119f890b" providerId="ADAL" clId="{36668F78-20BC-4003-801C-8ACC5A4B6E0B}" dt="2021-03-08T22:44:02.183" v="0" actId="1076"/>
        <pc:sldMkLst>
          <pc:docMk/>
          <pc:sldMk cId="1214769918" sldId="271"/>
        </pc:sldMkLst>
        <pc:picChg chg="mod">
          <ac:chgData name="Chen, Jeff" userId="9a3224f5-9893-4468-acd0-6d03119f890b" providerId="ADAL" clId="{36668F78-20BC-4003-801C-8ACC5A4B6E0B}" dt="2021-03-08T22:44:02.183" v="0" actId="1076"/>
          <ac:picMkLst>
            <pc:docMk/>
            <pc:sldMk cId="1214769918" sldId="271"/>
            <ac:picMk id="4" creationId="{DFF2A787-1681-4E44-8FA0-DFC0AEBEA7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9F03-E169-4222-A0D6-F1B9B3D8C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63BF6-B483-4251-B2D3-4F272DA63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8707A-8B71-43AE-988C-C3C46FC6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B52F3-F6E5-4808-89EE-7BB487AE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C192-C57E-4FB2-A284-0ECD448D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12AC-DAD3-4885-A8E4-3672177D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6FC9E-7F30-46A2-84CF-EDCCD82B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6DA2-F762-4A07-AFE4-863326DF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3FD4E-B1F9-4D65-B8DC-67AF8F1F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1427-70F0-4387-B09F-061859BB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4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D9DD0-928E-4FA2-A74E-D8F01875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0ABA9-E981-435C-B56B-5CE083BF7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C6D3E-8F7B-4393-8110-3DB97948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C36FE-A62C-4991-BE05-37B0FE60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120ED-6C23-465A-AAC5-D15550DD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6B44-3318-4229-AB95-B38B9992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BA53-2F75-430F-BA53-A8655A9E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6789F-1E77-493F-90C1-97D678DE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000D-9B08-4000-A846-F468D26E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D921-A5BA-4198-8E1A-227E0E7F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268D-068B-4D10-9A37-EEAE71B2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DB769-F441-42B5-AB52-E8464EAB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849B-3278-41F3-9CF8-58631F2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B1E13-46D9-4CD6-824E-4F4AB48D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E6CF3-5B3F-4AB4-B72C-4403D4CC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3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BEC6-8F24-44E3-9643-F7772313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5212-21B1-45C5-A258-F2CEDDB11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FF1B7-347D-4283-9C7F-203610232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C2275-51A9-4CD4-885A-60C77839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F2210-80E1-4959-9955-9B3C7A1B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836A5-5348-418F-AEB1-085094FE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7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5623-54A9-46D6-BE39-3FB40B39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7878-29E1-427D-B908-FCB92C22B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DCFA2-35AD-42A1-9ED9-85A71FEF1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497EE-D047-47B8-B57A-8AC9BB2AD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DDEE6-2B45-423D-9BFD-6DBAD6AC0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E6DFC-0D7E-4C79-B074-9FF82959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C3800-E1BF-4373-8F02-810A9A21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9EB91-BA9E-4962-9394-9F2889EF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4596-6821-4E9A-B050-3BD190AD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E72C2-94DD-471C-BA51-D2DFBF01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0A3E9-6122-4915-8963-56061026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4C95D-F945-4B61-9F76-17455D7F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C5B32-A9FA-4549-93AA-638564C1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04E48-F860-4508-BC67-AC416A04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737B1-D2B4-4C55-813D-E20FBFE7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5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98AA-DB50-42B0-BA7A-BC32AEA2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3AF2-95D7-4906-8453-40C90351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27BD8-CA2F-494E-812D-DADE1C4AC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47D09-7996-4DD8-AF3C-C906410F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E10E6-D334-43FC-A797-37A5AA74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4028C-FEBF-4CED-B7F9-5A7A9B3B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2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9747-7DE1-4557-B9EC-7703063A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8F8B3-36ED-47E3-AC2D-558B294DB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26746-D3C6-48A7-95F7-0DF95DB77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19902-1C0A-4ECB-B80C-76972AA9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42546-FA78-452A-91DB-68F2164F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6654D-3182-4C37-BCA1-579475E0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34350-CFD2-44F2-B6EE-1EBCCCCC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3C39B-0CEB-43F4-96D1-556E1E03A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C9CB2-F2C4-4CBD-A92C-8738C91DF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9E17-F306-4E08-9522-67EEF85B89F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35B8-AB59-4E3B-9BF4-6C8D2DB70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239C0-FB1B-4733-B4CA-AC9EFBA48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1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DB6F49-EAF5-4CC7-9743-B6B32689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definition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41273-0DB2-4287-BDDB-A26A5219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578489"/>
            <a:ext cx="11548872" cy="21942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F6D26F-3F02-4CE1-A5F9-89654CD8BC16}"/>
              </a:ext>
            </a:extLst>
          </p:cNvPr>
          <p:cNvSpPr txBox="1"/>
          <p:nvPr/>
        </p:nvSpPr>
        <p:spPr>
          <a:xfrm>
            <a:off x="908179" y="2932158"/>
            <a:ext cx="10420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By symmetry, if the matrix A is invertible with inverse B, then matrix B is also invertible with inverse A.</a:t>
            </a:r>
          </a:p>
          <a:p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</a:rPr>
              <a:t>((A^-1)^-1) = A.</a:t>
            </a:r>
            <a:endParaRPr lang="en-US" sz="18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5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687E9-22CB-4CF0-B9E0-95A69375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Nullity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6FC73-8865-44A3-99FD-4F4B7A35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33" y="848834"/>
            <a:ext cx="10681708" cy="1361917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2D61E-09B2-4EA8-B829-C57ACD275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789" y="2566169"/>
            <a:ext cx="62198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0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30F8-C1EB-477B-BF22-44E6FE1B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4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A8D6-67CC-4057-9734-2C269627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3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9CDB-C02D-4747-9828-F5194A34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7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B151-C356-41EB-9450-BDE667DA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6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E099-8E68-40A6-A3E1-0BA56E12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7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B769-C03B-4E54-A188-BE9994B6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2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1B344-35A7-4DC9-9D33-AE3AA5F5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 Inverse Calculation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6470C-298F-4D52-B18E-10FEDD4B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33" y="110901"/>
            <a:ext cx="6838119" cy="4137063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0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C6FE7-12CB-482F-A56E-16DC9975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2A787-1681-4E44-8FA0-DFC0AEBEA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5" y="3281216"/>
            <a:ext cx="11548872" cy="28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6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9DCBC-4C49-4933-807A-B7378ADF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 and Span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DF58E-5F94-4665-96CA-F88D5F5EA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95" y="1381711"/>
            <a:ext cx="11486013" cy="1206030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27F00-9128-4AD0-A47F-EC50215F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BC013-3259-41C9-A211-F345186E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91" y="3124200"/>
            <a:ext cx="10792569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1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70973-B947-494B-B147-BC883319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Dimension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05326-2EB4-428E-8713-9363288C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" y="889128"/>
            <a:ext cx="12068175" cy="1357668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8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A8851-97FF-485A-8BAB-2DDC4827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Extension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474A3-50A7-453D-A1A1-3AE43849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33" y="223674"/>
            <a:ext cx="9463933" cy="3477993"/>
          </a:xfrm>
          <a:prstGeom prst="rect">
            <a:avLst/>
          </a:prstGeom>
        </p:spPr>
      </p:pic>
      <p:sp>
        <p:nvSpPr>
          <p:cNvPr id="20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20E9A-618F-49F8-B5AC-197712222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1844675"/>
            <a:ext cx="10199688" cy="1649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5DB8F2-2343-401D-AFF0-EF6C432A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32" y="4068763"/>
            <a:ext cx="10199688" cy="1292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25F7C-2190-49EC-9B73-1B4F2D247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32" y="3644900"/>
            <a:ext cx="10199688" cy="366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DEB460-4D1D-4434-BC26-0787380E7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363" y="5360988"/>
            <a:ext cx="10199688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91E7F0-2394-4360-A380-64AC10E3E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363" y="5965825"/>
            <a:ext cx="10199688" cy="328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6323A1-7A4F-4561-85DC-D263CD2E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latin typeface="+mj-lt"/>
                <a:ea typeface="+mj-ea"/>
                <a:cs typeface="+mj-cs"/>
              </a:rPr>
              <a:t>Column Space</a:t>
            </a:r>
          </a:p>
        </p:txBody>
      </p:sp>
    </p:spTree>
    <p:extLst>
      <p:ext uri="{BB962C8B-B14F-4D97-AF65-F5344CB8AC3E}">
        <p14:creationId xmlns:p14="http://schemas.microsoft.com/office/powerpoint/2010/main" val="14189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7419B-C7EB-4E82-81B0-3356327E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Null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5ABC7-0203-4CCA-BAB3-8DFE36D55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2" y="1076610"/>
            <a:ext cx="11026951" cy="1571340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2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DE497FA346CD49B765B54AB6A367B5" ma:contentTypeVersion="4" ma:contentTypeDescription="Create a new document." ma:contentTypeScope="" ma:versionID="a3a5beb513839eaa00abdd1d143a0caa">
  <xsd:schema xmlns:xsd="http://www.w3.org/2001/XMLSchema" xmlns:xs="http://www.w3.org/2001/XMLSchema" xmlns:p="http://schemas.microsoft.com/office/2006/metadata/properties" xmlns:ns3="d9c5c803-e33e-4c61-8351-da4c9b99ae39" targetNamespace="http://schemas.microsoft.com/office/2006/metadata/properties" ma:root="true" ma:fieldsID="d1dcafc5a49a936c7c338c09e0f70733" ns3:_="">
    <xsd:import namespace="d9c5c803-e33e-4c61-8351-da4c9b99ae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5c803-e33e-4c61-8351-da4c9b99a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0A12EA-1FBB-4771-8A81-B60441D360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c5c803-e33e-4c61-8351-da4c9b99ae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8AF5-6005-42B8-9390-76AF2D7038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AD7C4E-BA28-4BF5-9FA0-ADBD3510DAA2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d9c5c803-e33e-4c61-8351-da4c9b99ae39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51</Words>
  <Application>Microsoft Office PowerPoint</Application>
  <PresentationFormat>Widescreen</PresentationFormat>
  <Paragraphs>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Office Theme</vt:lpstr>
      <vt:lpstr>Invertible definition</vt:lpstr>
      <vt:lpstr>Matrix Inverse Calculation</vt:lpstr>
      <vt:lpstr>Subspace </vt:lpstr>
      <vt:lpstr>Subspace and Span</vt:lpstr>
      <vt:lpstr>Basis</vt:lpstr>
      <vt:lpstr>Dimension</vt:lpstr>
      <vt:lpstr>Extension Algorithm</vt:lpstr>
      <vt:lpstr>Column Space</vt:lpstr>
      <vt:lpstr>Null Space</vt:lpstr>
      <vt:lpstr>Nullity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Invertible definition</dc:title>
  <dc:creator>Chen, Jeff</dc:creator>
  <cp:lastModifiedBy>Chen, Jeff</cp:lastModifiedBy>
  <cp:revision>4</cp:revision>
  <dcterms:created xsi:type="dcterms:W3CDTF">2021-03-08T22:09:07Z</dcterms:created>
  <dcterms:modified xsi:type="dcterms:W3CDTF">2021-03-08T22:44:28Z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0x010100C7DE497FA346CD49B765B54AB6A367B5</vt:lpwstr>
  </property>
</Properties>
</file>