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5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80965980-7CDF-4379-9A6F-B1F09123E494}"/>
    <pc:docChg chg="custSel addSld delSld modSld">
      <pc:chgData name="Chen, Jeff" userId="9a3224f5-9893-4468-acd0-6d03119f890b" providerId="ADAL" clId="{80965980-7CDF-4379-9A6F-B1F09123E494}" dt="2021-03-08T22:43:12.505" v="43" actId="1076"/>
      <pc:docMkLst>
        <pc:docMk/>
      </pc:docMkLst>
      <pc:sldChg chg="addSp modSp new del mod">
        <pc:chgData name="Chen, Jeff" userId="9a3224f5-9893-4468-acd0-6d03119f890b" providerId="ADAL" clId="{80965980-7CDF-4379-9A6F-B1F09123E494}" dt="2021-03-08T22:43:01.690" v="23" actId="2696"/>
        <pc:sldMkLst>
          <pc:docMk/>
          <pc:sldMk cId="1120307686" sldId="274"/>
        </pc:sldMkLst>
        <pc:spChg chg="mod">
          <ac:chgData name="Chen, Jeff" userId="9a3224f5-9893-4468-acd0-6d03119f890b" providerId="ADAL" clId="{80965980-7CDF-4379-9A6F-B1F09123E494}" dt="2021-03-08T22:42:35.935" v="17" actId="20577"/>
          <ac:spMkLst>
            <pc:docMk/>
            <pc:sldMk cId="1120307686" sldId="274"/>
            <ac:spMk id="2" creationId="{3F0762A9-53D5-4A45-B429-BEEA2A644955}"/>
          </ac:spMkLst>
        </pc:spChg>
        <pc:picChg chg="add mod">
          <ac:chgData name="Chen, Jeff" userId="9a3224f5-9893-4468-acd0-6d03119f890b" providerId="ADAL" clId="{80965980-7CDF-4379-9A6F-B1F09123E494}" dt="2021-03-08T22:42:49.819" v="21" actId="1076"/>
          <ac:picMkLst>
            <pc:docMk/>
            <pc:sldMk cId="1120307686" sldId="274"/>
            <ac:picMk id="4" creationId="{B4DD06C1-EA6C-4782-A8F2-2C139B0B394D}"/>
          </ac:picMkLst>
        </pc:picChg>
      </pc:sldChg>
      <pc:sldChg chg="addSp delSp modSp add mod">
        <pc:chgData name="Chen, Jeff" userId="9a3224f5-9893-4468-acd0-6d03119f890b" providerId="ADAL" clId="{80965980-7CDF-4379-9A6F-B1F09123E494}" dt="2021-03-08T22:43:12.505" v="43" actId="1076"/>
        <pc:sldMkLst>
          <pc:docMk/>
          <pc:sldMk cId="2220551215" sldId="275"/>
        </pc:sldMkLst>
        <pc:spChg chg="mod">
          <ac:chgData name="Chen, Jeff" userId="9a3224f5-9893-4468-acd0-6d03119f890b" providerId="ADAL" clId="{80965980-7CDF-4379-9A6F-B1F09123E494}" dt="2021-03-08T22:43:07.541" v="40" actId="20577"/>
          <ac:spMkLst>
            <pc:docMk/>
            <pc:sldMk cId="2220551215" sldId="275"/>
            <ac:spMk id="2" creationId="{53198689-4904-4F94-BE17-CF8C682A2A50}"/>
          </ac:spMkLst>
        </pc:spChg>
        <pc:picChg chg="del">
          <ac:chgData name="Chen, Jeff" userId="9a3224f5-9893-4468-acd0-6d03119f890b" providerId="ADAL" clId="{80965980-7CDF-4379-9A6F-B1F09123E494}" dt="2021-03-08T22:43:10.074" v="42" actId="478"/>
          <ac:picMkLst>
            <pc:docMk/>
            <pc:sldMk cId="2220551215" sldId="275"/>
            <ac:picMk id="4" creationId="{F4AFAF6A-1497-4C3B-B030-18292727D1EC}"/>
          </ac:picMkLst>
        </pc:picChg>
        <pc:picChg chg="add mod">
          <ac:chgData name="Chen, Jeff" userId="9a3224f5-9893-4468-acd0-6d03119f890b" providerId="ADAL" clId="{80965980-7CDF-4379-9A6F-B1F09123E494}" dt="2021-03-08T22:43:12.505" v="43" actId="1076"/>
          <ac:picMkLst>
            <pc:docMk/>
            <pc:sldMk cId="2220551215" sldId="275"/>
            <ac:picMk id="5" creationId="{1483740A-C689-4018-81DC-C339F338AC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B789-F348-40AF-A3ED-D94E15FC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2F6C-3DD4-4D7D-913D-4043F3EF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A621F-FA6B-4511-B32B-F2F8A4A7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3E70-4B91-4EF0-9895-E0F628C0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AA6D-29BE-4DFC-8AAD-DF770C5F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3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C6D1-1217-4C3A-9EB8-7A4CB5F4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F04A-D7A7-4B0A-A72D-D00489D5A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07C0-0268-40F2-B423-8B457655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8B88F-AD6F-4E98-A764-706E3812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AEAC-C814-42F1-A1E8-5924F58F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1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76994-CD3E-4594-8432-8378C965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0A604-9062-48B1-8C59-A9BC0625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C1138-E1FB-478D-A7BE-EE6DAC73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AAB7-5D89-4071-B1AE-038C1721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E37-59EA-485D-BBE5-4F458A7C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E7A-5F77-41D7-99B9-6CCDFC03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B121-6C30-4045-8C7D-A785E6ED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A54C-D9EF-41D0-AD04-4E642C44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37F53-D440-48FE-A3C4-FB51019C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8E76B-6E1E-45D8-97BA-56CFB40D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4B88-56DC-450B-87D5-EDC1C103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65A1-A050-41FE-B545-C14A8E78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360E3-8C5E-4073-88D4-B00D678A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C028B-20F4-472D-9AB1-81FE904A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6F7B-0F94-4FF2-9178-1673147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2368-CABD-4EE2-B995-91D41CE1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EF655-04E1-4FE1-B541-514479310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A4B3F-45FC-447E-8D73-97E490CD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2E85-6D22-4222-9AB2-0974AF22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DC836-402B-4DC6-9ADA-713EBBA6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AA46-5536-45DC-98D8-EE07849E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2059-D120-40F1-8B89-038D3EA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5AED-9137-4FF5-B194-AA74E7DC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BCA0D-B230-4AC3-B619-780764F18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C730-C6C2-456F-A43E-FC93E1827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1B753-6607-4E60-902B-21E750015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7A61-D585-4A76-9CAB-39E0B72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DC7FB-D95C-4BFB-BB74-32FD9BCD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C033E-05E6-4F66-88FD-A7A8AF95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7688-D85B-4F52-9200-0CD2F7EA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813A-9E50-4F8D-923A-4408A0B7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39B0-7446-48A3-B9D5-581691B9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AA5EA-FEFD-4B8C-AE6C-72A122BD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F7833-AF09-4476-8074-B803B2EC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6AC15-62BE-4993-8A4E-5FC55BE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4F5F2-C8A8-429E-BB66-3041CC14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6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B920-9939-42B1-A78F-1BC2EBFA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2BA8-08F2-4989-9FF2-BD8F5F4E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97E96-30DF-4175-BED2-E14FAD827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1589-8191-42CC-B423-8E0EB38F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9DEFF-7518-48DE-997D-7CE9354C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251FA-9178-4628-BF0D-F6908475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7322-2008-4C7D-BEC1-607D5E8F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F9307-F720-4142-959F-8E372ED96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CB2E4-594F-4729-B4E4-5AC4FED08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C818-65AE-4BB8-B3CA-9F49B169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6EC09-7B84-43BD-A48D-C3A612D2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F5E6-52C4-4D17-B767-4F718CD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814B-67DE-43B1-8C78-C0A1E429C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71DE-3D06-4D53-B2A6-39762826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6472-9A6F-44F6-B649-496C69A26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AB9E-4FA6-4C7D-A415-A317424E55FE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BEEE-39AC-4C65-B9E8-A22D69850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B7A7-776C-47E9-806E-E6F6A5BC6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C356-35A3-4046-A885-04B84A4CC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28EE2-6A75-4E30-ACA4-1EBB91498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69297"/>
            <a:ext cx="9613397" cy="913273"/>
          </a:xfrm>
          <a:prstGeom prst="rect">
            <a:avLst/>
          </a:prstGeom>
        </p:spPr>
      </p:pic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D0255E-7DE0-4E9C-8FE6-65EE95CF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</a:t>
            </a:r>
          </a:p>
        </p:txBody>
      </p:sp>
    </p:spTree>
    <p:extLst>
      <p:ext uri="{BB962C8B-B14F-4D97-AF65-F5344CB8AC3E}">
        <p14:creationId xmlns:p14="http://schemas.microsoft.com/office/powerpoint/2010/main" val="2973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E7D8F-DD79-4F4C-82AB-014479EF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6972078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07F17-F0EF-4A6C-BA74-C85C4CB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9641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5D1CA-0826-41CB-B764-F19E73A8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ABDB-25D1-4D48-9320-2E0F5EDE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Reduction Corollary</a:t>
            </a:r>
          </a:p>
        </p:txBody>
      </p:sp>
    </p:spTree>
    <p:extLst>
      <p:ext uri="{BB962C8B-B14F-4D97-AF65-F5344CB8AC3E}">
        <p14:creationId xmlns:p14="http://schemas.microsoft.com/office/powerpoint/2010/main" val="279554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8B9A2-7626-4F19-9B8F-15339126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44426"/>
            <a:ext cx="9613397" cy="216301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E04A7-E9E6-4DCF-B773-BEF8A032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Corollary</a:t>
            </a:r>
          </a:p>
        </p:txBody>
      </p:sp>
    </p:spTree>
    <p:extLst>
      <p:ext uri="{BB962C8B-B14F-4D97-AF65-F5344CB8AC3E}">
        <p14:creationId xmlns:p14="http://schemas.microsoft.com/office/powerpoint/2010/main" val="87316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2859C-8734-4E6D-9355-E76FDCCC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36695"/>
            <a:ext cx="9613397" cy="177847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BD345-A718-4308-821A-8A397FD9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Properties</a:t>
            </a:r>
          </a:p>
        </p:txBody>
      </p:sp>
    </p:spTree>
    <p:extLst>
      <p:ext uri="{BB962C8B-B14F-4D97-AF65-F5344CB8AC3E}">
        <p14:creationId xmlns:p14="http://schemas.microsoft.com/office/powerpoint/2010/main" val="45652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FAF6A-1497-4C3B-B030-18292727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&amp; Column Dimension</a:t>
            </a:r>
          </a:p>
        </p:txBody>
      </p:sp>
    </p:spTree>
    <p:extLst>
      <p:ext uri="{BB962C8B-B14F-4D97-AF65-F5344CB8AC3E}">
        <p14:creationId xmlns:p14="http://schemas.microsoft.com/office/powerpoint/2010/main" val="77033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689-4904-4F94-BE17-CF8C682A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and Subspace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3740A-C689-4018-81DC-C339F338A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12" y="2044873"/>
            <a:ext cx="8715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5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D9B59-5BCA-4A20-B938-99C0CCB7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36A2C-F8A6-487C-AF08-4C602521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Nullity Theorem</a:t>
            </a:r>
          </a:p>
        </p:txBody>
      </p:sp>
    </p:spTree>
    <p:extLst>
      <p:ext uri="{BB962C8B-B14F-4D97-AF65-F5344CB8AC3E}">
        <p14:creationId xmlns:p14="http://schemas.microsoft.com/office/powerpoint/2010/main" val="84580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DB54-31E9-4DF0-BED7-4366A0A9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89047"/>
            <a:ext cx="9613397" cy="12737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F6FF29-B927-4B81-BB79-EBC67A98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Equivalent Rank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B94B1-C64D-4FCC-9696-0BDE2A83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92" y="2755413"/>
            <a:ext cx="88392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AFBDB-FE06-476A-A832-F04DC727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592" y="3360780"/>
            <a:ext cx="89154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EEEDC-E83B-442C-AF4F-A2684BEC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13079"/>
            <a:ext cx="9613397" cy="1225708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B2CBD-2410-413B-B053-FE09DE0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Rank vs Rank Transpose</a:t>
            </a:r>
          </a:p>
        </p:txBody>
      </p:sp>
    </p:spTree>
    <p:extLst>
      <p:ext uri="{BB962C8B-B14F-4D97-AF65-F5344CB8AC3E}">
        <p14:creationId xmlns:p14="http://schemas.microsoft.com/office/powerpoint/2010/main" val="207962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57F0-9EAD-452E-BB40-52AE41C5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4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CF712-9688-44EB-BB7F-680CB2EC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04FA-BCDB-4471-9AB7-0356203A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Unique </a:t>
            </a:r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Invertibles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393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DF14-6229-4FA2-9092-BFCCF4D4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85180"/>
            <a:ext cx="9613397" cy="10815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A9969-0353-44B2-8C7D-7CC34B3B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331318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E8B91-C6B0-468C-A8F9-8E82E206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BDEFF-4088-4BD0-B13F-11EAD572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Homogenous Solution</a:t>
            </a:r>
          </a:p>
        </p:txBody>
      </p:sp>
    </p:spTree>
    <p:extLst>
      <p:ext uri="{BB962C8B-B14F-4D97-AF65-F5344CB8AC3E}">
        <p14:creationId xmlns:p14="http://schemas.microsoft.com/office/powerpoint/2010/main" val="343688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324F7-C274-4783-96C3-2E06012F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04" y="736440"/>
            <a:ext cx="7867656" cy="320607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F8C69-9CA1-4A6F-A404-62AF57BF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E6A68-96F3-4FC9-B61D-D1224EB71820}"/>
              </a:ext>
            </a:extLst>
          </p:cNvPr>
          <p:cNvSpPr txBox="1"/>
          <p:nvPr/>
        </p:nvSpPr>
        <p:spPr>
          <a:xfrm>
            <a:off x="3302000" y="5110194"/>
            <a:ext cx="444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Fundamental Theorem of Invertible Matrices</a:t>
            </a:r>
          </a:p>
        </p:txBody>
      </p:sp>
    </p:spTree>
    <p:extLst>
      <p:ext uri="{BB962C8B-B14F-4D97-AF65-F5344CB8AC3E}">
        <p14:creationId xmlns:p14="http://schemas.microsoft.com/office/powerpoint/2010/main" val="275755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EC51D-D3FD-48E8-9D21-0061655C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468878"/>
            <a:ext cx="9613397" cy="151411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CE18-CA98-4B05-A4D5-CCA115C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nonzero </a:t>
            </a:r>
            <a:r>
              <a:rPr lang="en-US" sz="8000" dirty="0"/>
              <a:t>Vector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67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70DEE-7735-45B0-AD43-C2974B88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21230"/>
            <a:ext cx="9613397" cy="1009407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CC1C-7727-407C-BE37-78148E72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and Span</a:t>
            </a:r>
          </a:p>
        </p:txBody>
      </p:sp>
    </p:spTree>
    <p:extLst>
      <p:ext uri="{BB962C8B-B14F-4D97-AF65-F5344CB8AC3E}">
        <p14:creationId xmlns:p14="http://schemas.microsoft.com/office/powerpoint/2010/main" val="81268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03016-D841-4053-9034-E871B139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552996"/>
            <a:ext cx="9613397" cy="1345874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835E5-0992-455E-8EC2-8CBED764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 and Span</a:t>
            </a:r>
          </a:p>
        </p:txBody>
      </p:sp>
    </p:spTree>
    <p:extLst>
      <p:ext uri="{BB962C8B-B14F-4D97-AF65-F5344CB8AC3E}">
        <p14:creationId xmlns:p14="http://schemas.microsoft.com/office/powerpoint/2010/main" val="18534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90DDF-A8C8-4A00-931B-458E41CF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324677"/>
            <a:ext cx="9613397" cy="180251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2A192-E2B9-4439-ABD6-CB6A9D20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Dupe Subspaces</a:t>
            </a:r>
          </a:p>
        </p:txBody>
      </p:sp>
    </p:spTree>
    <p:extLst>
      <p:ext uri="{BB962C8B-B14F-4D97-AF65-F5344CB8AC3E}">
        <p14:creationId xmlns:p14="http://schemas.microsoft.com/office/powerpoint/2010/main" val="141614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1171E0-DFBF-4594-A591-62EE4EAC2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011689-39C2-4FF2-8A9A-B371DB6366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9F696-FA5F-4B34-B731-F825EC19C60A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d9c5c803-e33e-4c61-8351-da4c9b99ae39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52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Invertible</vt:lpstr>
      <vt:lpstr>Unique Invertibles</vt:lpstr>
      <vt:lpstr>Invertible  Unique Solution</vt:lpstr>
      <vt:lpstr>Invertible Homogenous Solution</vt:lpstr>
      <vt:lpstr>Invertible Properties</vt:lpstr>
      <vt:lpstr>Subspace nonzero Vector</vt:lpstr>
      <vt:lpstr>Subspace and Span</vt:lpstr>
      <vt:lpstr>Basis and Span</vt:lpstr>
      <vt:lpstr>Dupe Subspaces</vt:lpstr>
      <vt:lpstr>Reduction Algorithm</vt:lpstr>
      <vt:lpstr>Reduction Corollary</vt:lpstr>
      <vt:lpstr>Extension Corollary</vt:lpstr>
      <vt:lpstr>Subspace Properties</vt:lpstr>
      <vt:lpstr>Rank &amp; Column Dimension</vt:lpstr>
      <vt:lpstr>Null and Subspace</vt:lpstr>
      <vt:lpstr>Rank Nullity Theorem</vt:lpstr>
      <vt:lpstr>Row Equivalent Rank</vt:lpstr>
      <vt:lpstr>Rank vs Rank Transpose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</dc:title>
  <dc:creator>Chen, Jeff</dc:creator>
  <cp:lastModifiedBy>Chen, Jeff</cp:lastModifiedBy>
  <cp:revision>3</cp:revision>
  <dcterms:created xsi:type="dcterms:W3CDTF">2021-03-08T22:10:20Z</dcterms:created>
  <dcterms:modified xsi:type="dcterms:W3CDTF">2021-03-08T22:43:25Z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