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6" r:id="rId5"/>
    <p:sldId id="273" r:id="rId6"/>
    <p:sldId id="272" r:id="rId7"/>
    <p:sldId id="258" r:id="rId8"/>
    <p:sldId id="290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5" r:id="rId19"/>
    <p:sldId id="268" r:id="rId20"/>
    <p:sldId id="269" r:id="rId21"/>
    <p:sldId id="270" r:id="rId22"/>
    <p:sldId id="271" r:id="rId23"/>
    <p:sldId id="276" r:id="rId24"/>
    <p:sldId id="277" r:id="rId25"/>
    <p:sldId id="278" r:id="rId26"/>
    <p:sldId id="283" r:id="rId27"/>
    <p:sldId id="280" r:id="rId28"/>
    <p:sldId id="284" r:id="rId29"/>
    <p:sldId id="285" r:id="rId30"/>
    <p:sldId id="286" r:id="rId31"/>
    <p:sldId id="287" r:id="rId32"/>
    <p:sldId id="288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, Jeff" initials="CJ" lastIdx="1" clrIdx="0">
    <p:extLst>
      <p:ext uri="{19B8F6BF-5375-455C-9EA6-DF929625EA0E}">
        <p15:presenceInfo xmlns:p15="http://schemas.microsoft.com/office/powerpoint/2012/main" userId="Chen, Jef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65980-7CDF-4379-9A6F-B1F09123E494}" v="1022" dt="2021-03-28T17:43:31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34" autoAdjust="0"/>
    <p:restoredTop sz="82673" autoAdjust="0"/>
  </p:normalViewPr>
  <p:slideViewPr>
    <p:cSldViewPr snapToGrid="0">
      <p:cViewPr varScale="1">
        <p:scale>
          <a:sx n="72" d="100"/>
          <a:sy n="72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eff" userId="9a3224f5-9893-4468-acd0-6d03119f890b" providerId="ADAL" clId="{80965980-7CDF-4379-9A6F-B1F09123E494}"/>
    <pc:docChg chg="undo custSel addSld delSld modSld">
      <pc:chgData name="Chen, Jeff" userId="9a3224f5-9893-4468-acd0-6d03119f890b" providerId="ADAL" clId="{80965980-7CDF-4379-9A6F-B1F09123E494}" dt="2021-03-29T00:23:49.736" v="3646" actId="20577"/>
      <pc:docMkLst>
        <pc:docMk/>
      </pc:docMkLst>
      <pc:sldChg chg="addSp delSp modSp mod modNotesTx">
        <pc:chgData name="Chen, Jeff" userId="9a3224f5-9893-4468-acd0-6d03119f890b" providerId="ADAL" clId="{80965980-7CDF-4379-9A6F-B1F09123E494}" dt="2021-03-20T19:54:20.571" v="2563" actId="478"/>
        <pc:sldMkLst>
          <pc:docMk/>
          <pc:sldMk cId="29733914" sldId="256"/>
        </pc:sldMkLst>
        <pc:picChg chg="add del mod">
          <ac:chgData name="Chen, Jeff" userId="9a3224f5-9893-4468-acd0-6d03119f890b" providerId="ADAL" clId="{80965980-7CDF-4379-9A6F-B1F09123E494}" dt="2021-03-20T19:54:20.571" v="2563" actId="478"/>
          <ac:picMkLst>
            <pc:docMk/>
            <pc:sldMk cId="29733914" sldId="256"/>
            <ac:picMk id="3" creationId="{D88CB668-8EE9-472F-896E-F3FF46AF7920}"/>
          </ac:picMkLst>
        </pc:picChg>
      </pc:sldChg>
      <pc:sldChg chg="del mod modShow modNotesTx">
        <pc:chgData name="Chen, Jeff" userId="9a3224f5-9893-4468-acd0-6d03119f890b" providerId="ADAL" clId="{80965980-7CDF-4379-9A6F-B1F09123E494}" dt="2021-03-20T18:06:23.093" v="769" actId="2696"/>
        <pc:sldMkLst>
          <pc:docMk/>
          <pc:sldMk cId="3436881607" sldId="257"/>
        </pc:sldMkLst>
      </pc:sldChg>
      <pc:sldChg chg="delSp modSp mod modNotesTx">
        <pc:chgData name="Chen, Jeff" userId="9a3224f5-9893-4468-acd0-6d03119f890b" providerId="ADAL" clId="{80965980-7CDF-4379-9A6F-B1F09123E494}" dt="2021-03-20T18:06:38.901" v="770" actId="1076"/>
        <pc:sldMkLst>
          <pc:docMk/>
          <pc:sldMk cId="2757558888" sldId="258"/>
        </pc:sldMkLst>
        <pc:spChg chg="mod">
          <ac:chgData name="Chen, Jeff" userId="9a3224f5-9893-4468-acd0-6d03119f890b" providerId="ADAL" clId="{80965980-7CDF-4379-9A6F-B1F09123E494}" dt="2021-03-20T18:06:38.901" v="770" actId="1076"/>
          <ac:spMkLst>
            <pc:docMk/>
            <pc:sldMk cId="2757558888" sldId="258"/>
            <ac:spMk id="2" creationId="{680F8C69-9CA1-4A6F-A404-62AF57BFA10A}"/>
          </ac:spMkLst>
        </pc:spChg>
        <pc:spChg chg="del">
          <ac:chgData name="Chen, Jeff" userId="9a3224f5-9893-4468-acd0-6d03119f890b" providerId="ADAL" clId="{80965980-7CDF-4379-9A6F-B1F09123E494}" dt="2021-03-20T18:05:52.987" v="766" actId="478"/>
          <ac:spMkLst>
            <pc:docMk/>
            <pc:sldMk cId="2757558888" sldId="258"/>
            <ac:spMk id="5" creationId="{A48E6A68-96F3-4FC9-B61D-D1224EB71820}"/>
          </ac:spMkLst>
        </pc:spChg>
      </pc:sldChg>
      <pc:sldChg chg="modSp mod modNotesTx">
        <pc:chgData name="Chen, Jeff" userId="9a3224f5-9893-4468-acd0-6d03119f890b" providerId="ADAL" clId="{80965980-7CDF-4379-9A6F-B1F09123E494}" dt="2021-03-20T18:17:17.433" v="1405" actId="1076"/>
        <pc:sldMkLst>
          <pc:docMk/>
          <pc:sldMk cId="1991670598" sldId="259"/>
        </pc:sldMkLst>
        <pc:spChg chg="mod">
          <ac:chgData name="Chen, Jeff" userId="9a3224f5-9893-4468-acd0-6d03119f890b" providerId="ADAL" clId="{80965980-7CDF-4379-9A6F-B1F09123E494}" dt="2021-03-20T18:17:17.433" v="1405" actId="1076"/>
          <ac:spMkLst>
            <pc:docMk/>
            <pc:sldMk cId="1991670598" sldId="259"/>
            <ac:spMk id="2" creationId="{20B5CE18-CA98-4B05-A4D5-CCA115C9B431}"/>
          </ac:spMkLst>
        </pc:spChg>
      </pc:sldChg>
      <pc:sldChg chg="modSp mod modNotesTx">
        <pc:chgData name="Chen, Jeff" userId="9a3224f5-9893-4468-acd0-6d03119f890b" providerId="ADAL" clId="{80965980-7CDF-4379-9A6F-B1F09123E494}" dt="2021-03-20T18:16:51.875" v="1376" actId="20577"/>
        <pc:sldMkLst>
          <pc:docMk/>
          <pc:sldMk cId="812683747" sldId="260"/>
        </pc:sldMkLst>
        <pc:spChg chg="mod">
          <ac:chgData name="Chen, Jeff" userId="9a3224f5-9893-4468-acd0-6d03119f890b" providerId="ADAL" clId="{80965980-7CDF-4379-9A6F-B1F09123E494}" dt="2021-03-20T18:16:51.875" v="1376" actId="20577"/>
          <ac:spMkLst>
            <pc:docMk/>
            <pc:sldMk cId="812683747" sldId="260"/>
            <ac:spMk id="2" creationId="{07C7CC1C-7727-407C-BE37-78148E72947D}"/>
          </ac:spMkLst>
        </pc:spChg>
      </pc:sldChg>
      <pc:sldChg chg="modSp mod modNotesTx">
        <pc:chgData name="Chen, Jeff" userId="9a3224f5-9893-4468-acd0-6d03119f890b" providerId="ADAL" clId="{80965980-7CDF-4379-9A6F-B1F09123E494}" dt="2021-03-28T17:49:50.658" v="3586" actId="20577"/>
        <pc:sldMkLst>
          <pc:docMk/>
          <pc:sldMk cId="1853451456" sldId="261"/>
        </pc:sldMkLst>
        <pc:spChg chg="mod">
          <ac:chgData name="Chen, Jeff" userId="9a3224f5-9893-4468-acd0-6d03119f890b" providerId="ADAL" clId="{80965980-7CDF-4379-9A6F-B1F09123E494}" dt="2021-03-20T18:16:38.907" v="1367" actId="20577"/>
          <ac:spMkLst>
            <pc:docMk/>
            <pc:sldMk cId="1853451456" sldId="261"/>
            <ac:spMk id="2" creationId="{ACB835E5-0992-455E-8EC2-8CBED764D737}"/>
          </ac:spMkLst>
        </pc:spChg>
      </pc:sldChg>
      <pc:sldChg chg="modSp mod modNotesTx">
        <pc:chgData name="Chen, Jeff" userId="9a3224f5-9893-4468-acd0-6d03119f890b" providerId="ADAL" clId="{80965980-7CDF-4379-9A6F-B1F09123E494}" dt="2021-03-20T18:16:19.129" v="1358" actId="20577"/>
        <pc:sldMkLst>
          <pc:docMk/>
          <pc:sldMk cId="1416143624" sldId="262"/>
        </pc:sldMkLst>
        <pc:spChg chg="mod">
          <ac:chgData name="Chen, Jeff" userId="9a3224f5-9893-4468-acd0-6d03119f890b" providerId="ADAL" clId="{80965980-7CDF-4379-9A6F-B1F09123E494}" dt="2021-03-20T18:16:19.129" v="1358" actId="20577"/>
          <ac:spMkLst>
            <pc:docMk/>
            <pc:sldMk cId="1416143624" sldId="262"/>
            <ac:spMk id="2" creationId="{ACD2A192-E2B9-4439-ABD6-CB6A9D20A011}"/>
          </ac:spMkLst>
        </pc:spChg>
      </pc:sldChg>
      <pc:sldChg chg="modNotesTx">
        <pc:chgData name="Chen, Jeff" userId="9a3224f5-9893-4468-acd0-6d03119f890b" providerId="ADAL" clId="{80965980-7CDF-4379-9A6F-B1F09123E494}" dt="2021-03-20T18:28:31.658" v="1550" actId="20577"/>
        <pc:sldMkLst>
          <pc:docMk/>
          <pc:sldMk cId="1496410469" sldId="263"/>
        </pc:sldMkLst>
      </pc:sldChg>
      <pc:sldChg chg="modNotesTx">
        <pc:chgData name="Chen, Jeff" userId="9a3224f5-9893-4468-acd0-6d03119f890b" providerId="ADAL" clId="{80965980-7CDF-4379-9A6F-B1F09123E494}" dt="2021-03-20T18:37:56.506" v="1857" actId="20577"/>
        <pc:sldMkLst>
          <pc:docMk/>
          <pc:sldMk cId="2795545218" sldId="264"/>
        </pc:sldMkLst>
      </pc:sldChg>
      <pc:sldChg chg="modNotesTx">
        <pc:chgData name="Chen, Jeff" userId="9a3224f5-9893-4468-acd0-6d03119f890b" providerId="ADAL" clId="{80965980-7CDF-4379-9A6F-B1F09123E494}" dt="2021-03-20T18:40:49.977" v="1987" actId="20577"/>
        <pc:sldMkLst>
          <pc:docMk/>
          <pc:sldMk cId="873162044" sldId="265"/>
        </pc:sldMkLst>
      </pc:sldChg>
      <pc:sldChg chg="modNotesTx">
        <pc:chgData name="Chen, Jeff" userId="9a3224f5-9893-4468-acd0-6d03119f890b" providerId="ADAL" clId="{80965980-7CDF-4379-9A6F-B1F09123E494}" dt="2021-03-20T18:50:09.887" v="2313" actId="20577"/>
        <pc:sldMkLst>
          <pc:docMk/>
          <pc:sldMk cId="456529095" sldId="266"/>
        </pc:sldMkLst>
      </pc:sldChg>
      <pc:sldChg chg="modNotesTx">
        <pc:chgData name="Chen, Jeff" userId="9a3224f5-9893-4468-acd0-6d03119f890b" providerId="ADAL" clId="{80965980-7CDF-4379-9A6F-B1F09123E494}" dt="2021-03-20T19:03:52.315" v="2445" actId="20577"/>
        <pc:sldMkLst>
          <pc:docMk/>
          <pc:sldMk cId="770335875" sldId="267"/>
        </pc:sldMkLst>
      </pc:sldChg>
      <pc:sldChg chg="modSp mod">
        <pc:chgData name="Chen, Jeff" userId="9a3224f5-9893-4468-acd0-6d03119f890b" providerId="ADAL" clId="{80965980-7CDF-4379-9A6F-B1F09123E494}" dt="2021-03-20T19:05:34.868" v="2446" actId="1076"/>
        <pc:sldMkLst>
          <pc:docMk/>
          <pc:sldMk cId="3451654432" sldId="269"/>
        </pc:sldMkLst>
        <pc:spChg chg="mod">
          <ac:chgData name="Chen, Jeff" userId="9a3224f5-9893-4468-acd0-6d03119f890b" providerId="ADAL" clId="{80965980-7CDF-4379-9A6F-B1F09123E494}" dt="2021-03-20T19:05:34.868" v="2446" actId="1076"/>
          <ac:spMkLst>
            <pc:docMk/>
            <pc:sldMk cId="3451654432" sldId="269"/>
            <ac:spMk id="2" creationId="{62F6FF29-B927-4B81-BB79-EBC67A98BBCE}"/>
          </ac:spMkLst>
        </pc:spChg>
      </pc:sldChg>
      <pc:sldChg chg="addSp modSp mod setBg">
        <pc:chgData name="Chen, Jeff" userId="9a3224f5-9893-4468-acd0-6d03119f890b" providerId="ADAL" clId="{80965980-7CDF-4379-9A6F-B1F09123E494}" dt="2021-03-09T18:18:22.418" v="60" actId="26606"/>
        <pc:sldMkLst>
          <pc:docMk/>
          <pc:sldMk cId="1612242428" sldId="271"/>
        </pc:sldMkLst>
        <pc:spChg chg="mod">
          <ac:chgData name="Chen, Jeff" userId="9a3224f5-9893-4468-acd0-6d03119f890b" providerId="ADAL" clId="{80965980-7CDF-4379-9A6F-B1F09123E494}" dt="2021-03-09T18:18:22.418" v="60" actId="26606"/>
          <ac:spMkLst>
            <pc:docMk/>
            <pc:sldMk cId="1612242428" sldId="271"/>
            <ac:spMk id="2" creationId="{72FB57F0-9EAD-452E-BB40-52AE41C56EF7}"/>
          </ac:spMkLst>
        </pc:spChg>
        <pc:spChg chg="add">
          <ac:chgData name="Chen, Jeff" userId="9a3224f5-9893-4468-acd0-6d03119f890b" providerId="ADAL" clId="{80965980-7CDF-4379-9A6F-B1F09123E494}" dt="2021-03-09T18:18:22.418" v="60" actId="26606"/>
          <ac:spMkLst>
            <pc:docMk/>
            <pc:sldMk cId="1612242428" sldId="271"/>
            <ac:spMk id="9" creationId="{EB270761-CC40-4F3F-A916-7E3BC3989348}"/>
          </ac:spMkLst>
        </pc:spChg>
        <pc:spChg chg="add">
          <ac:chgData name="Chen, Jeff" userId="9a3224f5-9893-4468-acd0-6d03119f890b" providerId="ADAL" clId="{80965980-7CDF-4379-9A6F-B1F09123E494}" dt="2021-03-09T18:18:22.418" v="60" actId="26606"/>
          <ac:spMkLst>
            <pc:docMk/>
            <pc:sldMk cId="1612242428" sldId="271"/>
            <ac:spMk id="11" creationId="{A2555B16-BE1D-4C33-A27C-FF0671B6C94C}"/>
          </ac:spMkLst>
        </pc:spChg>
        <pc:picChg chg="add mod">
          <ac:chgData name="Chen, Jeff" userId="9a3224f5-9893-4468-acd0-6d03119f890b" providerId="ADAL" clId="{80965980-7CDF-4379-9A6F-B1F09123E494}" dt="2021-03-09T18:18:22.418" v="60" actId="26606"/>
          <ac:picMkLst>
            <pc:docMk/>
            <pc:sldMk cId="1612242428" sldId="271"/>
            <ac:picMk id="4" creationId="{4FB498DD-189C-4050-86A0-F81D2616E3D8}"/>
          </ac:picMkLst>
        </pc:picChg>
      </pc:sldChg>
      <pc:sldChg chg="modSp mod modNotesTx">
        <pc:chgData name="Chen, Jeff" userId="9a3224f5-9893-4468-acd0-6d03119f890b" providerId="ADAL" clId="{80965980-7CDF-4379-9A6F-B1F09123E494}" dt="2021-03-20T18:01:27.906" v="363" actId="20577"/>
        <pc:sldMkLst>
          <pc:docMk/>
          <pc:sldMk cId="3313180855" sldId="272"/>
        </pc:sldMkLst>
        <pc:spChg chg="mod">
          <ac:chgData name="Chen, Jeff" userId="9a3224f5-9893-4468-acd0-6d03119f890b" providerId="ADAL" clId="{80965980-7CDF-4379-9A6F-B1F09123E494}" dt="2021-03-20T18:01:27.906" v="363" actId="20577"/>
          <ac:spMkLst>
            <pc:docMk/>
            <pc:sldMk cId="3313180855" sldId="272"/>
            <ac:spMk id="2" creationId="{FFDA9969-0353-44B2-8C7D-7CC34B3B6DA2}"/>
          </ac:spMkLst>
        </pc:spChg>
      </pc:sldChg>
      <pc:sldChg chg="modSp mod modNotesTx">
        <pc:chgData name="Chen, Jeff" userId="9a3224f5-9893-4468-acd0-6d03119f890b" providerId="ADAL" clId="{80965980-7CDF-4379-9A6F-B1F09123E494}" dt="2021-03-20T18:17:40.030" v="1413" actId="20577"/>
        <pc:sldMkLst>
          <pc:docMk/>
          <pc:sldMk cId="2593938880" sldId="273"/>
        </pc:sldMkLst>
        <pc:spChg chg="mod">
          <ac:chgData name="Chen, Jeff" userId="9a3224f5-9893-4468-acd0-6d03119f890b" providerId="ADAL" clId="{80965980-7CDF-4379-9A6F-B1F09123E494}" dt="2021-03-20T18:17:40.030" v="1413" actId="20577"/>
          <ac:spMkLst>
            <pc:docMk/>
            <pc:sldMk cId="2593938880" sldId="273"/>
            <ac:spMk id="2" creationId="{67F004FA-BCDB-4471-9AB7-0356203A84D8}"/>
          </ac:spMkLst>
        </pc:spChg>
      </pc:sldChg>
      <pc:sldChg chg="addSp modSp new del mod">
        <pc:chgData name="Chen, Jeff" userId="9a3224f5-9893-4468-acd0-6d03119f890b" providerId="ADAL" clId="{80965980-7CDF-4379-9A6F-B1F09123E494}" dt="2021-03-08T22:43:01.690" v="23" actId="2696"/>
        <pc:sldMkLst>
          <pc:docMk/>
          <pc:sldMk cId="1120307686" sldId="274"/>
        </pc:sldMkLst>
        <pc:spChg chg="mod">
          <ac:chgData name="Chen, Jeff" userId="9a3224f5-9893-4468-acd0-6d03119f890b" providerId="ADAL" clId="{80965980-7CDF-4379-9A6F-B1F09123E494}" dt="2021-03-08T22:42:35.935" v="17" actId="20577"/>
          <ac:spMkLst>
            <pc:docMk/>
            <pc:sldMk cId="1120307686" sldId="274"/>
            <ac:spMk id="2" creationId="{3F0762A9-53D5-4A45-B429-BEEA2A644955}"/>
          </ac:spMkLst>
        </pc:spChg>
        <pc:picChg chg="add mod">
          <ac:chgData name="Chen, Jeff" userId="9a3224f5-9893-4468-acd0-6d03119f890b" providerId="ADAL" clId="{80965980-7CDF-4379-9A6F-B1F09123E494}" dt="2021-03-08T22:42:49.819" v="21" actId="1076"/>
          <ac:picMkLst>
            <pc:docMk/>
            <pc:sldMk cId="1120307686" sldId="274"/>
            <ac:picMk id="4" creationId="{B4DD06C1-EA6C-4782-A8F2-2C139B0B394D}"/>
          </ac:picMkLst>
        </pc:picChg>
      </pc:sldChg>
      <pc:sldChg chg="addSp delSp modSp add mod">
        <pc:chgData name="Chen, Jeff" userId="9a3224f5-9893-4468-acd0-6d03119f890b" providerId="ADAL" clId="{80965980-7CDF-4379-9A6F-B1F09123E494}" dt="2021-03-08T22:43:12.505" v="43" actId="1076"/>
        <pc:sldMkLst>
          <pc:docMk/>
          <pc:sldMk cId="2220551215" sldId="275"/>
        </pc:sldMkLst>
        <pc:spChg chg="mod">
          <ac:chgData name="Chen, Jeff" userId="9a3224f5-9893-4468-acd0-6d03119f890b" providerId="ADAL" clId="{80965980-7CDF-4379-9A6F-B1F09123E494}" dt="2021-03-08T22:43:07.541" v="40" actId="20577"/>
          <ac:spMkLst>
            <pc:docMk/>
            <pc:sldMk cId="2220551215" sldId="275"/>
            <ac:spMk id="2" creationId="{53198689-4904-4F94-BE17-CF8C682A2A50}"/>
          </ac:spMkLst>
        </pc:spChg>
        <pc:picChg chg="del">
          <ac:chgData name="Chen, Jeff" userId="9a3224f5-9893-4468-acd0-6d03119f890b" providerId="ADAL" clId="{80965980-7CDF-4379-9A6F-B1F09123E494}" dt="2021-03-08T22:43:10.074" v="42" actId="478"/>
          <ac:picMkLst>
            <pc:docMk/>
            <pc:sldMk cId="2220551215" sldId="275"/>
            <ac:picMk id="4" creationId="{F4AFAF6A-1497-4C3B-B030-18292727D1EC}"/>
          </ac:picMkLst>
        </pc:picChg>
        <pc:picChg chg="add mod">
          <ac:chgData name="Chen, Jeff" userId="9a3224f5-9893-4468-acd0-6d03119f890b" providerId="ADAL" clId="{80965980-7CDF-4379-9A6F-B1F09123E494}" dt="2021-03-08T22:43:12.505" v="43" actId="1076"/>
          <ac:picMkLst>
            <pc:docMk/>
            <pc:sldMk cId="2220551215" sldId="275"/>
            <ac:picMk id="5" creationId="{1483740A-C689-4018-81DC-C339F338AC20}"/>
          </ac:picMkLst>
        </pc:picChg>
      </pc:sldChg>
      <pc:sldChg chg="addSp modSp new mod setBg">
        <pc:chgData name="Chen, Jeff" userId="9a3224f5-9893-4468-acd0-6d03119f890b" providerId="ADAL" clId="{80965980-7CDF-4379-9A6F-B1F09123E494}" dt="2021-03-21T23:50:20.344" v="3392" actId="20577"/>
        <pc:sldMkLst>
          <pc:docMk/>
          <pc:sldMk cId="1594308202" sldId="276"/>
        </pc:sldMkLst>
        <pc:spChg chg="mod">
          <ac:chgData name="Chen, Jeff" userId="9a3224f5-9893-4468-acd0-6d03119f890b" providerId="ADAL" clId="{80965980-7CDF-4379-9A6F-B1F09123E494}" dt="2021-03-21T23:50:20.344" v="3392" actId="20577"/>
          <ac:spMkLst>
            <pc:docMk/>
            <pc:sldMk cId="1594308202" sldId="276"/>
            <ac:spMk id="2" creationId="{3ED66A6E-D5D5-46CF-9374-C69149E57A1C}"/>
          </ac:spMkLst>
        </pc:spChg>
        <pc:spChg chg="add">
          <ac:chgData name="Chen, Jeff" userId="9a3224f5-9893-4468-acd0-6d03119f890b" providerId="ADAL" clId="{80965980-7CDF-4379-9A6F-B1F09123E494}" dt="2021-03-09T18:19:54.353" v="109" actId="26606"/>
          <ac:spMkLst>
            <pc:docMk/>
            <pc:sldMk cId="1594308202" sldId="276"/>
            <ac:spMk id="9" creationId="{EB270761-CC40-4F3F-A916-7E3BC3989348}"/>
          </ac:spMkLst>
        </pc:spChg>
        <pc:spChg chg="add">
          <ac:chgData name="Chen, Jeff" userId="9a3224f5-9893-4468-acd0-6d03119f890b" providerId="ADAL" clId="{80965980-7CDF-4379-9A6F-B1F09123E494}" dt="2021-03-09T18:19:54.353" v="109" actId="26606"/>
          <ac:spMkLst>
            <pc:docMk/>
            <pc:sldMk cId="1594308202" sldId="276"/>
            <ac:spMk id="11" creationId="{A2555B16-BE1D-4C33-A27C-FF0671B6C94C}"/>
          </ac:spMkLst>
        </pc:spChg>
        <pc:picChg chg="add mod">
          <ac:chgData name="Chen, Jeff" userId="9a3224f5-9893-4468-acd0-6d03119f890b" providerId="ADAL" clId="{80965980-7CDF-4379-9A6F-B1F09123E494}" dt="2021-03-09T18:19:54.353" v="109" actId="26606"/>
          <ac:picMkLst>
            <pc:docMk/>
            <pc:sldMk cId="1594308202" sldId="276"/>
            <ac:picMk id="4" creationId="{177343F9-AD92-4E54-BF99-E754D618E9E7}"/>
          </ac:picMkLst>
        </pc:picChg>
      </pc:sldChg>
      <pc:sldChg chg="addSp delSp modSp new mod setBg">
        <pc:chgData name="Chen, Jeff" userId="9a3224f5-9893-4468-acd0-6d03119f890b" providerId="ADAL" clId="{80965980-7CDF-4379-9A6F-B1F09123E494}" dt="2021-03-09T18:22:57.569" v="140" actId="478"/>
        <pc:sldMkLst>
          <pc:docMk/>
          <pc:sldMk cId="955675857" sldId="277"/>
        </pc:sldMkLst>
        <pc:spChg chg="mod">
          <ac:chgData name="Chen, Jeff" userId="9a3224f5-9893-4468-acd0-6d03119f890b" providerId="ADAL" clId="{80965980-7CDF-4379-9A6F-B1F09123E494}" dt="2021-03-09T18:22:31.668" v="137" actId="20577"/>
          <ac:spMkLst>
            <pc:docMk/>
            <pc:sldMk cId="955675857" sldId="277"/>
            <ac:spMk id="2" creationId="{2850A7ED-96D2-417C-B903-C6CAE2CE7669}"/>
          </ac:spMkLst>
        </pc:spChg>
        <pc:spChg chg="add">
          <ac:chgData name="Chen, Jeff" userId="9a3224f5-9893-4468-acd0-6d03119f890b" providerId="ADAL" clId="{80965980-7CDF-4379-9A6F-B1F09123E494}" dt="2021-03-09T18:22:03.014" v="124" actId="26606"/>
          <ac:spMkLst>
            <pc:docMk/>
            <pc:sldMk cId="955675857" sldId="277"/>
            <ac:spMk id="11" creationId="{EB270761-CC40-4F3F-A916-7E3BC3989348}"/>
          </ac:spMkLst>
        </pc:spChg>
        <pc:spChg chg="add">
          <ac:chgData name="Chen, Jeff" userId="9a3224f5-9893-4468-acd0-6d03119f890b" providerId="ADAL" clId="{80965980-7CDF-4379-9A6F-B1F09123E494}" dt="2021-03-09T18:22:03.014" v="124" actId="26606"/>
          <ac:spMkLst>
            <pc:docMk/>
            <pc:sldMk cId="955675857" sldId="277"/>
            <ac:spMk id="13" creationId="{A2555B16-BE1D-4C33-A27C-FF0671B6C94C}"/>
          </ac:spMkLst>
        </pc:spChg>
        <pc:picChg chg="add del">
          <ac:chgData name="Chen, Jeff" userId="9a3224f5-9893-4468-acd0-6d03119f890b" providerId="ADAL" clId="{80965980-7CDF-4379-9A6F-B1F09123E494}" dt="2021-03-09T18:21:09.358" v="111" actId="478"/>
          <ac:picMkLst>
            <pc:docMk/>
            <pc:sldMk cId="955675857" sldId="277"/>
            <ac:picMk id="4" creationId="{FFCD01C9-E1F8-45A5-8001-C2449A484DE0}"/>
          </ac:picMkLst>
        </pc:picChg>
        <pc:picChg chg="add mod">
          <ac:chgData name="Chen, Jeff" userId="9a3224f5-9893-4468-acd0-6d03119f890b" providerId="ADAL" clId="{80965980-7CDF-4379-9A6F-B1F09123E494}" dt="2021-03-09T18:22:03.014" v="124" actId="26606"/>
          <ac:picMkLst>
            <pc:docMk/>
            <pc:sldMk cId="955675857" sldId="277"/>
            <ac:picMk id="6" creationId="{7AE99F1D-800D-4B83-B3BD-6D467FF33D0C}"/>
          </ac:picMkLst>
        </pc:picChg>
        <pc:picChg chg="add del mod">
          <ac:chgData name="Chen, Jeff" userId="9a3224f5-9893-4468-acd0-6d03119f890b" providerId="ADAL" clId="{80965980-7CDF-4379-9A6F-B1F09123E494}" dt="2021-03-09T18:22:57.569" v="140" actId="478"/>
          <ac:picMkLst>
            <pc:docMk/>
            <pc:sldMk cId="955675857" sldId="277"/>
            <ac:picMk id="8" creationId="{F8C8425B-6131-4A5C-AD39-F6446D3AAA8E}"/>
          </ac:picMkLst>
        </pc:picChg>
      </pc:sldChg>
      <pc:sldChg chg="addSp modSp new mod setBg addCm modCm">
        <pc:chgData name="Chen, Jeff" userId="9a3224f5-9893-4468-acd0-6d03119f890b" providerId="ADAL" clId="{80965980-7CDF-4379-9A6F-B1F09123E494}" dt="2021-03-09T18:25:33.935" v="221"/>
        <pc:sldMkLst>
          <pc:docMk/>
          <pc:sldMk cId="1125068611" sldId="278"/>
        </pc:sldMkLst>
        <pc:spChg chg="mod">
          <ac:chgData name="Chen, Jeff" userId="9a3224f5-9893-4468-acd0-6d03119f890b" providerId="ADAL" clId="{80965980-7CDF-4379-9A6F-B1F09123E494}" dt="2021-03-09T18:24:20.529" v="219" actId="20577"/>
          <ac:spMkLst>
            <pc:docMk/>
            <pc:sldMk cId="1125068611" sldId="278"/>
            <ac:spMk id="2" creationId="{55C4CDE4-E951-449C-A932-89AA243A481C}"/>
          </ac:spMkLst>
        </pc:spChg>
        <pc:spChg chg="add">
          <ac:chgData name="Chen, Jeff" userId="9a3224f5-9893-4468-acd0-6d03119f890b" providerId="ADAL" clId="{80965980-7CDF-4379-9A6F-B1F09123E494}" dt="2021-03-09T18:24:08.478" v="211" actId="26606"/>
          <ac:spMkLst>
            <pc:docMk/>
            <pc:sldMk cId="1125068611" sldId="278"/>
            <ac:spMk id="9" creationId="{EB270761-CC40-4F3F-A916-7E3BC3989348}"/>
          </ac:spMkLst>
        </pc:spChg>
        <pc:spChg chg="add">
          <ac:chgData name="Chen, Jeff" userId="9a3224f5-9893-4468-acd0-6d03119f890b" providerId="ADAL" clId="{80965980-7CDF-4379-9A6F-B1F09123E494}" dt="2021-03-09T18:24:08.478" v="211" actId="26606"/>
          <ac:spMkLst>
            <pc:docMk/>
            <pc:sldMk cId="1125068611" sldId="278"/>
            <ac:spMk id="11" creationId="{A2555B16-BE1D-4C33-A27C-FF0671B6C94C}"/>
          </ac:spMkLst>
        </pc:spChg>
        <pc:picChg chg="add mod">
          <ac:chgData name="Chen, Jeff" userId="9a3224f5-9893-4468-acd0-6d03119f890b" providerId="ADAL" clId="{80965980-7CDF-4379-9A6F-B1F09123E494}" dt="2021-03-09T18:24:08.478" v="211" actId="26606"/>
          <ac:picMkLst>
            <pc:docMk/>
            <pc:sldMk cId="1125068611" sldId="278"/>
            <ac:picMk id="4" creationId="{71397B19-8B36-4F9A-837A-8B9638FAEAC6}"/>
          </ac:picMkLst>
        </pc:picChg>
      </pc:sldChg>
      <pc:sldChg chg="addSp delSp modSp new del mod">
        <pc:chgData name="Chen, Jeff" userId="9a3224f5-9893-4468-acd0-6d03119f890b" providerId="ADAL" clId="{80965980-7CDF-4379-9A6F-B1F09123E494}" dt="2021-03-20T19:55:53.541" v="2587" actId="2696"/>
        <pc:sldMkLst>
          <pc:docMk/>
          <pc:sldMk cId="1070451020" sldId="279"/>
        </pc:sldMkLst>
        <pc:spChg chg="add mod">
          <ac:chgData name="Chen, Jeff" userId="9a3224f5-9893-4468-acd0-6d03119f890b" providerId="ADAL" clId="{80965980-7CDF-4379-9A6F-B1F09123E494}" dt="2021-03-20T19:44:21.488" v="2479" actId="20577"/>
          <ac:spMkLst>
            <pc:docMk/>
            <pc:sldMk cId="1070451020" sldId="279"/>
            <ac:spMk id="13" creationId="{0F8F53FD-180B-48BD-AC9D-EAFFD47487B2}"/>
          </ac:spMkLst>
        </pc:spChg>
        <pc:spChg chg="add mod">
          <ac:chgData name="Chen, Jeff" userId="9a3224f5-9893-4468-acd0-6d03119f890b" providerId="ADAL" clId="{80965980-7CDF-4379-9A6F-B1F09123E494}" dt="2021-03-20T19:44:37.708" v="2491" actId="1076"/>
          <ac:spMkLst>
            <pc:docMk/>
            <pc:sldMk cId="1070451020" sldId="279"/>
            <ac:spMk id="14" creationId="{6C21D000-0C5F-480D-8C3E-178FE19711EC}"/>
          </ac:spMkLst>
        </pc:spChg>
        <pc:spChg chg="add mod">
          <ac:chgData name="Chen, Jeff" userId="9a3224f5-9893-4468-acd0-6d03119f890b" providerId="ADAL" clId="{80965980-7CDF-4379-9A6F-B1F09123E494}" dt="2021-03-20T19:44:59.477" v="2506" actId="207"/>
          <ac:spMkLst>
            <pc:docMk/>
            <pc:sldMk cId="1070451020" sldId="279"/>
            <ac:spMk id="15" creationId="{6E45299F-F336-4B34-A631-791423B9CC6D}"/>
          </ac:spMkLst>
        </pc:spChg>
        <pc:picChg chg="add del">
          <ac:chgData name="Chen, Jeff" userId="9a3224f5-9893-4468-acd0-6d03119f890b" providerId="ADAL" clId="{80965980-7CDF-4379-9A6F-B1F09123E494}" dt="2021-03-20T19:09:00.467" v="2448" actId="478"/>
          <ac:picMkLst>
            <pc:docMk/>
            <pc:sldMk cId="1070451020" sldId="279"/>
            <ac:picMk id="4" creationId="{08C8B5E7-8C28-45B9-A1D9-4762398F32CD}"/>
          </ac:picMkLst>
        </pc:picChg>
        <pc:picChg chg="add del">
          <ac:chgData name="Chen, Jeff" userId="9a3224f5-9893-4468-acd0-6d03119f890b" providerId="ADAL" clId="{80965980-7CDF-4379-9A6F-B1F09123E494}" dt="2021-03-20T19:10:39.369" v="2456" actId="478"/>
          <ac:picMkLst>
            <pc:docMk/>
            <pc:sldMk cId="1070451020" sldId="279"/>
            <ac:picMk id="6" creationId="{18C6A3BA-5A70-4AD0-A42A-236657F79DDC}"/>
          </ac:picMkLst>
        </pc:picChg>
        <pc:picChg chg="add">
          <ac:chgData name="Chen, Jeff" userId="9a3224f5-9893-4468-acd0-6d03119f890b" providerId="ADAL" clId="{80965980-7CDF-4379-9A6F-B1F09123E494}" dt="2021-03-20T19:21:09.725" v="2457" actId="22"/>
          <ac:picMkLst>
            <pc:docMk/>
            <pc:sldMk cId="1070451020" sldId="279"/>
            <ac:picMk id="8" creationId="{D433757C-B7B1-4C51-AD81-57EF1CE3DF8B}"/>
          </ac:picMkLst>
        </pc:picChg>
        <pc:picChg chg="add mod">
          <ac:chgData name="Chen, Jeff" userId="9a3224f5-9893-4468-acd0-6d03119f890b" providerId="ADAL" clId="{80965980-7CDF-4379-9A6F-B1F09123E494}" dt="2021-03-20T19:45:04.476" v="2507" actId="1076"/>
          <ac:picMkLst>
            <pc:docMk/>
            <pc:sldMk cId="1070451020" sldId="279"/>
            <ac:picMk id="10" creationId="{8F110291-2921-4733-8241-ACE0E93738BE}"/>
          </ac:picMkLst>
        </pc:picChg>
        <pc:picChg chg="add del mod">
          <ac:chgData name="Chen, Jeff" userId="9a3224f5-9893-4468-acd0-6d03119f890b" providerId="ADAL" clId="{80965980-7CDF-4379-9A6F-B1F09123E494}" dt="2021-03-20T19:45:33.716" v="2509" actId="478"/>
          <ac:picMkLst>
            <pc:docMk/>
            <pc:sldMk cId="1070451020" sldId="279"/>
            <ac:picMk id="12" creationId="{AD5F2419-7B0B-4862-B941-58B995F07EF3}"/>
          </ac:picMkLst>
        </pc:picChg>
      </pc:sldChg>
      <pc:sldChg chg="addSp delSp modSp new mod setBg">
        <pc:chgData name="Chen, Jeff" userId="9a3224f5-9893-4468-acd0-6d03119f890b" providerId="ADAL" clId="{80965980-7CDF-4379-9A6F-B1F09123E494}" dt="2021-03-20T19:57:01.427" v="2639" actId="478"/>
        <pc:sldMkLst>
          <pc:docMk/>
          <pc:sldMk cId="3924658005" sldId="280"/>
        </pc:sldMkLst>
        <pc:spChg chg="mod">
          <ac:chgData name="Chen, Jeff" userId="9a3224f5-9893-4468-acd0-6d03119f890b" providerId="ADAL" clId="{80965980-7CDF-4379-9A6F-B1F09123E494}" dt="2021-03-20T19:56:34.554" v="2638" actId="20577"/>
          <ac:spMkLst>
            <pc:docMk/>
            <pc:sldMk cId="3924658005" sldId="280"/>
            <ac:spMk id="2" creationId="{E2A30878-7531-452D-9EE5-AC3CB34AE565}"/>
          </ac:spMkLst>
        </pc:spChg>
        <pc:spChg chg="add">
          <ac:chgData name="Chen, Jeff" userId="9a3224f5-9893-4468-acd0-6d03119f890b" providerId="ADAL" clId="{80965980-7CDF-4379-9A6F-B1F09123E494}" dt="2021-03-20T19:55:28.530" v="2581" actId="26606"/>
          <ac:spMkLst>
            <pc:docMk/>
            <pc:sldMk cId="3924658005" sldId="280"/>
            <ac:spMk id="9" creationId="{D17A94B4-8121-4ED6-AB0D-69EE9A6332E6}"/>
          </ac:spMkLst>
        </pc:spChg>
        <pc:spChg chg="add">
          <ac:chgData name="Chen, Jeff" userId="9a3224f5-9893-4468-acd0-6d03119f890b" providerId="ADAL" clId="{80965980-7CDF-4379-9A6F-B1F09123E494}" dt="2021-03-20T19:55:28.530" v="2581" actId="26606"/>
          <ac:spMkLst>
            <pc:docMk/>
            <pc:sldMk cId="3924658005" sldId="280"/>
            <ac:spMk id="13" creationId="{53FD85F6-ECDC-4124-9916-6444E142C663}"/>
          </ac:spMkLst>
        </pc:spChg>
        <pc:spChg chg="add mod">
          <ac:chgData name="Chen, Jeff" userId="9a3224f5-9893-4468-acd0-6d03119f890b" providerId="ADAL" clId="{80965980-7CDF-4379-9A6F-B1F09123E494}" dt="2021-03-20T19:55:46.463" v="2586" actId="1076"/>
          <ac:spMkLst>
            <pc:docMk/>
            <pc:sldMk cId="3924658005" sldId="280"/>
            <ac:spMk id="14" creationId="{043C79A1-3B38-4867-A5F1-1A6716FF29DF}"/>
          </ac:spMkLst>
        </pc:spChg>
        <pc:spChg chg="add">
          <ac:chgData name="Chen, Jeff" userId="9a3224f5-9893-4468-acd0-6d03119f890b" providerId="ADAL" clId="{80965980-7CDF-4379-9A6F-B1F09123E494}" dt="2021-03-20T19:55:28.530" v="2581" actId="26606"/>
          <ac:spMkLst>
            <pc:docMk/>
            <pc:sldMk cId="3924658005" sldId="280"/>
            <ac:spMk id="15" creationId="{FB5D26B4-74AD-4118-8F13-7051DA3BFA87}"/>
          </ac:spMkLst>
        </pc:spChg>
        <pc:spChg chg="add mod">
          <ac:chgData name="Chen, Jeff" userId="9a3224f5-9893-4468-acd0-6d03119f890b" providerId="ADAL" clId="{80965980-7CDF-4379-9A6F-B1F09123E494}" dt="2021-03-20T19:55:46.463" v="2586" actId="1076"/>
          <ac:spMkLst>
            <pc:docMk/>
            <pc:sldMk cId="3924658005" sldId="280"/>
            <ac:spMk id="16" creationId="{EA08A5BC-E6C9-471E-BA2C-980B57AC91C7}"/>
          </ac:spMkLst>
        </pc:spChg>
        <pc:spChg chg="add mod">
          <ac:chgData name="Chen, Jeff" userId="9a3224f5-9893-4468-acd0-6d03119f890b" providerId="ADAL" clId="{80965980-7CDF-4379-9A6F-B1F09123E494}" dt="2021-03-20T19:55:46.463" v="2586" actId="1076"/>
          <ac:spMkLst>
            <pc:docMk/>
            <pc:sldMk cId="3924658005" sldId="280"/>
            <ac:spMk id="17" creationId="{AE080991-D627-4E71-8643-B4DDF1CD8C46}"/>
          </ac:spMkLst>
        </pc:spChg>
        <pc:picChg chg="add del mod">
          <ac:chgData name="Chen, Jeff" userId="9a3224f5-9893-4468-acd0-6d03119f890b" providerId="ADAL" clId="{80965980-7CDF-4379-9A6F-B1F09123E494}" dt="2021-03-20T19:55:25.910" v="2579" actId="478"/>
          <ac:picMkLst>
            <pc:docMk/>
            <pc:sldMk cId="3924658005" sldId="280"/>
            <ac:picMk id="3" creationId="{CB4D0BB5-3133-4F5E-820C-7CB4C568C2AC}"/>
          </ac:picMkLst>
        </pc:picChg>
        <pc:picChg chg="add del mod">
          <ac:chgData name="Chen, Jeff" userId="9a3224f5-9893-4468-acd0-6d03119f890b" providerId="ADAL" clId="{80965980-7CDF-4379-9A6F-B1F09123E494}" dt="2021-03-20T19:55:35.939" v="2582" actId="478"/>
          <ac:picMkLst>
            <pc:docMk/>
            <pc:sldMk cId="3924658005" sldId="280"/>
            <ac:picMk id="4" creationId="{88B1759C-78B8-4F85-98DF-FAE0253C2064}"/>
          </ac:picMkLst>
        </pc:picChg>
        <pc:picChg chg="add mod">
          <ac:chgData name="Chen, Jeff" userId="9a3224f5-9893-4468-acd0-6d03119f890b" providerId="ADAL" clId="{80965980-7CDF-4379-9A6F-B1F09123E494}" dt="2021-03-20T19:55:46.463" v="2586" actId="1076"/>
          <ac:picMkLst>
            <pc:docMk/>
            <pc:sldMk cId="3924658005" sldId="280"/>
            <ac:picMk id="10" creationId="{3C69FA36-1F89-4934-8185-252156F16280}"/>
          </ac:picMkLst>
        </pc:picChg>
        <pc:picChg chg="add">
          <ac:chgData name="Chen, Jeff" userId="9a3224f5-9893-4468-acd0-6d03119f890b" providerId="ADAL" clId="{80965980-7CDF-4379-9A6F-B1F09123E494}" dt="2021-03-20T19:55:28.530" v="2581" actId="26606"/>
          <ac:picMkLst>
            <pc:docMk/>
            <pc:sldMk cId="3924658005" sldId="280"/>
            <ac:picMk id="11" creationId="{4741521E-DC76-41B9-8A47-448CD4F9FA46}"/>
          </ac:picMkLst>
        </pc:picChg>
        <pc:picChg chg="add del mod">
          <ac:chgData name="Chen, Jeff" userId="9a3224f5-9893-4468-acd0-6d03119f890b" providerId="ADAL" clId="{80965980-7CDF-4379-9A6F-B1F09123E494}" dt="2021-03-20T19:57:01.427" v="2639" actId="478"/>
          <ac:picMkLst>
            <pc:docMk/>
            <pc:sldMk cId="3924658005" sldId="280"/>
            <ac:picMk id="12" creationId="{AE9C44CC-5B3F-4459-8643-3BEAF7C92700}"/>
          </ac:picMkLst>
        </pc:picChg>
      </pc:sldChg>
      <pc:sldChg chg="addSp modSp new del mod">
        <pc:chgData name="Chen, Jeff" userId="9a3224f5-9893-4468-acd0-6d03119f890b" providerId="ADAL" clId="{80965980-7CDF-4379-9A6F-B1F09123E494}" dt="2021-03-20T19:57:46.846" v="2675" actId="2696"/>
        <pc:sldMkLst>
          <pc:docMk/>
          <pc:sldMk cId="2308443354" sldId="281"/>
        </pc:sldMkLst>
        <pc:spChg chg="mod">
          <ac:chgData name="Chen, Jeff" userId="9a3224f5-9893-4468-acd0-6d03119f890b" providerId="ADAL" clId="{80965980-7CDF-4379-9A6F-B1F09123E494}" dt="2021-03-20T19:57:07.428" v="2644" actId="20577"/>
          <ac:spMkLst>
            <pc:docMk/>
            <pc:sldMk cId="2308443354" sldId="281"/>
            <ac:spMk id="2" creationId="{6EFA2E8B-CA8F-40AD-AC05-3230142BD5E0}"/>
          </ac:spMkLst>
        </pc:spChg>
        <pc:picChg chg="add mod">
          <ac:chgData name="Chen, Jeff" userId="9a3224f5-9893-4468-acd0-6d03119f890b" providerId="ADAL" clId="{80965980-7CDF-4379-9A6F-B1F09123E494}" dt="2021-03-20T19:57:04.771" v="2640"/>
          <ac:picMkLst>
            <pc:docMk/>
            <pc:sldMk cId="2308443354" sldId="281"/>
            <ac:picMk id="3" creationId="{C0086C6C-3826-49A1-96F3-C327326FB1D5}"/>
          </ac:picMkLst>
        </pc:picChg>
      </pc:sldChg>
      <pc:sldChg chg="addSp modSp new del mod setBg">
        <pc:chgData name="Chen, Jeff" userId="9a3224f5-9893-4468-acd0-6d03119f890b" providerId="ADAL" clId="{80965980-7CDF-4379-9A6F-B1F09123E494}" dt="2021-03-21T23:54:12.987" v="3524" actId="2696"/>
        <pc:sldMkLst>
          <pc:docMk/>
          <pc:sldMk cId="2063718745" sldId="282"/>
        </pc:sldMkLst>
        <pc:spChg chg="mod">
          <ac:chgData name="Chen, Jeff" userId="9a3224f5-9893-4468-acd0-6d03119f890b" providerId="ADAL" clId="{80965980-7CDF-4379-9A6F-B1F09123E494}" dt="2021-03-20T19:58:19.441" v="2699" actId="20577"/>
          <ac:spMkLst>
            <pc:docMk/>
            <pc:sldMk cId="2063718745" sldId="282"/>
            <ac:spMk id="2" creationId="{27AEA607-A0F9-4168-8DD6-2B5F01670AE9}"/>
          </ac:spMkLst>
        </pc:spChg>
        <pc:spChg chg="add">
          <ac:chgData name="Chen, Jeff" userId="9a3224f5-9893-4468-acd0-6d03119f890b" providerId="ADAL" clId="{80965980-7CDF-4379-9A6F-B1F09123E494}" dt="2021-03-20T19:58:07.535" v="2677" actId="26606"/>
          <ac:spMkLst>
            <pc:docMk/>
            <pc:sldMk cId="2063718745" sldId="282"/>
            <ac:spMk id="11" creationId="{7F57BEA8-497D-4AA8-8A18-BDCD696B25FE}"/>
          </ac:spMkLst>
        </pc:spChg>
        <pc:picChg chg="add mod">
          <ac:chgData name="Chen, Jeff" userId="9a3224f5-9893-4468-acd0-6d03119f890b" providerId="ADAL" clId="{80965980-7CDF-4379-9A6F-B1F09123E494}" dt="2021-03-20T19:58:07.535" v="2677" actId="26606"/>
          <ac:picMkLst>
            <pc:docMk/>
            <pc:sldMk cId="2063718745" sldId="282"/>
            <ac:picMk id="4" creationId="{22D162FA-9060-4D50-A932-2FD05AA20403}"/>
          </ac:picMkLst>
        </pc:picChg>
        <pc:cxnChg chg="add">
          <ac:chgData name="Chen, Jeff" userId="9a3224f5-9893-4468-acd0-6d03119f890b" providerId="ADAL" clId="{80965980-7CDF-4379-9A6F-B1F09123E494}" dt="2021-03-20T19:58:07.535" v="2677" actId="26606"/>
          <ac:cxnSpMkLst>
            <pc:docMk/>
            <pc:sldMk cId="2063718745" sldId="282"/>
            <ac:cxnSpMk id="9" creationId="{D2E961F1-4A28-4A5F-BBD4-6E400E5E6C75}"/>
          </ac:cxnSpMkLst>
        </pc:cxnChg>
        <pc:cxnChg chg="add">
          <ac:chgData name="Chen, Jeff" userId="9a3224f5-9893-4468-acd0-6d03119f890b" providerId="ADAL" clId="{80965980-7CDF-4379-9A6F-B1F09123E494}" dt="2021-03-20T19:58:07.535" v="2677" actId="26606"/>
          <ac:cxnSpMkLst>
            <pc:docMk/>
            <pc:sldMk cId="2063718745" sldId="282"/>
            <ac:cxnSpMk id="13" creationId="{A82415D3-DDE5-4D63-8CB3-23A5EC581B27}"/>
          </ac:cxnSpMkLst>
        </pc:cxnChg>
        <pc:cxnChg chg="add">
          <ac:chgData name="Chen, Jeff" userId="9a3224f5-9893-4468-acd0-6d03119f890b" providerId="ADAL" clId="{80965980-7CDF-4379-9A6F-B1F09123E494}" dt="2021-03-20T19:58:07.535" v="2677" actId="26606"/>
          <ac:cxnSpMkLst>
            <pc:docMk/>
            <pc:sldMk cId="2063718745" sldId="282"/>
            <ac:cxnSpMk id="15" creationId="{AD7193FB-6AE6-4B3B-8F89-56B55DD63B4D}"/>
          </ac:cxnSpMkLst>
        </pc:cxnChg>
      </pc:sldChg>
      <pc:sldChg chg="addSp delSp modSp add mod">
        <pc:chgData name="Chen, Jeff" userId="9a3224f5-9893-4468-acd0-6d03119f890b" providerId="ADAL" clId="{80965980-7CDF-4379-9A6F-B1F09123E494}" dt="2021-03-20T19:09:42.704" v="2454" actId="1076"/>
        <pc:sldMkLst>
          <pc:docMk/>
          <pc:sldMk cId="713579245" sldId="283"/>
        </pc:sldMkLst>
        <pc:picChg chg="del">
          <ac:chgData name="Chen, Jeff" userId="9a3224f5-9893-4468-acd0-6d03119f890b" providerId="ADAL" clId="{80965980-7CDF-4379-9A6F-B1F09123E494}" dt="2021-03-20T19:09:07.021" v="2451" actId="478"/>
          <ac:picMkLst>
            <pc:docMk/>
            <pc:sldMk cId="713579245" sldId="283"/>
            <ac:picMk id="4" creationId="{71397B19-8B36-4F9A-837A-8B9638FAEAC6}"/>
          </ac:picMkLst>
        </pc:picChg>
        <pc:picChg chg="add mod">
          <ac:chgData name="Chen, Jeff" userId="9a3224f5-9893-4468-acd0-6d03119f890b" providerId="ADAL" clId="{80965980-7CDF-4379-9A6F-B1F09123E494}" dt="2021-03-20T19:09:10.309" v="2452" actId="1076"/>
          <ac:picMkLst>
            <pc:docMk/>
            <pc:sldMk cId="713579245" sldId="283"/>
            <ac:picMk id="5" creationId="{14ABC56A-927A-4952-B432-56A0FE916C19}"/>
          </ac:picMkLst>
        </pc:picChg>
        <pc:picChg chg="add mod">
          <ac:chgData name="Chen, Jeff" userId="9a3224f5-9893-4468-acd0-6d03119f890b" providerId="ADAL" clId="{80965980-7CDF-4379-9A6F-B1F09123E494}" dt="2021-03-20T19:09:42.704" v="2454" actId="1076"/>
          <ac:picMkLst>
            <pc:docMk/>
            <pc:sldMk cId="713579245" sldId="283"/>
            <ac:picMk id="7" creationId="{4355A3DC-94E3-469F-9904-99CA9F73E02E}"/>
          </ac:picMkLst>
        </pc:picChg>
      </pc:sldChg>
      <pc:sldChg chg="addSp delSp modSp add mod">
        <pc:chgData name="Chen, Jeff" userId="9a3224f5-9893-4468-acd0-6d03119f890b" providerId="ADAL" clId="{80965980-7CDF-4379-9A6F-B1F09123E494}" dt="2021-03-20T19:57:41.759" v="2674" actId="1076"/>
        <pc:sldMkLst>
          <pc:docMk/>
          <pc:sldMk cId="698715463" sldId="284"/>
        </pc:sldMkLst>
        <pc:spChg chg="mod">
          <ac:chgData name="Chen, Jeff" userId="9a3224f5-9893-4468-acd0-6d03119f890b" providerId="ADAL" clId="{80965980-7CDF-4379-9A6F-B1F09123E494}" dt="2021-03-20T19:57:30.852" v="2673" actId="20577"/>
          <ac:spMkLst>
            <pc:docMk/>
            <pc:sldMk cId="698715463" sldId="284"/>
            <ac:spMk id="2" creationId="{E2A30878-7531-452D-9EE5-AC3CB34AE565}"/>
          </ac:spMkLst>
        </pc:spChg>
        <pc:spChg chg="del">
          <ac:chgData name="Chen, Jeff" userId="9a3224f5-9893-4468-acd0-6d03119f890b" providerId="ADAL" clId="{80965980-7CDF-4379-9A6F-B1F09123E494}" dt="2021-03-20T19:57:13.689" v="2646" actId="478"/>
          <ac:spMkLst>
            <pc:docMk/>
            <pc:sldMk cId="698715463" sldId="284"/>
            <ac:spMk id="14" creationId="{043C79A1-3B38-4867-A5F1-1A6716FF29DF}"/>
          </ac:spMkLst>
        </pc:spChg>
        <pc:spChg chg="del">
          <ac:chgData name="Chen, Jeff" userId="9a3224f5-9893-4468-acd0-6d03119f890b" providerId="ADAL" clId="{80965980-7CDF-4379-9A6F-B1F09123E494}" dt="2021-03-20T19:57:15.543" v="2647" actId="478"/>
          <ac:spMkLst>
            <pc:docMk/>
            <pc:sldMk cId="698715463" sldId="284"/>
            <ac:spMk id="16" creationId="{EA08A5BC-E6C9-471E-BA2C-980B57AC91C7}"/>
          </ac:spMkLst>
        </pc:spChg>
        <pc:spChg chg="del">
          <ac:chgData name="Chen, Jeff" userId="9a3224f5-9893-4468-acd0-6d03119f890b" providerId="ADAL" clId="{80965980-7CDF-4379-9A6F-B1F09123E494}" dt="2021-03-20T19:57:13.689" v="2646" actId="478"/>
          <ac:spMkLst>
            <pc:docMk/>
            <pc:sldMk cId="698715463" sldId="284"/>
            <ac:spMk id="17" creationId="{AE080991-D627-4E71-8643-B4DDF1CD8C46}"/>
          </ac:spMkLst>
        </pc:spChg>
        <pc:picChg chg="del mod">
          <ac:chgData name="Chen, Jeff" userId="9a3224f5-9893-4468-acd0-6d03119f890b" providerId="ADAL" clId="{80965980-7CDF-4379-9A6F-B1F09123E494}" dt="2021-03-20T19:57:16.584" v="2649" actId="478"/>
          <ac:picMkLst>
            <pc:docMk/>
            <pc:sldMk cId="698715463" sldId="284"/>
            <ac:picMk id="10" creationId="{3C69FA36-1F89-4934-8185-252156F16280}"/>
          </ac:picMkLst>
        </pc:picChg>
        <pc:picChg chg="add mod">
          <ac:chgData name="Chen, Jeff" userId="9a3224f5-9893-4468-acd0-6d03119f890b" providerId="ADAL" clId="{80965980-7CDF-4379-9A6F-B1F09123E494}" dt="2021-03-20T19:57:41.759" v="2674" actId="1076"/>
          <ac:picMkLst>
            <pc:docMk/>
            <pc:sldMk cId="698715463" sldId="284"/>
            <ac:picMk id="12" creationId="{97D501FF-BDD6-4B5A-AB25-7F40E129DDB1}"/>
          </ac:picMkLst>
        </pc:picChg>
      </pc:sldChg>
      <pc:sldChg chg="addSp modSp new mod setBg modNotesTx">
        <pc:chgData name="Chen, Jeff" userId="9a3224f5-9893-4468-acd0-6d03119f890b" providerId="ADAL" clId="{80965980-7CDF-4379-9A6F-B1F09123E494}" dt="2021-03-21T23:54:33.637" v="3554" actId="20577"/>
        <pc:sldMkLst>
          <pc:docMk/>
          <pc:sldMk cId="1728493956" sldId="285"/>
        </pc:sldMkLst>
        <pc:spChg chg="mod">
          <ac:chgData name="Chen, Jeff" userId="9a3224f5-9893-4468-acd0-6d03119f890b" providerId="ADAL" clId="{80965980-7CDF-4379-9A6F-B1F09123E494}" dt="2021-03-20T20:00:10.118" v="2734" actId="20577"/>
          <ac:spMkLst>
            <pc:docMk/>
            <pc:sldMk cId="1728493956" sldId="285"/>
            <ac:spMk id="2" creationId="{7E3F400C-8895-434A-8D30-FF206CC53F01}"/>
          </ac:spMkLst>
        </pc:spChg>
        <pc:spChg chg="add">
          <ac:chgData name="Chen, Jeff" userId="9a3224f5-9893-4468-acd0-6d03119f890b" providerId="ADAL" clId="{80965980-7CDF-4379-9A6F-B1F09123E494}" dt="2021-03-20T20:00:00.594" v="2702" actId="26606"/>
          <ac:spMkLst>
            <pc:docMk/>
            <pc:sldMk cId="1728493956" sldId="285"/>
            <ac:spMk id="11" creationId="{7F57BEA8-497D-4AA8-8A18-BDCD696B25FE}"/>
          </ac:spMkLst>
        </pc:spChg>
        <pc:picChg chg="add mod">
          <ac:chgData name="Chen, Jeff" userId="9a3224f5-9893-4468-acd0-6d03119f890b" providerId="ADAL" clId="{80965980-7CDF-4379-9A6F-B1F09123E494}" dt="2021-03-21T23:54:18.651" v="3527" actId="1076"/>
          <ac:picMkLst>
            <pc:docMk/>
            <pc:sldMk cId="1728493956" sldId="285"/>
            <ac:picMk id="4" creationId="{67363577-34DB-4E92-84EE-E901E4279454}"/>
          </ac:picMkLst>
        </pc:picChg>
        <pc:picChg chg="add mod">
          <ac:chgData name="Chen, Jeff" userId="9a3224f5-9893-4468-acd0-6d03119f890b" providerId="ADAL" clId="{80965980-7CDF-4379-9A6F-B1F09123E494}" dt="2021-03-21T23:54:27.586" v="3530" actId="14100"/>
          <ac:picMkLst>
            <pc:docMk/>
            <pc:sldMk cId="1728493956" sldId="285"/>
            <ac:picMk id="8" creationId="{B88F157C-148E-4883-9B2F-44FC88EEFB3C}"/>
          </ac:picMkLst>
        </pc:picChg>
        <pc:cxnChg chg="add">
          <ac:chgData name="Chen, Jeff" userId="9a3224f5-9893-4468-acd0-6d03119f890b" providerId="ADAL" clId="{80965980-7CDF-4379-9A6F-B1F09123E494}" dt="2021-03-20T20:00:00.594" v="2702" actId="26606"/>
          <ac:cxnSpMkLst>
            <pc:docMk/>
            <pc:sldMk cId="1728493956" sldId="285"/>
            <ac:cxnSpMk id="9" creationId="{D2E961F1-4A28-4A5F-BBD4-6E400E5E6C75}"/>
          </ac:cxnSpMkLst>
        </pc:cxnChg>
        <pc:cxnChg chg="add">
          <ac:chgData name="Chen, Jeff" userId="9a3224f5-9893-4468-acd0-6d03119f890b" providerId="ADAL" clId="{80965980-7CDF-4379-9A6F-B1F09123E494}" dt="2021-03-20T20:00:00.594" v="2702" actId="26606"/>
          <ac:cxnSpMkLst>
            <pc:docMk/>
            <pc:sldMk cId="1728493956" sldId="285"/>
            <ac:cxnSpMk id="13" creationId="{A82415D3-DDE5-4D63-8CB3-23A5EC581B27}"/>
          </ac:cxnSpMkLst>
        </pc:cxnChg>
        <pc:cxnChg chg="add">
          <ac:chgData name="Chen, Jeff" userId="9a3224f5-9893-4468-acd0-6d03119f890b" providerId="ADAL" clId="{80965980-7CDF-4379-9A6F-B1F09123E494}" dt="2021-03-20T20:00:00.594" v="2702" actId="26606"/>
          <ac:cxnSpMkLst>
            <pc:docMk/>
            <pc:sldMk cId="1728493956" sldId="285"/>
            <ac:cxnSpMk id="15" creationId="{AD7193FB-6AE6-4B3B-8F89-56B55DD63B4D}"/>
          </ac:cxnSpMkLst>
        </pc:cxnChg>
      </pc:sldChg>
      <pc:sldChg chg="addSp modSp new mod setBg modNotesTx">
        <pc:chgData name="Chen, Jeff" userId="9a3224f5-9893-4468-acd0-6d03119f890b" providerId="ADAL" clId="{80965980-7CDF-4379-9A6F-B1F09123E494}" dt="2021-03-21T23:44:32.910" v="3275" actId="20577"/>
        <pc:sldMkLst>
          <pc:docMk/>
          <pc:sldMk cId="3826916255" sldId="286"/>
        </pc:sldMkLst>
        <pc:spChg chg="mod">
          <ac:chgData name="Chen, Jeff" userId="9a3224f5-9893-4468-acd0-6d03119f890b" providerId="ADAL" clId="{80965980-7CDF-4379-9A6F-B1F09123E494}" dt="2021-03-21T23:44:32.910" v="3275" actId="20577"/>
          <ac:spMkLst>
            <pc:docMk/>
            <pc:sldMk cId="3826916255" sldId="286"/>
            <ac:spMk id="2" creationId="{1003F869-A95F-4608-A9DC-20E07D627945}"/>
          </ac:spMkLst>
        </pc:spChg>
        <pc:spChg chg="add">
          <ac:chgData name="Chen, Jeff" userId="9a3224f5-9893-4468-acd0-6d03119f890b" providerId="ADAL" clId="{80965980-7CDF-4379-9A6F-B1F09123E494}" dt="2021-03-21T22:38:09.295" v="2737" actId="26606"/>
          <ac:spMkLst>
            <pc:docMk/>
            <pc:sldMk cId="3826916255" sldId="286"/>
            <ac:spMk id="11" creationId="{7F57BEA8-497D-4AA8-8A18-BDCD696B25FE}"/>
          </ac:spMkLst>
        </pc:spChg>
        <pc:picChg chg="add mod">
          <ac:chgData name="Chen, Jeff" userId="9a3224f5-9893-4468-acd0-6d03119f890b" providerId="ADAL" clId="{80965980-7CDF-4379-9A6F-B1F09123E494}" dt="2021-03-21T22:42:19.416" v="2843" actId="1076"/>
          <ac:picMkLst>
            <pc:docMk/>
            <pc:sldMk cId="3826916255" sldId="286"/>
            <ac:picMk id="4" creationId="{99B82CFC-FACE-49C4-A77E-36F8697C3565}"/>
          </ac:picMkLst>
        </pc:picChg>
        <pc:picChg chg="add mod">
          <ac:chgData name="Chen, Jeff" userId="9a3224f5-9893-4468-acd0-6d03119f890b" providerId="ADAL" clId="{80965980-7CDF-4379-9A6F-B1F09123E494}" dt="2021-03-21T22:42:27.697" v="2847" actId="1076"/>
          <ac:picMkLst>
            <pc:docMk/>
            <pc:sldMk cId="3826916255" sldId="286"/>
            <ac:picMk id="6" creationId="{16C7B570-3C5D-4F25-B1DD-889C049A8650}"/>
          </ac:picMkLst>
        </pc:picChg>
        <pc:cxnChg chg="add">
          <ac:chgData name="Chen, Jeff" userId="9a3224f5-9893-4468-acd0-6d03119f890b" providerId="ADAL" clId="{80965980-7CDF-4379-9A6F-B1F09123E494}" dt="2021-03-21T22:38:09.295" v="2737" actId="26606"/>
          <ac:cxnSpMkLst>
            <pc:docMk/>
            <pc:sldMk cId="3826916255" sldId="286"/>
            <ac:cxnSpMk id="9" creationId="{D2E961F1-4A28-4A5F-BBD4-6E400E5E6C75}"/>
          </ac:cxnSpMkLst>
        </pc:cxnChg>
        <pc:cxnChg chg="add">
          <ac:chgData name="Chen, Jeff" userId="9a3224f5-9893-4468-acd0-6d03119f890b" providerId="ADAL" clId="{80965980-7CDF-4379-9A6F-B1F09123E494}" dt="2021-03-21T22:38:09.295" v="2737" actId="26606"/>
          <ac:cxnSpMkLst>
            <pc:docMk/>
            <pc:sldMk cId="3826916255" sldId="286"/>
            <ac:cxnSpMk id="13" creationId="{A82415D3-DDE5-4D63-8CB3-23A5EC581B27}"/>
          </ac:cxnSpMkLst>
        </pc:cxnChg>
        <pc:cxnChg chg="add">
          <ac:chgData name="Chen, Jeff" userId="9a3224f5-9893-4468-acd0-6d03119f890b" providerId="ADAL" clId="{80965980-7CDF-4379-9A6F-B1F09123E494}" dt="2021-03-21T22:38:09.295" v="2737" actId="26606"/>
          <ac:cxnSpMkLst>
            <pc:docMk/>
            <pc:sldMk cId="3826916255" sldId="286"/>
            <ac:cxnSpMk id="15" creationId="{AD7193FB-6AE6-4B3B-8F89-56B55DD63B4D}"/>
          </ac:cxnSpMkLst>
        </pc:cxnChg>
      </pc:sldChg>
      <pc:sldChg chg="addSp delSp modSp new mod setBg modNotesTx">
        <pc:chgData name="Chen, Jeff" userId="9a3224f5-9893-4468-acd0-6d03119f890b" providerId="ADAL" clId="{80965980-7CDF-4379-9A6F-B1F09123E494}" dt="2021-03-21T23:54:16.584" v="3526" actId="1076"/>
        <pc:sldMkLst>
          <pc:docMk/>
          <pc:sldMk cId="1300920002" sldId="287"/>
        </pc:sldMkLst>
        <pc:spChg chg="mod">
          <ac:chgData name="Chen, Jeff" userId="9a3224f5-9893-4468-acd0-6d03119f890b" providerId="ADAL" clId="{80965980-7CDF-4379-9A6F-B1F09123E494}" dt="2021-03-21T23:44:43.526" v="3283" actId="20577"/>
          <ac:spMkLst>
            <pc:docMk/>
            <pc:sldMk cId="1300920002" sldId="287"/>
            <ac:spMk id="2" creationId="{00B64DEF-7056-4013-B7B8-7EB06E3FFE23}"/>
          </ac:spMkLst>
        </pc:spChg>
        <pc:spChg chg="add">
          <ac:chgData name="Chen, Jeff" userId="9a3224f5-9893-4468-acd0-6d03119f890b" providerId="ADAL" clId="{80965980-7CDF-4379-9A6F-B1F09123E494}" dt="2021-03-21T22:40:01.408" v="2783" actId="26606"/>
          <ac:spMkLst>
            <pc:docMk/>
            <pc:sldMk cId="1300920002" sldId="287"/>
            <ac:spMk id="11" creationId="{7F57BEA8-497D-4AA8-8A18-BDCD696B25FE}"/>
          </ac:spMkLst>
        </pc:spChg>
        <pc:picChg chg="add mod">
          <ac:chgData name="Chen, Jeff" userId="9a3224f5-9893-4468-acd0-6d03119f890b" providerId="ADAL" clId="{80965980-7CDF-4379-9A6F-B1F09123E494}" dt="2021-03-21T23:54:16.584" v="3526" actId="1076"/>
          <ac:picMkLst>
            <pc:docMk/>
            <pc:sldMk cId="1300920002" sldId="287"/>
            <ac:picMk id="4" creationId="{D61DBCCB-9568-4F1B-9183-1E109200B6B7}"/>
          </ac:picMkLst>
        </pc:picChg>
        <pc:picChg chg="add del mod">
          <ac:chgData name="Chen, Jeff" userId="9a3224f5-9893-4468-acd0-6d03119f890b" providerId="ADAL" clId="{80965980-7CDF-4379-9A6F-B1F09123E494}" dt="2021-03-21T23:42:18.499" v="3202" actId="478"/>
          <ac:picMkLst>
            <pc:docMk/>
            <pc:sldMk cId="1300920002" sldId="287"/>
            <ac:picMk id="6" creationId="{93DAAE0F-7E2E-44B5-B9C1-C12D678DB1AA}"/>
          </ac:picMkLst>
        </pc:picChg>
        <pc:cxnChg chg="add">
          <ac:chgData name="Chen, Jeff" userId="9a3224f5-9893-4468-acd0-6d03119f890b" providerId="ADAL" clId="{80965980-7CDF-4379-9A6F-B1F09123E494}" dt="2021-03-21T22:40:01.408" v="2783" actId="26606"/>
          <ac:cxnSpMkLst>
            <pc:docMk/>
            <pc:sldMk cId="1300920002" sldId="287"/>
            <ac:cxnSpMk id="9" creationId="{D2E961F1-4A28-4A5F-BBD4-6E400E5E6C75}"/>
          </ac:cxnSpMkLst>
        </pc:cxnChg>
        <pc:cxnChg chg="add">
          <ac:chgData name="Chen, Jeff" userId="9a3224f5-9893-4468-acd0-6d03119f890b" providerId="ADAL" clId="{80965980-7CDF-4379-9A6F-B1F09123E494}" dt="2021-03-21T22:40:01.408" v="2783" actId="26606"/>
          <ac:cxnSpMkLst>
            <pc:docMk/>
            <pc:sldMk cId="1300920002" sldId="287"/>
            <ac:cxnSpMk id="13" creationId="{A82415D3-DDE5-4D63-8CB3-23A5EC581B27}"/>
          </ac:cxnSpMkLst>
        </pc:cxnChg>
        <pc:cxnChg chg="add">
          <ac:chgData name="Chen, Jeff" userId="9a3224f5-9893-4468-acd0-6d03119f890b" providerId="ADAL" clId="{80965980-7CDF-4379-9A6F-B1F09123E494}" dt="2021-03-21T22:40:01.408" v="2783" actId="26606"/>
          <ac:cxnSpMkLst>
            <pc:docMk/>
            <pc:sldMk cId="1300920002" sldId="287"/>
            <ac:cxnSpMk id="15" creationId="{AD7193FB-6AE6-4B3B-8F89-56B55DD63B4D}"/>
          </ac:cxnSpMkLst>
        </pc:cxnChg>
      </pc:sldChg>
      <pc:sldChg chg="addSp modSp new mod setBg modNotesTx">
        <pc:chgData name="Chen, Jeff" userId="9a3224f5-9893-4468-acd0-6d03119f890b" providerId="ADAL" clId="{80965980-7CDF-4379-9A6F-B1F09123E494}" dt="2021-03-21T23:46:17.889" v="3376" actId="20577"/>
        <pc:sldMkLst>
          <pc:docMk/>
          <pc:sldMk cId="238407052" sldId="288"/>
        </pc:sldMkLst>
        <pc:spChg chg="mod">
          <ac:chgData name="Chen, Jeff" userId="9a3224f5-9893-4468-acd0-6d03119f890b" providerId="ADAL" clId="{80965980-7CDF-4379-9A6F-B1F09123E494}" dt="2021-03-21T23:42:34.274" v="3226" actId="20577"/>
          <ac:spMkLst>
            <pc:docMk/>
            <pc:sldMk cId="238407052" sldId="288"/>
            <ac:spMk id="2" creationId="{2472C947-0BE8-4C8A-A6B3-34AD6FEFCC80}"/>
          </ac:spMkLst>
        </pc:spChg>
        <pc:spChg chg="add">
          <ac:chgData name="Chen, Jeff" userId="9a3224f5-9893-4468-acd0-6d03119f890b" providerId="ADAL" clId="{80965980-7CDF-4379-9A6F-B1F09123E494}" dt="2021-03-21T23:42:25.246" v="3205" actId="26606"/>
          <ac:spMkLst>
            <pc:docMk/>
            <pc:sldMk cId="238407052" sldId="288"/>
            <ac:spMk id="10" creationId="{7F57BEA8-497D-4AA8-8A18-BDCD696B25FE}"/>
          </ac:spMkLst>
        </pc:spChg>
        <pc:picChg chg="add mod">
          <ac:chgData name="Chen, Jeff" userId="9a3224f5-9893-4468-acd0-6d03119f890b" providerId="ADAL" clId="{80965980-7CDF-4379-9A6F-B1F09123E494}" dt="2021-03-21T23:42:25.246" v="3205" actId="26606"/>
          <ac:picMkLst>
            <pc:docMk/>
            <pc:sldMk cId="238407052" sldId="288"/>
            <ac:picMk id="3" creationId="{161BDCA6-0B65-47C2-A345-ED5DBF96A124}"/>
          </ac:picMkLst>
        </pc:picChg>
        <pc:cxnChg chg="add">
          <ac:chgData name="Chen, Jeff" userId="9a3224f5-9893-4468-acd0-6d03119f890b" providerId="ADAL" clId="{80965980-7CDF-4379-9A6F-B1F09123E494}" dt="2021-03-21T23:42:25.246" v="3205" actId="26606"/>
          <ac:cxnSpMkLst>
            <pc:docMk/>
            <pc:sldMk cId="238407052" sldId="288"/>
            <ac:cxnSpMk id="8" creationId="{D2E961F1-4A28-4A5F-BBD4-6E400E5E6C75}"/>
          </ac:cxnSpMkLst>
        </pc:cxnChg>
        <pc:cxnChg chg="add">
          <ac:chgData name="Chen, Jeff" userId="9a3224f5-9893-4468-acd0-6d03119f890b" providerId="ADAL" clId="{80965980-7CDF-4379-9A6F-B1F09123E494}" dt="2021-03-21T23:42:25.246" v="3205" actId="26606"/>
          <ac:cxnSpMkLst>
            <pc:docMk/>
            <pc:sldMk cId="238407052" sldId="288"/>
            <ac:cxnSpMk id="12" creationId="{A82415D3-DDE5-4D63-8CB3-23A5EC581B27}"/>
          </ac:cxnSpMkLst>
        </pc:cxnChg>
        <pc:cxnChg chg="add">
          <ac:chgData name="Chen, Jeff" userId="9a3224f5-9893-4468-acd0-6d03119f890b" providerId="ADAL" clId="{80965980-7CDF-4379-9A6F-B1F09123E494}" dt="2021-03-21T23:42:25.246" v="3205" actId="26606"/>
          <ac:cxnSpMkLst>
            <pc:docMk/>
            <pc:sldMk cId="238407052" sldId="288"/>
            <ac:cxnSpMk id="14" creationId="{AD7193FB-6AE6-4B3B-8F89-56B55DD63B4D}"/>
          </ac:cxnSpMkLst>
        </pc:cxnChg>
      </pc:sldChg>
      <pc:sldChg chg="new del">
        <pc:chgData name="Chen, Jeff" userId="9a3224f5-9893-4468-acd0-6d03119f890b" providerId="ADAL" clId="{80965980-7CDF-4379-9A6F-B1F09123E494}" dt="2021-03-21T23:38:16.574" v="2913" actId="2696"/>
        <pc:sldMkLst>
          <pc:docMk/>
          <pc:sldMk cId="2175470886" sldId="288"/>
        </pc:sldMkLst>
      </pc:sldChg>
      <pc:sldChg chg="addSp delSp modSp new del mod">
        <pc:chgData name="Chen, Jeff" userId="9a3224f5-9893-4468-acd0-6d03119f890b" providerId="ADAL" clId="{80965980-7CDF-4379-9A6F-B1F09123E494}" dt="2021-03-21T23:49:05.021" v="3381" actId="2696"/>
        <pc:sldMkLst>
          <pc:docMk/>
          <pc:sldMk cId="1251594894" sldId="289"/>
        </pc:sldMkLst>
        <pc:picChg chg="add del mod">
          <ac:chgData name="Chen, Jeff" userId="9a3224f5-9893-4468-acd0-6d03119f890b" providerId="ADAL" clId="{80965980-7CDF-4379-9A6F-B1F09123E494}" dt="2021-03-21T23:48:58.726" v="3379" actId="478"/>
          <ac:picMkLst>
            <pc:docMk/>
            <pc:sldMk cId="1251594894" sldId="289"/>
            <ac:picMk id="3" creationId="{516E931B-CD46-4A05-9722-B824A380F578}"/>
          </ac:picMkLst>
        </pc:picChg>
      </pc:sldChg>
      <pc:sldChg chg="addSp delSp modSp add mod modNotesTx">
        <pc:chgData name="Chen, Jeff" userId="9a3224f5-9893-4468-acd0-6d03119f890b" providerId="ADAL" clId="{80965980-7CDF-4379-9A6F-B1F09123E494}" dt="2021-03-21T23:53:29.394" v="3523" actId="5793"/>
        <pc:sldMkLst>
          <pc:docMk/>
          <pc:sldMk cId="543444794" sldId="290"/>
        </pc:sldMkLst>
        <pc:spChg chg="mod">
          <ac:chgData name="Chen, Jeff" userId="9a3224f5-9893-4468-acd0-6d03119f890b" providerId="ADAL" clId="{80965980-7CDF-4379-9A6F-B1F09123E494}" dt="2021-03-21T23:52:08.542" v="3447" actId="1076"/>
          <ac:spMkLst>
            <pc:docMk/>
            <pc:sldMk cId="543444794" sldId="290"/>
            <ac:spMk id="2" creationId="{680F8C69-9CA1-4A6F-A404-62AF57BFA10A}"/>
          </ac:spMkLst>
        </pc:spChg>
        <pc:picChg chg="del">
          <ac:chgData name="Chen, Jeff" userId="9a3224f5-9893-4468-acd0-6d03119f890b" providerId="ADAL" clId="{80965980-7CDF-4379-9A6F-B1F09123E494}" dt="2021-03-21T23:49:07.694" v="3382" actId="478"/>
          <ac:picMkLst>
            <pc:docMk/>
            <pc:sldMk cId="543444794" sldId="290"/>
            <ac:picMk id="4" creationId="{B39324F7-C274-4783-96C3-2E06012F90DE}"/>
          </ac:picMkLst>
        </pc:picChg>
        <pc:picChg chg="add mod">
          <ac:chgData name="Chen, Jeff" userId="9a3224f5-9893-4468-acd0-6d03119f890b" providerId="ADAL" clId="{80965980-7CDF-4379-9A6F-B1F09123E494}" dt="2021-03-21T23:52:50.888" v="3460" actId="1076"/>
          <ac:picMkLst>
            <pc:docMk/>
            <pc:sldMk cId="543444794" sldId="290"/>
            <ac:picMk id="7" creationId="{8514FE98-14EF-49C6-855C-147BA421548A}"/>
          </ac:picMkLst>
        </pc:picChg>
        <pc:picChg chg="add mod">
          <ac:chgData name="Chen, Jeff" userId="9a3224f5-9893-4468-acd0-6d03119f890b" providerId="ADAL" clId="{80965980-7CDF-4379-9A6F-B1F09123E494}" dt="2021-03-21T23:52:47.670" v="3459" actId="1076"/>
          <ac:picMkLst>
            <pc:docMk/>
            <pc:sldMk cId="543444794" sldId="290"/>
            <ac:picMk id="8" creationId="{637BFEE7-9A6D-4B9B-B314-26A83C1F2C20}"/>
          </ac:picMkLst>
        </pc:picChg>
        <pc:picChg chg="add mod">
          <ac:chgData name="Chen, Jeff" userId="9a3224f5-9893-4468-acd0-6d03119f890b" providerId="ADAL" clId="{80965980-7CDF-4379-9A6F-B1F09123E494}" dt="2021-03-21T23:52:36.293" v="3453" actId="1076"/>
          <ac:picMkLst>
            <pc:docMk/>
            <pc:sldMk cId="543444794" sldId="290"/>
            <ac:picMk id="10" creationId="{2CFEA745-C168-4015-A869-2FC3223706DE}"/>
          </ac:picMkLst>
        </pc:picChg>
        <pc:picChg chg="add del mod">
          <ac:chgData name="Chen, Jeff" userId="9a3224f5-9893-4468-acd0-6d03119f890b" providerId="ADAL" clId="{80965980-7CDF-4379-9A6F-B1F09123E494}" dt="2021-03-21T23:52:33.562" v="3452" actId="478"/>
          <ac:picMkLst>
            <pc:docMk/>
            <pc:sldMk cId="543444794" sldId="290"/>
            <ac:picMk id="12" creationId="{1A05AD11-B69D-4AF6-88EA-1F4404178EC9}"/>
          </ac:picMkLst>
        </pc:picChg>
      </pc:sldChg>
      <pc:sldChg chg="addSp delSp add del setBg delDesignElem">
        <pc:chgData name="Chen, Jeff" userId="9a3224f5-9893-4468-acd0-6d03119f890b" providerId="ADAL" clId="{80965980-7CDF-4379-9A6F-B1F09123E494}" dt="2021-03-20T19:55:08.361" v="2576"/>
        <pc:sldMkLst>
          <pc:docMk/>
          <pc:sldMk cId="3897652649" sldId="290"/>
        </pc:sldMkLst>
        <pc:spChg chg="add del">
          <ac:chgData name="Chen, Jeff" userId="9a3224f5-9893-4468-acd0-6d03119f890b" providerId="ADAL" clId="{80965980-7CDF-4379-9A6F-B1F09123E494}" dt="2021-03-20T19:55:08.361" v="2576"/>
          <ac:spMkLst>
            <pc:docMk/>
            <pc:sldMk cId="3897652649" sldId="290"/>
            <ac:spMk id="9" creationId="{D17A94B4-8121-4ED6-AB0D-69EE9A6332E6}"/>
          </ac:spMkLst>
        </pc:spChg>
        <pc:spChg chg="add del">
          <ac:chgData name="Chen, Jeff" userId="9a3224f5-9893-4468-acd0-6d03119f890b" providerId="ADAL" clId="{80965980-7CDF-4379-9A6F-B1F09123E494}" dt="2021-03-20T19:55:08.361" v="2576"/>
          <ac:spMkLst>
            <pc:docMk/>
            <pc:sldMk cId="3897652649" sldId="290"/>
            <ac:spMk id="13" creationId="{53FD85F6-ECDC-4124-9916-6444E142C663}"/>
          </ac:spMkLst>
        </pc:spChg>
        <pc:spChg chg="add del">
          <ac:chgData name="Chen, Jeff" userId="9a3224f5-9893-4468-acd0-6d03119f890b" providerId="ADAL" clId="{80965980-7CDF-4379-9A6F-B1F09123E494}" dt="2021-03-20T19:55:08.361" v="2576"/>
          <ac:spMkLst>
            <pc:docMk/>
            <pc:sldMk cId="3897652649" sldId="290"/>
            <ac:spMk id="15" creationId="{FB5D26B4-74AD-4118-8F13-7051DA3BFA87}"/>
          </ac:spMkLst>
        </pc:spChg>
        <pc:picChg chg="add del">
          <ac:chgData name="Chen, Jeff" userId="9a3224f5-9893-4468-acd0-6d03119f890b" providerId="ADAL" clId="{80965980-7CDF-4379-9A6F-B1F09123E494}" dt="2021-03-20T19:55:08.361" v="2576"/>
          <ac:picMkLst>
            <pc:docMk/>
            <pc:sldMk cId="3897652649" sldId="290"/>
            <ac:picMk id="11" creationId="{4741521E-DC76-41B9-8A47-448CD4F9FA46}"/>
          </ac:picMkLst>
        </pc:picChg>
      </pc:sldChg>
      <pc:sldChg chg="addSp modSp new mod setBg">
        <pc:chgData name="Chen, Jeff" userId="9a3224f5-9893-4468-acd0-6d03119f890b" providerId="ADAL" clId="{80965980-7CDF-4379-9A6F-B1F09123E494}" dt="2021-03-29T00:23:21.282" v="3613" actId="20577"/>
        <pc:sldMkLst>
          <pc:docMk/>
          <pc:sldMk cId="2018740186" sldId="291"/>
        </pc:sldMkLst>
        <pc:spChg chg="mod">
          <ac:chgData name="Chen, Jeff" userId="9a3224f5-9893-4468-acd0-6d03119f890b" providerId="ADAL" clId="{80965980-7CDF-4379-9A6F-B1F09123E494}" dt="2021-03-29T00:23:21.282" v="3613" actId="20577"/>
          <ac:spMkLst>
            <pc:docMk/>
            <pc:sldMk cId="2018740186" sldId="291"/>
            <ac:spMk id="2" creationId="{86E22EB3-3CE5-4203-93F3-8F613DC9F1E5}"/>
          </ac:spMkLst>
        </pc:spChg>
        <pc:spChg chg="add">
          <ac:chgData name="Chen, Jeff" userId="9a3224f5-9893-4468-acd0-6d03119f890b" providerId="ADAL" clId="{80965980-7CDF-4379-9A6F-B1F09123E494}" dt="2021-03-29T00:23:09.475" v="3589" actId="26606"/>
          <ac:spMkLst>
            <pc:docMk/>
            <pc:sldMk cId="2018740186" sldId="291"/>
            <ac:spMk id="11" creationId="{7F57BEA8-497D-4AA8-8A18-BDCD696B25FE}"/>
          </ac:spMkLst>
        </pc:spChg>
        <pc:picChg chg="add mod">
          <ac:chgData name="Chen, Jeff" userId="9a3224f5-9893-4468-acd0-6d03119f890b" providerId="ADAL" clId="{80965980-7CDF-4379-9A6F-B1F09123E494}" dt="2021-03-29T00:23:09.475" v="3589" actId="26606"/>
          <ac:picMkLst>
            <pc:docMk/>
            <pc:sldMk cId="2018740186" sldId="291"/>
            <ac:picMk id="4" creationId="{CD2E47CE-515E-4CA0-977F-DCEA1B8EB8E2}"/>
          </ac:picMkLst>
        </pc:picChg>
        <pc:cxnChg chg="add">
          <ac:chgData name="Chen, Jeff" userId="9a3224f5-9893-4468-acd0-6d03119f890b" providerId="ADAL" clId="{80965980-7CDF-4379-9A6F-B1F09123E494}" dt="2021-03-29T00:23:09.475" v="3589" actId="26606"/>
          <ac:cxnSpMkLst>
            <pc:docMk/>
            <pc:sldMk cId="2018740186" sldId="291"/>
            <ac:cxnSpMk id="9" creationId="{D2E961F1-4A28-4A5F-BBD4-6E400E5E6C75}"/>
          </ac:cxnSpMkLst>
        </pc:cxnChg>
        <pc:cxnChg chg="add">
          <ac:chgData name="Chen, Jeff" userId="9a3224f5-9893-4468-acd0-6d03119f890b" providerId="ADAL" clId="{80965980-7CDF-4379-9A6F-B1F09123E494}" dt="2021-03-29T00:23:09.475" v="3589" actId="26606"/>
          <ac:cxnSpMkLst>
            <pc:docMk/>
            <pc:sldMk cId="2018740186" sldId="291"/>
            <ac:cxnSpMk id="13" creationId="{A82415D3-DDE5-4D63-8CB3-23A5EC581B27}"/>
          </ac:cxnSpMkLst>
        </pc:cxnChg>
        <pc:cxnChg chg="add">
          <ac:chgData name="Chen, Jeff" userId="9a3224f5-9893-4468-acd0-6d03119f890b" providerId="ADAL" clId="{80965980-7CDF-4379-9A6F-B1F09123E494}" dt="2021-03-29T00:23:09.475" v="3589" actId="26606"/>
          <ac:cxnSpMkLst>
            <pc:docMk/>
            <pc:sldMk cId="2018740186" sldId="291"/>
            <ac:cxnSpMk id="15" creationId="{AD7193FB-6AE6-4B3B-8F89-56B55DD63B4D}"/>
          </ac:cxnSpMkLst>
        </pc:cxnChg>
      </pc:sldChg>
      <pc:sldChg chg="new del">
        <pc:chgData name="Chen, Jeff" userId="9a3224f5-9893-4468-acd0-6d03119f890b" providerId="ADAL" clId="{80965980-7CDF-4379-9A6F-B1F09123E494}" dt="2021-03-28T17:43:11.105" v="3557" actId="2696"/>
        <pc:sldMkLst>
          <pc:docMk/>
          <pc:sldMk cId="2020230749" sldId="291"/>
        </pc:sldMkLst>
      </pc:sldChg>
      <pc:sldChg chg="addSp modSp new mod setBg">
        <pc:chgData name="Chen, Jeff" userId="9a3224f5-9893-4468-acd0-6d03119f890b" providerId="ADAL" clId="{80965980-7CDF-4379-9A6F-B1F09123E494}" dt="2021-03-29T00:23:49.736" v="3646" actId="20577"/>
        <pc:sldMkLst>
          <pc:docMk/>
          <pc:sldMk cId="1679726043" sldId="292"/>
        </pc:sldMkLst>
        <pc:spChg chg="mod">
          <ac:chgData name="Chen, Jeff" userId="9a3224f5-9893-4468-acd0-6d03119f890b" providerId="ADAL" clId="{80965980-7CDF-4379-9A6F-B1F09123E494}" dt="2021-03-29T00:23:49.736" v="3646" actId="20577"/>
          <ac:spMkLst>
            <pc:docMk/>
            <pc:sldMk cId="1679726043" sldId="292"/>
            <ac:spMk id="2" creationId="{E7665C4C-7593-4738-8F3D-0C7D6EB8C2F7}"/>
          </ac:spMkLst>
        </pc:spChg>
        <pc:spChg chg="add">
          <ac:chgData name="Chen, Jeff" userId="9a3224f5-9893-4468-acd0-6d03119f890b" providerId="ADAL" clId="{80965980-7CDF-4379-9A6F-B1F09123E494}" dt="2021-03-29T00:23:42.081" v="3616" actId="26606"/>
          <ac:spMkLst>
            <pc:docMk/>
            <pc:sldMk cId="1679726043" sldId="292"/>
            <ac:spMk id="11" creationId="{7F57BEA8-497D-4AA8-8A18-BDCD696B25FE}"/>
          </ac:spMkLst>
        </pc:spChg>
        <pc:picChg chg="add mod">
          <ac:chgData name="Chen, Jeff" userId="9a3224f5-9893-4468-acd0-6d03119f890b" providerId="ADAL" clId="{80965980-7CDF-4379-9A6F-B1F09123E494}" dt="2021-03-29T00:23:42.081" v="3616" actId="26606"/>
          <ac:picMkLst>
            <pc:docMk/>
            <pc:sldMk cId="1679726043" sldId="292"/>
            <ac:picMk id="4" creationId="{418D9299-54CF-4E1E-9D4B-B58FF7809355}"/>
          </ac:picMkLst>
        </pc:picChg>
        <pc:cxnChg chg="add">
          <ac:chgData name="Chen, Jeff" userId="9a3224f5-9893-4468-acd0-6d03119f890b" providerId="ADAL" clId="{80965980-7CDF-4379-9A6F-B1F09123E494}" dt="2021-03-29T00:23:42.081" v="3616" actId="26606"/>
          <ac:cxnSpMkLst>
            <pc:docMk/>
            <pc:sldMk cId="1679726043" sldId="292"/>
            <ac:cxnSpMk id="9" creationId="{D2E961F1-4A28-4A5F-BBD4-6E400E5E6C75}"/>
          </ac:cxnSpMkLst>
        </pc:cxnChg>
        <pc:cxnChg chg="add">
          <ac:chgData name="Chen, Jeff" userId="9a3224f5-9893-4468-acd0-6d03119f890b" providerId="ADAL" clId="{80965980-7CDF-4379-9A6F-B1F09123E494}" dt="2021-03-29T00:23:42.081" v="3616" actId="26606"/>
          <ac:cxnSpMkLst>
            <pc:docMk/>
            <pc:sldMk cId="1679726043" sldId="292"/>
            <ac:cxnSpMk id="13" creationId="{A82415D3-DDE5-4D63-8CB3-23A5EC581B27}"/>
          </ac:cxnSpMkLst>
        </pc:cxnChg>
        <pc:cxnChg chg="add">
          <ac:chgData name="Chen, Jeff" userId="9a3224f5-9893-4468-acd0-6d03119f890b" providerId="ADAL" clId="{80965980-7CDF-4379-9A6F-B1F09123E494}" dt="2021-03-29T00:23:42.081" v="3616" actId="26606"/>
          <ac:cxnSpMkLst>
            <pc:docMk/>
            <pc:sldMk cId="1679726043" sldId="292"/>
            <ac:cxnSpMk id="15" creationId="{AD7193FB-6AE6-4B3B-8F89-56B55DD63B4D}"/>
          </ac:cxnSpMkLst>
        </pc:cxnChg>
      </pc:sldChg>
      <pc:sldChg chg="addSp delSp modSp add del mod">
        <pc:chgData name="Chen, Jeff" userId="9a3224f5-9893-4468-acd0-6d03119f890b" providerId="ADAL" clId="{80965980-7CDF-4379-9A6F-B1F09123E494}" dt="2021-03-28T17:43:53.017" v="3584" actId="2696"/>
        <pc:sldMkLst>
          <pc:docMk/>
          <pc:sldMk cId="3081927128" sldId="292"/>
        </pc:sldMkLst>
        <pc:spChg chg="mod">
          <ac:chgData name="Chen, Jeff" userId="9a3224f5-9893-4468-acd0-6d03119f890b" providerId="ADAL" clId="{80965980-7CDF-4379-9A6F-B1F09123E494}" dt="2021-03-28T17:43:17.300" v="3577" actId="20577"/>
          <ac:spMkLst>
            <pc:docMk/>
            <pc:sldMk cId="3081927128" sldId="292"/>
            <ac:spMk id="2" creationId="{680F8C69-9CA1-4A6F-A404-62AF57BFA10A}"/>
          </ac:spMkLst>
        </pc:spChg>
        <pc:spChg chg="add del mod">
          <ac:chgData name="Chen, Jeff" userId="9a3224f5-9893-4468-acd0-6d03119f890b" providerId="ADAL" clId="{80965980-7CDF-4379-9A6F-B1F09123E494}" dt="2021-03-28T17:43:44.536" v="3583"/>
          <ac:spMkLst>
            <pc:docMk/>
            <pc:sldMk cId="3081927128" sldId="292"/>
            <ac:spMk id="3" creationId="{CD2E17BD-49CC-435F-BB50-705BDB7B344B}"/>
          </ac:spMkLst>
        </pc:spChg>
        <pc:picChg chg="del">
          <ac:chgData name="Chen, Jeff" userId="9a3224f5-9893-4468-acd0-6d03119f890b" providerId="ADAL" clId="{80965980-7CDF-4379-9A6F-B1F09123E494}" dt="2021-03-28T17:43:22.815" v="3580" actId="478"/>
          <ac:picMkLst>
            <pc:docMk/>
            <pc:sldMk cId="3081927128" sldId="292"/>
            <ac:picMk id="7" creationId="{8514FE98-14EF-49C6-855C-147BA421548A}"/>
          </ac:picMkLst>
        </pc:picChg>
        <pc:picChg chg="del">
          <ac:chgData name="Chen, Jeff" userId="9a3224f5-9893-4468-acd0-6d03119f890b" providerId="ADAL" clId="{80965980-7CDF-4379-9A6F-B1F09123E494}" dt="2021-03-28T17:43:22.393" v="3579" actId="478"/>
          <ac:picMkLst>
            <pc:docMk/>
            <pc:sldMk cId="3081927128" sldId="292"/>
            <ac:picMk id="8" creationId="{637BFEE7-9A6D-4B9B-B314-26A83C1F2C20}"/>
          </ac:picMkLst>
        </pc:picChg>
        <pc:picChg chg="del">
          <ac:chgData name="Chen, Jeff" userId="9a3224f5-9893-4468-acd0-6d03119f890b" providerId="ADAL" clId="{80965980-7CDF-4379-9A6F-B1F09123E494}" dt="2021-03-28T17:43:21.795" v="3578" actId="478"/>
          <ac:picMkLst>
            <pc:docMk/>
            <pc:sldMk cId="3081927128" sldId="292"/>
            <ac:picMk id="10" creationId="{2CFEA745-C168-4015-A869-2FC3223706DE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9T13:25:20.796" idx="1">
    <p:pos x="10" y="10"/>
    <p:text>Stopped before Eigenvalues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F3F89-75A5-4264-8D28-B8F9E037C0A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FC0E1-9A48-4B26-9FCC-0F0ED76B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5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AB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or BA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then A is invertible with inverse B and</a:t>
                </a:r>
                <a:r>
                  <a:rPr lang="en-US" baseline="0" dirty="0"/>
                  <a:t> B is invertible with inverse A. </a:t>
                </a:r>
              </a:p>
              <a:p>
                <a:r>
                  <a:rPr lang="en-US" baseline="0" dirty="0"/>
                  <a:t>Listed another theorem 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AB = </a:t>
                </a:r>
                <a:r>
                  <a:rPr lang="en-US" b="0" i="0">
                    <a:latin typeface="Cambria Math" panose="02040503050406030204" pitchFamily="18" charset="0"/>
                  </a:rPr>
                  <a:t>𝐼_𝑛</a:t>
                </a:r>
                <a:r>
                  <a:rPr lang="en-US" dirty="0"/>
                  <a:t> or BA = </a:t>
                </a:r>
                <a:r>
                  <a:rPr lang="en-US" b="0" i="0">
                    <a:latin typeface="Cambria Math" panose="02040503050406030204" pitchFamily="18" charset="0"/>
                  </a:rPr>
                  <a:t>𝐼_𝑛</a:t>
                </a:r>
                <a:r>
                  <a:rPr lang="en-US" dirty="0"/>
                  <a:t> then A is invertible with inverse B and</a:t>
                </a:r>
                <a:r>
                  <a:rPr lang="en-US" baseline="0" dirty="0"/>
                  <a:t> B is invertible with inverse A. </a:t>
                </a:r>
              </a:p>
              <a:p>
                <a:r>
                  <a:rPr lang="en-US" baseline="0" dirty="0"/>
                  <a:t>Listed another theorem 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7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how find the basis from a set of vectors. Look at the notes if you forgot how to find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50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 subspace W span W then:</a:t>
                </a:r>
              </a:p>
              <a:p>
                <a:pPr marL="228600" indent="-228600">
                  <a:buAutoNum type="arabicPeriod"/>
                </a:pPr>
                <a:r>
                  <a:rPr lang="en-US" dirty="0"/>
                  <a:t>n ≥ dim(W)           (in order to span R2 for instance, we need at least 2 vectors).</a:t>
                </a:r>
              </a:p>
              <a:p>
                <a:pPr marL="228600" indent="-228600">
                  <a:buAutoNum type="arabicPeriod"/>
                </a:pPr>
                <a:r>
                  <a:rPr lang="en-US" dirty="0"/>
                  <a:t>If n = dim(W),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linear independent.  (If we have 2 vectors in R2 that span R2, they must be pointing in different directions).</a:t>
                </a:r>
              </a:p>
              <a:p>
                <a:pPr marL="228600" indent="-228600"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n is the number of vectors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vectors </a:t>
                </a:r>
                <a:r>
                  <a:rPr lang="en-US" b="0" i="0">
                    <a:latin typeface="Cambria Math" panose="02040503050406030204" pitchFamily="18" charset="0"/>
                  </a:rPr>
                  <a:t>𝑣_1</a:t>
                </a:r>
                <a:r>
                  <a:rPr lang="en-US" dirty="0"/>
                  <a:t>,…,</a:t>
                </a:r>
                <a:r>
                  <a:rPr lang="en-US" b="0" i="0">
                    <a:latin typeface="Cambria Math" panose="02040503050406030204" pitchFamily="18" charset="0"/>
                  </a:rPr>
                  <a:t>𝑣_𝑛</a:t>
                </a:r>
                <a:r>
                  <a:rPr lang="en-US" dirty="0"/>
                  <a:t> in subspace W span W then:</a:t>
                </a:r>
              </a:p>
              <a:p>
                <a:pPr marL="228600" indent="-228600">
                  <a:buAutoNum type="arabicPeriod"/>
                </a:pPr>
                <a:r>
                  <a:rPr lang="en-US" dirty="0"/>
                  <a:t>n ≥ dim(W)           (in order to span R2 for instance, we need at least 2 vectors).</a:t>
                </a:r>
              </a:p>
              <a:p>
                <a:pPr marL="228600" indent="-228600">
                  <a:buAutoNum type="arabicPeriod"/>
                </a:pPr>
                <a:r>
                  <a:rPr lang="en-US" dirty="0"/>
                  <a:t>If n = dim(W), </a:t>
                </a:r>
                <a:r>
                  <a:rPr lang="en-US" b="0" i="0">
                    <a:latin typeface="Cambria Math" panose="02040503050406030204" pitchFamily="18" charset="0"/>
                  </a:rPr>
                  <a:t>𝑣_1</a:t>
                </a:r>
                <a:r>
                  <a:rPr lang="en-US" dirty="0"/>
                  <a:t>,…,</a:t>
                </a:r>
                <a:r>
                  <a:rPr lang="en-US" b="0" i="0">
                    <a:latin typeface="Cambria Math" panose="02040503050406030204" pitchFamily="18" charset="0"/>
                  </a:rPr>
                  <a:t>𝑣_𝑛</a:t>
                </a:r>
                <a:r>
                  <a:rPr lang="en-US" dirty="0"/>
                  <a:t> are linear independent.  (If we have 2 vectors in R2 that span R2, they must be pointing in different directions).</a:t>
                </a:r>
              </a:p>
              <a:p>
                <a:pPr marL="228600" indent="-228600"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n is the number of vectors in </a:t>
                </a:r>
                <a:r>
                  <a:rPr lang="en-US" b="0" i="0">
                    <a:latin typeface="Cambria Math" panose="02040503050406030204" pitchFamily="18" charset="0"/>
                  </a:rPr>
                  <a:t>𝑣_1</a:t>
                </a:r>
                <a:r>
                  <a:rPr lang="en-US" dirty="0"/>
                  <a:t>,…,</a:t>
                </a:r>
                <a:r>
                  <a:rPr lang="en-US" b="0" i="0">
                    <a:latin typeface="Cambria Math" panose="02040503050406030204" pitchFamily="18" charset="0"/>
                  </a:rPr>
                  <a:t>𝑣_𝑛</a:t>
                </a:r>
                <a:r>
                  <a:rPr lang="en-US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84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 subspace W are linearly independent</a:t>
                </a:r>
                <a:r>
                  <a:rPr lang="en-US" baseline="0" dirty="0"/>
                  <a:t> then: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n ≤ dim(W)              (Linear independent vectors cannot be reduced, therefore, the upper limit of n is the number of vectors in W).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If n = dim(W),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aseline="0" dirty="0"/>
                  <a:t> span W.  (If W consists of only linearly independent vectors, then those vectors generate all of W).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vectors </a:t>
                </a:r>
                <a:r>
                  <a:rPr lang="en-US" b="0" i="0">
                    <a:latin typeface="Cambria Math" panose="02040503050406030204" pitchFamily="18" charset="0"/>
                  </a:rPr>
                  <a:t>𝑣_1</a:t>
                </a:r>
                <a:r>
                  <a:rPr lang="en-US" dirty="0"/>
                  <a:t>,…,</a:t>
                </a:r>
                <a:r>
                  <a:rPr lang="en-US" b="0" i="0">
                    <a:latin typeface="Cambria Math" panose="02040503050406030204" pitchFamily="18" charset="0"/>
                  </a:rPr>
                  <a:t>𝑣_𝑛</a:t>
                </a:r>
                <a:r>
                  <a:rPr lang="en-US" dirty="0"/>
                  <a:t> in subspace W are linearly independent</a:t>
                </a:r>
                <a:r>
                  <a:rPr lang="en-US" baseline="0" dirty="0"/>
                  <a:t> then: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n ≤ dim(W)              (Linear independent vectors cannot be reduced, therefore, the upper limit of n is the number of vectors in W).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If n = dim(W), </a:t>
                </a:r>
                <a:r>
                  <a:rPr lang="en-US" b="0" i="0">
                    <a:latin typeface="Cambria Math" panose="02040503050406030204" pitchFamily="18" charset="0"/>
                  </a:rPr>
                  <a:t>𝑣_1</a:t>
                </a:r>
                <a:r>
                  <a:rPr lang="en-US" dirty="0"/>
                  <a:t>,…,</a:t>
                </a:r>
                <a:r>
                  <a:rPr lang="en-US" b="0" i="0">
                    <a:latin typeface="Cambria Math" panose="02040503050406030204" pitchFamily="18" charset="0"/>
                  </a:rPr>
                  <a:t>𝑣_𝑛</a:t>
                </a:r>
                <a:r>
                  <a:rPr lang="en-US" baseline="0" dirty="0"/>
                  <a:t> span W.  (If W consists of only linearly independent vectors, then those vectors generate all of W).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45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W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then:</a:t>
                </a:r>
              </a:p>
              <a:p>
                <a:r>
                  <a:rPr lang="en-US" dirty="0"/>
                  <a:t>1. dim(W) ≤ m   (If you have 3 linearly independent vectors, there exists 3 components in W (</a:t>
                </a:r>
                <a:r>
                  <a:rPr lang="en-US" dirty="0" err="1"/>
                  <a:t>xyz</a:t>
                </a:r>
                <a:r>
                  <a:rPr lang="en-US" dirty="0"/>
                  <a:t>) so W cannot exist in R2).</a:t>
                </a:r>
              </a:p>
              <a:p>
                <a:r>
                  <a:rPr lang="en-US" dirty="0"/>
                  <a:t>2. W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if and only </a:t>
                </a:r>
                <a:r>
                  <a:rPr lang="en-US" dirty="0"/>
                  <a:t>if dim(W) = m </a:t>
                </a:r>
                <a:r>
                  <a:rPr lang="en-US" baseline="0" dirty="0"/>
                  <a:t> (If you have 2 linearly independent vectors, they span R2, no exceptions)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W is a subspace of </a:t>
                </a:r>
                <a:r>
                  <a:rPr lang="en-US" b="0" i="0">
                    <a:latin typeface="Cambria Math" panose="02040503050406030204" pitchFamily="18" charset="0"/>
                  </a:rPr>
                  <a:t>𝑅^𝑚</a:t>
                </a:r>
                <a:r>
                  <a:rPr lang="en-US" dirty="0"/>
                  <a:t> then:</a:t>
                </a:r>
              </a:p>
              <a:p>
                <a:r>
                  <a:rPr lang="en-US" dirty="0"/>
                  <a:t>1. dim(W) ≤ m   (If you have 3 linearly independent vectors, there exists 3 components in W (</a:t>
                </a:r>
                <a:r>
                  <a:rPr lang="en-US" dirty="0" err="1"/>
                  <a:t>xyz</a:t>
                </a:r>
                <a:r>
                  <a:rPr lang="en-US" dirty="0"/>
                  <a:t>) so W cannot exist in R2).</a:t>
                </a:r>
              </a:p>
              <a:p>
                <a:r>
                  <a:rPr lang="en-US" dirty="0"/>
                  <a:t>2. W = </a:t>
                </a:r>
                <a:r>
                  <a:rPr lang="en-US" b="0" i="0">
                    <a:latin typeface="Cambria Math" panose="02040503050406030204" pitchFamily="18" charset="0"/>
                  </a:rPr>
                  <a:t>𝑅^𝑚</a:t>
                </a:r>
                <a:r>
                  <a:rPr lang="en-US" dirty="0"/>
                  <a:t> </a:t>
                </a:r>
                <a:r>
                  <a:rPr lang="en-US" u="sng" dirty="0"/>
                  <a:t>if and only </a:t>
                </a:r>
                <a:r>
                  <a:rPr lang="en-US" dirty="0"/>
                  <a:t>if dim(W) = m </a:t>
                </a:r>
                <a:r>
                  <a:rPr lang="en-US" baseline="0" dirty="0"/>
                  <a:t> (If you have 2 linearly independent vectors, they span R2, no exceptions)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73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2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5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say the same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40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5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that nullity(A) = 0 means only the zero vectors makes the homogenous linear system Ax = b = 0.  According to the FTOIM, homogenous linear systems can only have the trivial solution x = 0; therefore, nullity must be zero.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35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the determinant for lambda to find the eigenvalues of matrix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7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Invertible matrices only have one inverse.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0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 = x in Ax = b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𝐴^(−1) b</a:t>
                </a:r>
                <a:r>
                  <a:rPr lang="en-US" dirty="0"/>
                  <a:t> = x in Ax = b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arenR"/>
                </a:pPr>
                <a:r>
                  <a:rPr lang="en-US" dirty="0"/>
                  <a:t>A is invertible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rank(A) = n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Ax=b has no free variables and zero rows (excluding b).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Homogenous linear system Ax = 0 has only trivial solution x = 0.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A reduces to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arenR"/>
                </a:pPr>
                <a:r>
                  <a:rPr lang="en-US" dirty="0"/>
                  <a:t>A is invertible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rank(A) = n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Ax=b has no free variables and zero rows (excluding b).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Homogenous linear system Ax = 0 has only trivial solution x = 0.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A reduces to</a:t>
                </a:r>
                <a:r>
                  <a:rPr lang="en-US" baseline="0" dirty="0"/>
                  <a:t>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𝐼_𝑛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4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Subspace contain every linear combination of nonzero vectors contained in it.</a:t>
            </a:r>
          </a:p>
          <a:p>
            <a:r>
              <a:rPr lang="en-US" dirty="0"/>
              <a:t>Only subspace {0} is finite.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15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linear combination of the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named</a:t>
                </a:r>
                <a:r>
                  <a:rPr lang="en-US" baseline="0" dirty="0"/>
                  <a:t> W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linear combination of the vectors in </a:t>
                </a:r>
                <a:r>
                  <a:rPr lang="en-US" b="0" i="0">
                    <a:latin typeface="Cambria Math" panose="02040503050406030204" pitchFamily="18" charset="0"/>
                  </a:rPr>
                  <a:t>𝑅^𝑚</a:t>
                </a:r>
                <a:r>
                  <a:rPr lang="en-US" dirty="0"/>
                  <a:t> named</a:t>
                </a:r>
                <a:r>
                  <a:rPr lang="en-US" baseline="0" dirty="0"/>
                  <a:t> W is a subspace of </a:t>
                </a:r>
                <a:r>
                  <a:rPr lang="en-US" b="0" i="0">
                    <a:latin typeface="Cambria Math" panose="02040503050406030204" pitchFamily="18" charset="0"/>
                  </a:rPr>
                  <a:t>𝑅^𝑚</a:t>
                </a:r>
                <a:r>
                  <a:rPr lang="en-US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6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Basis is the set of linearly independent vectors that represent subspace W which is not an empty set.  (refer to slide 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71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subspace W has: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 basis </a:t>
            </a:r>
            <a:r>
              <a:rPr lang="el-GR" b="0" dirty="0">
                <a:effectLst/>
              </a:rPr>
              <a:t>β</a:t>
            </a:r>
            <a:r>
              <a:rPr lang="en-US" b="0" dirty="0">
                <a:effectLst/>
              </a:rPr>
              <a:t> for W</a:t>
            </a:r>
          </a:p>
          <a:p>
            <a:pPr marL="171450" indent="-171450">
              <a:buFontTx/>
              <a:buChar char="-"/>
            </a:pPr>
            <a:r>
              <a:rPr lang="en-US" b="0" dirty="0">
                <a:effectLst/>
              </a:rPr>
              <a:t>If another basis </a:t>
            </a:r>
            <a:r>
              <a:rPr lang="el-GR" b="0" i="0" dirty="0">
                <a:solidFill>
                  <a:srgbClr val="343A40"/>
                </a:solidFill>
                <a:effectLst/>
                <a:latin typeface="Open Sans"/>
              </a:rPr>
              <a:t>γ</a:t>
            </a:r>
            <a:r>
              <a:rPr lang="en-US" b="0" i="0" dirty="0">
                <a:solidFill>
                  <a:srgbClr val="343A40"/>
                </a:solidFill>
                <a:effectLst/>
                <a:latin typeface="Open Sans"/>
              </a:rPr>
              <a:t> exist, </a:t>
            </a:r>
            <a:r>
              <a:rPr lang="el-GR" b="0" dirty="0">
                <a:effectLst/>
              </a:rPr>
              <a:t>β</a:t>
            </a:r>
            <a:r>
              <a:rPr lang="en-US" b="0" dirty="0">
                <a:effectLst/>
              </a:rPr>
              <a:t> and </a:t>
            </a:r>
            <a:r>
              <a:rPr lang="el-GR" b="0" i="0" dirty="0">
                <a:solidFill>
                  <a:srgbClr val="343A40"/>
                </a:solidFill>
                <a:effectLst/>
                <a:latin typeface="Open Sans"/>
              </a:rPr>
              <a:t>γ</a:t>
            </a:r>
            <a:r>
              <a:rPr lang="en-US" b="0" i="0" dirty="0">
                <a:solidFill>
                  <a:srgbClr val="343A40"/>
                </a:solidFill>
                <a:effectLst/>
                <a:latin typeface="Open Sans"/>
              </a:rPr>
              <a:t> have same number of vectors.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9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B789-F348-40AF-A3ED-D94E15FC7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52F6C-3DD4-4D7D-913D-4043F3EFE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A621F-FA6B-4511-B32B-F2F8A4A7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73E70-4B91-4EF0-9895-E0F628C0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AA6D-29BE-4DFC-8AAD-DF770C5F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C6D1-1217-4C3A-9EB8-7A4CB5F4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1F04A-D7A7-4B0A-A72D-D00489D5A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F07C0-0268-40F2-B423-8B457655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B88F-AD6F-4E98-A764-706E3812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AEAC-C814-42F1-A1E8-5924F58F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1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76994-CD3E-4594-8432-8378C9659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0A604-9062-48B1-8C59-A9BC06259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C1138-E1FB-478D-A7BE-EE6DAC73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AAB7-5D89-4071-B1AE-038C1721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6E37-59EA-485D-BBE5-4F458A7C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5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5E7A-5F77-41D7-99B9-6CCDFC03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B121-6C30-4045-8C7D-A785E6ED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A54C-D9EF-41D0-AD04-4E642C44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37F53-D440-48FE-A3C4-FB51019C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8E76B-6E1E-45D8-97BA-56CFB40D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4B88-56DC-450B-87D5-EDC1C103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565A1-A050-41FE-B545-C14A8E78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360E3-8C5E-4073-88D4-B00D678A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028B-20F4-472D-9AB1-81FE904A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B6F7B-0F94-4FF2-9178-16731479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2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2368-CABD-4EE2-B995-91D41CE1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F655-04E1-4FE1-B541-514479310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A4B3F-45FC-447E-8D73-97E490CD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2E85-6D22-4222-9AB2-0974AF22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DC836-402B-4DC6-9ADA-713EBBA6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AA46-5536-45DC-98D8-EE07849E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5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2059-D120-40F1-8B89-038D3EA5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65AED-9137-4FF5-B194-AA74E7DC1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BCA0D-B230-4AC3-B619-780764F18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EC730-C6C2-456F-A43E-FC93E1827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1B753-6607-4E60-902B-21E750015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F7A61-D585-4A76-9CAB-39E0B721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DC7FB-D95C-4BFB-BB74-32FD9BCD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C033E-05E6-4F66-88FD-A7A8AF95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7688-D85B-4F52-9200-0CD2F7EA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C813A-9E50-4F8D-923A-4408A0B7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439B0-7446-48A3-B9D5-581691B9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AA5EA-FEFD-4B8C-AE6C-72A122BD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F7833-AF09-4476-8074-B803B2EC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6AC15-62BE-4993-8A4E-5FC55BE9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4F5F2-C8A8-429E-BB66-3041CC14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6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B920-9939-42B1-A78F-1BC2EBFA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2BA8-08F2-4989-9FF2-BD8F5F4E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97E96-30DF-4175-BED2-E14FAD827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A1589-8191-42CC-B423-8E0EB38F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9DEFF-7518-48DE-997D-7CE9354C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251FA-9178-4628-BF0D-F6908475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4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7322-2008-4C7D-BEC1-607D5E8F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F9307-F720-4142-959F-8E372ED96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CB2E4-594F-4729-B4E4-5AC4FED08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AC818-65AE-4BB8-B3CA-9F49B169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6EC09-7B84-43BD-A48D-C3A612D2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F5E6-52C4-4D17-B767-4F718CDD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1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6814B-67DE-43B1-8C78-C0A1E429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371DE-3D06-4D53-B2A6-39762826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E6472-9A6F-44F6-B649-496C69A26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AB9E-4FA6-4C7D-A415-A317424E55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BEEE-39AC-4C65-B9E8-A22D69850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CB7A7-776C-47E9-806E-E6F6A5BC6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28EE2-6A75-4E30-ACA4-1EBB9149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769297"/>
            <a:ext cx="9613397" cy="913273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D0255E-7DE0-4E9C-8FE6-65EE95CF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</a:t>
            </a:r>
          </a:p>
        </p:txBody>
      </p:sp>
    </p:spTree>
    <p:extLst>
      <p:ext uri="{BB962C8B-B14F-4D97-AF65-F5344CB8AC3E}">
        <p14:creationId xmlns:p14="http://schemas.microsoft.com/office/powerpoint/2010/main" val="2973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E7D8F-DD79-4F4C-82AB-014479EFB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119116"/>
            <a:ext cx="6972078" cy="221363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07F17-F0EF-4A6C-BA74-C85C4CB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49641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5D1CA-0826-41CB-B764-F19E73A83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144426"/>
            <a:ext cx="9613397" cy="216301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3ABDB-25D1-4D48-9320-2E0F5EDE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Reduction Corollary</a:t>
            </a:r>
          </a:p>
        </p:txBody>
      </p:sp>
    </p:spTree>
    <p:extLst>
      <p:ext uri="{BB962C8B-B14F-4D97-AF65-F5344CB8AC3E}">
        <p14:creationId xmlns:p14="http://schemas.microsoft.com/office/powerpoint/2010/main" val="279554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8B9A2-7626-4F19-9B8F-153391264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144426"/>
            <a:ext cx="9613397" cy="216301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E04A7-E9E6-4DCF-B773-BEF8A032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Extension Corollary</a:t>
            </a:r>
          </a:p>
        </p:txBody>
      </p:sp>
    </p:spTree>
    <p:extLst>
      <p:ext uri="{BB962C8B-B14F-4D97-AF65-F5344CB8AC3E}">
        <p14:creationId xmlns:p14="http://schemas.microsoft.com/office/powerpoint/2010/main" val="87316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2859C-8734-4E6D-9355-E76FDCCC3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336695"/>
            <a:ext cx="9613397" cy="177847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BD345-A718-4308-821A-8A397FD9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 Properties</a:t>
            </a:r>
          </a:p>
        </p:txBody>
      </p:sp>
    </p:spTree>
    <p:extLst>
      <p:ext uri="{BB962C8B-B14F-4D97-AF65-F5344CB8AC3E}">
        <p14:creationId xmlns:p14="http://schemas.microsoft.com/office/powerpoint/2010/main" val="45652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FAF6A-1497-4C3B-B030-18292727D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552996"/>
            <a:ext cx="9613397" cy="1345874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98689-4904-4F94-BE17-CF8C682A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Rank &amp; Column Dimension</a:t>
            </a:r>
          </a:p>
        </p:txBody>
      </p:sp>
    </p:spTree>
    <p:extLst>
      <p:ext uri="{BB962C8B-B14F-4D97-AF65-F5344CB8AC3E}">
        <p14:creationId xmlns:p14="http://schemas.microsoft.com/office/powerpoint/2010/main" val="77033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98689-4904-4F94-BE17-CF8C682A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Null and Subspace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3740A-C689-4018-81DC-C339F338A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12" y="2044873"/>
            <a:ext cx="8715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5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D9B59-5BCA-4A20-B938-99C0CCB7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552996"/>
            <a:ext cx="9613397" cy="1345874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36A2C-F8A6-487C-AF08-4C602521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Rank Nullity Theorem</a:t>
            </a:r>
          </a:p>
        </p:txBody>
      </p:sp>
    </p:spTree>
    <p:extLst>
      <p:ext uri="{BB962C8B-B14F-4D97-AF65-F5344CB8AC3E}">
        <p14:creationId xmlns:p14="http://schemas.microsoft.com/office/powerpoint/2010/main" val="84580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0DB54-31E9-4DF0-BED7-4366A0A9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589047"/>
            <a:ext cx="9613397" cy="1273773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6FF29-B927-4B81-BB79-EBC67A98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3608124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Row Equivalent Rank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B94B1-C64D-4FCC-9696-0BDE2A832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92" y="2755413"/>
            <a:ext cx="88392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6AFBDB-FE06-476A-A832-F04DC727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592" y="3360780"/>
            <a:ext cx="89154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5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EEEDC-E83B-442C-AF4F-A2684BEC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613079"/>
            <a:ext cx="9613397" cy="1225708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B2CBD-2410-413B-B053-FE09DE09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Rank vs Rank Transpose</a:t>
            </a:r>
          </a:p>
        </p:txBody>
      </p:sp>
    </p:spTree>
    <p:extLst>
      <p:ext uri="{BB962C8B-B14F-4D97-AF65-F5344CB8AC3E}">
        <p14:creationId xmlns:p14="http://schemas.microsoft.com/office/powerpoint/2010/main" val="207962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B57F0-9EAD-452E-BB40-52AE41C5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Matrix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498DD-189C-4050-86A0-F81D2616E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5" y="1469492"/>
            <a:ext cx="9934606" cy="206142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224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CF712-9688-44EB-BB7F-680CB2EC4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721230"/>
            <a:ext cx="9613397" cy="100940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04FA-BCDB-4471-9AB7-0356203A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Unique Inverse</a:t>
            </a:r>
          </a:p>
        </p:txBody>
      </p:sp>
    </p:spTree>
    <p:extLst>
      <p:ext uri="{BB962C8B-B14F-4D97-AF65-F5344CB8AC3E}">
        <p14:creationId xmlns:p14="http://schemas.microsoft.com/office/powerpoint/2010/main" val="259393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66A6E-D5D5-46CF-9374-C69149E5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Matrix Multiplication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343F9-AD92-4E54-BF99-E754D618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5" y="1668183"/>
            <a:ext cx="9934606" cy="1664046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308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0A7ED-96D2-417C-B903-C6CAE2CE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Isomorphism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99F1D-800D-4B83-B3BD-6D467FF3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5" y="1904130"/>
            <a:ext cx="9934606" cy="119215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675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4CDE4-E951-449C-A932-89AA243A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Linear Transformation and Standard </a:t>
            </a:r>
            <a:r>
              <a:rPr lang="en-US" sz="4100" dirty="0"/>
              <a:t>M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atrix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97B19-8B36-4F9A-837A-8B9638FA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5" y="1941385"/>
            <a:ext cx="9934606" cy="111764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068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4CDE4-E951-449C-A932-89AA243A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Linear Transformation and Standard </a:t>
            </a:r>
            <a:r>
              <a:rPr lang="en-US" sz="4100" dirty="0"/>
              <a:t>M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atrix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BC56A-927A-4952-B432-56A0FE916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21" y="2106953"/>
            <a:ext cx="9467850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55A3DC-94E3-469F-9904-99CA9F73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64" y="3041332"/>
            <a:ext cx="96774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79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30878-7531-452D-9EE5-AC3CB34A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/>
              <a:t>Probability of State change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69FA36-1F89-4934-8185-252156F16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131" y="3803724"/>
            <a:ext cx="9629775" cy="7143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3C79A1-3B38-4867-A5F1-1A6716FF29DF}"/>
              </a:ext>
            </a:extLst>
          </p:cNvPr>
          <p:cNvSpPr txBox="1"/>
          <p:nvPr/>
        </p:nvSpPr>
        <p:spPr>
          <a:xfrm>
            <a:off x="6772940" y="3791579"/>
            <a:ext cx="77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 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8A5BC-E6C9-471E-BA2C-980B57AC91C7}"/>
              </a:ext>
            </a:extLst>
          </p:cNvPr>
          <p:cNvSpPr txBox="1"/>
          <p:nvPr/>
        </p:nvSpPr>
        <p:spPr>
          <a:xfrm>
            <a:off x="9189983" y="3803724"/>
            <a:ext cx="76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080991-D627-4E71-8643-B4DDF1CD8C46}"/>
              </a:ext>
            </a:extLst>
          </p:cNvPr>
          <p:cNvSpPr txBox="1"/>
          <p:nvPr/>
        </p:nvSpPr>
        <p:spPr>
          <a:xfrm>
            <a:off x="2504881" y="4102524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 steps</a:t>
            </a:r>
          </a:p>
        </p:txBody>
      </p:sp>
    </p:spTree>
    <p:extLst>
      <p:ext uri="{BB962C8B-B14F-4D97-AF65-F5344CB8AC3E}">
        <p14:creationId xmlns:p14="http://schemas.microsoft.com/office/powerpoint/2010/main" val="3924658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30878-7531-452D-9EE5-AC3CB34A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/>
              <a:t>Infinite State change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D501FF-BDD6-4B5A-AB25-7F40E129D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359" y="3809445"/>
            <a:ext cx="85629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15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F400C-8895-434A-8D30-FF206CC5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Determinant Invertibility Test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7363577-34DB-4E92-84EE-E901E4279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73" y="2681707"/>
            <a:ext cx="11496821" cy="1494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8F157C-148E-4883-9B2F-44FC88EEF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72" y="4176294"/>
            <a:ext cx="11139855" cy="14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93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3F869-A95F-4608-A9DC-20E07D6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Eigenvalue and Eigenvectors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9B82CFC-FACE-49C4-A77E-36F8697C3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01" y="2437399"/>
            <a:ext cx="11496821" cy="1983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C7B570-3C5D-4F25-B1DD-889C049A8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25" y="4550012"/>
            <a:ext cx="11316749" cy="19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16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64DEF-7056-4013-B7B8-7EB06E3F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Rule For Eigenvalue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61DBCCB-9568-4F1B-9183-1E109200B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01" y="2298654"/>
            <a:ext cx="11496821" cy="28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20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2C947-0BE8-4C8A-A6B3-34AD6FEF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Eigenvalues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61BDCA6-0B65-47C2-A345-ED5DBF96A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693437"/>
            <a:ext cx="11496821" cy="146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7DF14-6229-4FA2-9092-BFCCF4D4B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685180"/>
            <a:ext cx="9613397" cy="108150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A9969-0353-44B2-8C7D-7CC34B3B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Unique Solution</a:t>
            </a:r>
          </a:p>
        </p:txBody>
      </p:sp>
    </p:spTree>
    <p:extLst>
      <p:ext uri="{BB962C8B-B14F-4D97-AF65-F5344CB8AC3E}">
        <p14:creationId xmlns:p14="http://schemas.microsoft.com/office/powerpoint/2010/main" val="3313180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22EB3-3CE5-4203-93F3-8F613DC9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Complex Number Shortcuts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D2E47CE-515E-4CA0-977F-DCEA1B8E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650324"/>
            <a:ext cx="11496821" cy="155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40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65C4C-7593-4738-8F3D-0C7D6EB8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Complex Number Shortcuts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18D9299-54CF-4E1E-9D4B-B58FF780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607211"/>
            <a:ext cx="11496821" cy="163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2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324F7-C274-4783-96C3-2E06012F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904" y="736440"/>
            <a:ext cx="7867656" cy="320607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F8C69-9CA1-4A6F-A404-62AF57BF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88" y="4408255"/>
            <a:ext cx="8921672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Fundamental Theorem of Invertible Matrices</a:t>
            </a:r>
          </a:p>
        </p:txBody>
      </p:sp>
    </p:spTree>
    <p:extLst>
      <p:ext uri="{BB962C8B-B14F-4D97-AF65-F5344CB8AC3E}">
        <p14:creationId xmlns:p14="http://schemas.microsoft.com/office/powerpoint/2010/main" val="275755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F8C69-9CA1-4A6F-A404-62AF57BF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12" y="4651375"/>
            <a:ext cx="10548926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 Invertible Properties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14FE98-14EF-49C6-855C-147BA4215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88" y="815471"/>
            <a:ext cx="9706931" cy="1237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7BFEE7-9A6D-4B9B-B314-26A83C1F2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88" y="2144139"/>
            <a:ext cx="9739404" cy="1058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EA745-C168-4015-A869-2FC322370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888" y="3242787"/>
            <a:ext cx="9934606" cy="111764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344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EC51D-D3FD-48E8-9D21-0061655C1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468878"/>
            <a:ext cx="9613397" cy="151411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CE18-CA98-4B05-A4D5-CCA115C9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460" y="4127176"/>
            <a:ext cx="8921672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Finite, infinite subspaces</a:t>
            </a:r>
          </a:p>
        </p:txBody>
      </p:sp>
    </p:spTree>
    <p:extLst>
      <p:ext uri="{BB962C8B-B14F-4D97-AF65-F5344CB8AC3E}">
        <p14:creationId xmlns:p14="http://schemas.microsoft.com/office/powerpoint/2010/main" val="199167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70DEE-7735-45B0-AD43-C2974B88B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721230"/>
            <a:ext cx="9613397" cy="100940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7CC1C-7727-407C-BE37-78148E72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</a:t>
            </a:r>
          </a:p>
        </p:txBody>
      </p:sp>
    </p:spTree>
    <p:extLst>
      <p:ext uri="{BB962C8B-B14F-4D97-AF65-F5344CB8AC3E}">
        <p14:creationId xmlns:p14="http://schemas.microsoft.com/office/powerpoint/2010/main" val="81268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03016-D841-4053-9034-E871B1391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552996"/>
            <a:ext cx="9613397" cy="1345874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835E5-0992-455E-8EC2-8CBED764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Basis</a:t>
            </a:r>
          </a:p>
        </p:txBody>
      </p:sp>
    </p:spTree>
    <p:extLst>
      <p:ext uri="{BB962C8B-B14F-4D97-AF65-F5344CB8AC3E}">
        <p14:creationId xmlns:p14="http://schemas.microsoft.com/office/powerpoint/2010/main" val="185345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90DDF-A8C8-4A00-931B-458E41CF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324677"/>
            <a:ext cx="9613397" cy="1802512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2A192-E2B9-4439-ABD6-CB6A9D20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Subspace’s basis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614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DE497FA346CD49B765B54AB6A367B5" ma:contentTypeVersion="4" ma:contentTypeDescription="Create a new document." ma:contentTypeScope="" ma:versionID="a3a5beb513839eaa00abdd1d143a0caa">
  <xsd:schema xmlns:xsd="http://www.w3.org/2001/XMLSchema" xmlns:xs="http://www.w3.org/2001/XMLSchema" xmlns:p="http://schemas.microsoft.com/office/2006/metadata/properties" xmlns:ns3="d9c5c803-e33e-4c61-8351-da4c9b99ae39" targetNamespace="http://schemas.microsoft.com/office/2006/metadata/properties" ma:root="true" ma:fieldsID="d1dcafc5a49a936c7c338c09e0f70733" ns3:_="">
    <xsd:import namespace="d9c5c803-e33e-4c61-8351-da4c9b99ae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5c803-e33e-4c61-8351-da4c9b99a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1171E0-DFBF-4594-A591-62EE4EAC2B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c5c803-e33e-4c61-8351-da4c9b99ae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011689-39C2-4FF2-8A9A-B371DB636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A9F696-FA5F-4B34-B731-F825EC19C60A}">
  <ds:schemaRefs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d9c5c803-e33e-4c61-8351-da4c9b99ae3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603</Words>
  <Application>Microsoft Office PowerPoint</Application>
  <PresentationFormat>Widescreen</PresentationFormat>
  <Paragraphs>84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Open Sans</vt:lpstr>
      <vt:lpstr>Arial</vt:lpstr>
      <vt:lpstr>Calibri</vt:lpstr>
      <vt:lpstr>Calibri Light</vt:lpstr>
      <vt:lpstr>Cambria Math</vt:lpstr>
      <vt:lpstr>Office Theme</vt:lpstr>
      <vt:lpstr>Invertible</vt:lpstr>
      <vt:lpstr>Unique Inverse</vt:lpstr>
      <vt:lpstr>Invertible Unique Solution</vt:lpstr>
      <vt:lpstr>Fundamental Theorem of Invertible Matrices</vt:lpstr>
      <vt:lpstr>Other Invertible Properties</vt:lpstr>
      <vt:lpstr>Finite, infinite subspaces</vt:lpstr>
      <vt:lpstr>Subspace</vt:lpstr>
      <vt:lpstr>Basis</vt:lpstr>
      <vt:lpstr>Subspace’s basis</vt:lpstr>
      <vt:lpstr>Reduction Algorithm</vt:lpstr>
      <vt:lpstr>Reduction Corollary</vt:lpstr>
      <vt:lpstr>Extension Corollary</vt:lpstr>
      <vt:lpstr>Subspace Properties</vt:lpstr>
      <vt:lpstr>Rank &amp; Column Dimension</vt:lpstr>
      <vt:lpstr>Null and Subspace</vt:lpstr>
      <vt:lpstr>Rank Nullity Theorem</vt:lpstr>
      <vt:lpstr>Row Equivalent Rank</vt:lpstr>
      <vt:lpstr>Rank vs Rank Transpose</vt:lpstr>
      <vt:lpstr>Standard Matrix</vt:lpstr>
      <vt:lpstr>Standard Matrix Multiplication</vt:lpstr>
      <vt:lpstr>Isomorphism</vt:lpstr>
      <vt:lpstr>Invertible Linear Transformation and Standard Matrix</vt:lpstr>
      <vt:lpstr>Invertible Linear Transformation and Standard Matrix</vt:lpstr>
      <vt:lpstr>Probability of State change</vt:lpstr>
      <vt:lpstr>Infinite State change</vt:lpstr>
      <vt:lpstr>Determinant Invertibility Test</vt:lpstr>
      <vt:lpstr>Eigenvalue and Eigenvectors</vt:lpstr>
      <vt:lpstr>Rule For Eigenvalue</vt:lpstr>
      <vt:lpstr>Finding Eigenvalues</vt:lpstr>
      <vt:lpstr>Complex Number Shortcuts</vt:lpstr>
      <vt:lpstr>Complex Number Shortcuts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Invertible</dc:title>
  <dc:creator>Chen, Jeff</dc:creator>
  <cp:lastModifiedBy>Chen, Jeff</cp:lastModifiedBy>
  <cp:revision>3</cp:revision>
  <dcterms:created xsi:type="dcterms:W3CDTF">2021-03-08T22:10:20Z</dcterms:created>
  <dcterms:modified xsi:type="dcterms:W3CDTF">2021-03-29T00:24:10Z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0x010100C7DE497FA346CD49B765B54AB6A367B5</vt:lpwstr>
  </property>
</Properties>
</file>