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5"/>
  </p:notesMasterIdLst>
  <p:sldIdLst>
    <p:sldId id="256" r:id="rId5"/>
    <p:sldId id="257" r:id="rId6"/>
    <p:sldId id="271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82" r:id="rId21"/>
    <p:sldId id="274" r:id="rId22"/>
    <p:sldId id="283" r:id="rId23"/>
    <p:sldId id="276" r:id="rId24"/>
    <p:sldId id="284" r:id="rId25"/>
    <p:sldId id="285" r:id="rId26"/>
    <p:sldId id="287" r:id="rId27"/>
    <p:sldId id="286" r:id="rId28"/>
    <p:sldId id="288" r:id="rId29"/>
    <p:sldId id="289" r:id="rId30"/>
    <p:sldId id="290" r:id="rId31"/>
    <p:sldId id="280" r:id="rId32"/>
    <p:sldId id="294" r:id="rId33"/>
    <p:sldId id="29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, Jeff" initials="CJ" lastIdx="1" clrIdx="0">
    <p:extLst>
      <p:ext uri="{19B8F6BF-5375-455C-9EA6-DF929625EA0E}">
        <p15:presenceInfo xmlns:p15="http://schemas.microsoft.com/office/powerpoint/2012/main" userId="Chen, Jeff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668F78-20BC-4003-801C-8ACC5A4B6E0B}" v="55" dt="2021-03-21T23:37:49.9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28" autoAdjust="0"/>
    <p:restoredTop sz="94660"/>
  </p:normalViewPr>
  <p:slideViewPr>
    <p:cSldViewPr snapToGrid="0">
      <p:cViewPr varScale="1">
        <p:scale>
          <a:sx n="75" d="100"/>
          <a:sy n="75" d="100"/>
        </p:scale>
        <p:origin x="43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, Jeff" userId="9a3224f5-9893-4468-acd0-6d03119f890b" providerId="ADAL" clId="{36668F78-20BC-4003-801C-8ACC5A4B6E0B}"/>
    <pc:docChg chg="undo custSel addSld delSld modSld">
      <pc:chgData name="Chen, Jeff" userId="9a3224f5-9893-4468-acd0-6d03119f890b" providerId="ADAL" clId="{36668F78-20BC-4003-801C-8ACC5A4B6E0B}" dt="2021-03-21T23:38:02.781" v="1663" actId="2696"/>
      <pc:docMkLst>
        <pc:docMk/>
      </pc:docMkLst>
      <pc:sldChg chg="delSp modSp mod">
        <pc:chgData name="Chen, Jeff" userId="9a3224f5-9893-4468-acd0-6d03119f890b" providerId="ADAL" clId="{36668F78-20BC-4003-801C-8ACC5A4B6E0B}" dt="2021-03-20T19:48:33.064" v="1536" actId="20577"/>
        <pc:sldMkLst>
          <pc:docMk/>
          <pc:sldMk cId="3582154020" sldId="256"/>
        </pc:sldMkLst>
        <pc:spChg chg="mod">
          <ac:chgData name="Chen, Jeff" userId="9a3224f5-9893-4468-acd0-6d03119f890b" providerId="ADAL" clId="{36668F78-20BC-4003-801C-8ACC5A4B6E0B}" dt="2021-03-20T19:48:33.064" v="1536" actId="20577"/>
          <ac:spMkLst>
            <pc:docMk/>
            <pc:sldMk cId="3582154020" sldId="256"/>
            <ac:spMk id="4" creationId="{90DB6F49-EAF5-4CC7-9743-B6B326897132}"/>
          </ac:spMkLst>
        </pc:spChg>
        <pc:spChg chg="del mod">
          <ac:chgData name="Chen, Jeff" userId="9a3224f5-9893-4468-acd0-6d03119f890b" providerId="ADAL" clId="{36668F78-20BC-4003-801C-8ACC5A4B6E0B}" dt="2021-03-20T19:47:52.955" v="1533" actId="478"/>
          <ac:spMkLst>
            <pc:docMk/>
            <pc:sldMk cId="3582154020" sldId="256"/>
            <ac:spMk id="8" creationId="{CFF6D26F-3F02-4CE1-A5F9-89654CD8BC16}"/>
          </ac:spMkLst>
        </pc:spChg>
      </pc:sldChg>
      <pc:sldChg chg="modSp mod">
        <pc:chgData name="Chen, Jeff" userId="9a3224f5-9893-4468-acd0-6d03119f890b" providerId="ADAL" clId="{36668F78-20BC-4003-801C-8ACC5A4B6E0B}" dt="2021-03-20T19:48:45.625" v="1545" actId="20577"/>
        <pc:sldMkLst>
          <pc:docMk/>
          <pc:sldMk cId="574968272" sldId="258"/>
        </pc:sldMkLst>
        <pc:spChg chg="mod">
          <ac:chgData name="Chen, Jeff" userId="9a3224f5-9893-4468-acd0-6d03119f890b" providerId="ADAL" clId="{36668F78-20BC-4003-801C-8ACC5A4B6E0B}" dt="2021-03-20T19:48:45.625" v="1545" actId="20577"/>
          <ac:spMkLst>
            <pc:docMk/>
            <pc:sldMk cId="574968272" sldId="258"/>
            <ac:spMk id="2" creationId="{D6D9DCBC-4C49-4933-807A-B7378ADFA8E6}"/>
          </ac:spMkLst>
        </pc:spChg>
      </pc:sldChg>
      <pc:sldChg chg="addSp delSp modSp mod">
        <pc:chgData name="Chen, Jeff" userId="9a3224f5-9893-4468-acd0-6d03119f890b" providerId="ADAL" clId="{36668F78-20BC-4003-801C-8ACC5A4B6E0B}" dt="2021-03-08T23:55:11.402" v="2"/>
        <pc:sldMkLst>
          <pc:docMk/>
          <pc:sldMk cId="1520410668" sldId="259"/>
        </pc:sldMkLst>
        <pc:picChg chg="del">
          <ac:chgData name="Chen, Jeff" userId="9a3224f5-9893-4468-acd0-6d03119f890b" providerId="ADAL" clId="{36668F78-20BC-4003-801C-8ACC5A4B6E0B}" dt="2021-03-08T23:55:10.365" v="1" actId="478"/>
          <ac:picMkLst>
            <pc:docMk/>
            <pc:sldMk cId="1520410668" sldId="259"/>
            <ac:picMk id="4" creationId="{3AFBC013-3259-41C9-A211-F345186E263B}"/>
          </ac:picMkLst>
        </pc:picChg>
        <pc:picChg chg="add mod">
          <ac:chgData name="Chen, Jeff" userId="9a3224f5-9893-4468-acd0-6d03119f890b" providerId="ADAL" clId="{36668F78-20BC-4003-801C-8ACC5A4B6E0B}" dt="2021-03-08T23:55:11.402" v="2"/>
          <ac:picMkLst>
            <pc:docMk/>
            <pc:sldMk cId="1520410668" sldId="259"/>
            <ac:picMk id="7" creationId="{C0E0D2A9-3F32-4873-8978-76ACAAE59B60}"/>
          </ac:picMkLst>
        </pc:picChg>
      </pc:sldChg>
      <pc:sldChg chg="modSp mod">
        <pc:chgData name="Chen, Jeff" userId="9a3224f5-9893-4468-acd0-6d03119f890b" providerId="ADAL" clId="{36668F78-20BC-4003-801C-8ACC5A4B6E0B}" dt="2021-03-20T19:47:24.775" v="1532" actId="1076"/>
        <pc:sldMkLst>
          <pc:docMk/>
          <pc:sldMk cId="2451402658" sldId="264"/>
        </pc:sldMkLst>
        <pc:picChg chg="mod">
          <ac:chgData name="Chen, Jeff" userId="9a3224f5-9893-4468-acd0-6d03119f890b" providerId="ADAL" clId="{36668F78-20BC-4003-801C-8ACC5A4B6E0B}" dt="2021-03-20T19:47:24.775" v="1532" actId="1076"/>
          <ac:picMkLst>
            <pc:docMk/>
            <pc:sldMk cId="2451402658" sldId="264"/>
            <ac:picMk id="6" creationId="{43E2D61E-09B2-4EA8-B829-C57ACD2751ED}"/>
          </ac:picMkLst>
        </pc:picChg>
      </pc:sldChg>
      <pc:sldChg chg="addSp modSp mod setBg">
        <pc:chgData name="Chen, Jeff" userId="9a3224f5-9893-4468-acd0-6d03119f890b" providerId="ADAL" clId="{36668F78-20BC-4003-801C-8ACC5A4B6E0B}" dt="2021-03-09T18:07:53.918" v="24" actId="26606"/>
        <pc:sldMkLst>
          <pc:docMk/>
          <pc:sldMk cId="779141601" sldId="265"/>
        </pc:sldMkLst>
        <pc:spChg chg="mod">
          <ac:chgData name="Chen, Jeff" userId="9a3224f5-9893-4468-acd0-6d03119f890b" providerId="ADAL" clId="{36668F78-20BC-4003-801C-8ACC5A4B6E0B}" dt="2021-03-09T18:07:53.918" v="24" actId="26606"/>
          <ac:spMkLst>
            <pc:docMk/>
            <pc:sldMk cId="779141601" sldId="265"/>
            <ac:spMk id="2" creationId="{BA2E30F8-C1EB-477B-BF22-44E6FE1B1B12}"/>
          </ac:spMkLst>
        </pc:spChg>
        <pc:spChg chg="add">
          <ac:chgData name="Chen, Jeff" userId="9a3224f5-9893-4468-acd0-6d03119f890b" providerId="ADAL" clId="{36668F78-20BC-4003-801C-8ACC5A4B6E0B}" dt="2021-03-09T18:07:53.918" v="24" actId="26606"/>
          <ac:spMkLst>
            <pc:docMk/>
            <pc:sldMk cId="779141601" sldId="265"/>
            <ac:spMk id="9" creationId="{D0461F72-A27E-48C5-A99A-B5EEDA7456F9}"/>
          </ac:spMkLst>
        </pc:spChg>
        <pc:spChg chg="add">
          <ac:chgData name="Chen, Jeff" userId="9a3224f5-9893-4468-acd0-6d03119f890b" providerId="ADAL" clId="{36668F78-20BC-4003-801C-8ACC5A4B6E0B}" dt="2021-03-09T18:07:53.918" v="24" actId="26606"/>
          <ac:spMkLst>
            <pc:docMk/>
            <pc:sldMk cId="779141601" sldId="265"/>
            <ac:spMk id="11" creationId="{DF382E8D-312B-4792-A211-0BDE37F6F5F7}"/>
          </ac:spMkLst>
        </pc:spChg>
        <pc:spChg chg="add">
          <ac:chgData name="Chen, Jeff" userId="9a3224f5-9893-4468-acd0-6d03119f890b" providerId="ADAL" clId="{36668F78-20BC-4003-801C-8ACC5A4B6E0B}" dt="2021-03-09T18:07:53.918" v="24" actId="26606"/>
          <ac:spMkLst>
            <pc:docMk/>
            <pc:sldMk cId="779141601" sldId="265"/>
            <ac:spMk id="13" creationId="{036F9B07-02BE-4BD5-BA9D-E91B8A456BEA}"/>
          </ac:spMkLst>
        </pc:spChg>
        <pc:picChg chg="add mod">
          <ac:chgData name="Chen, Jeff" userId="9a3224f5-9893-4468-acd0-6d03119f890b" providerId="ADAL" clId="{36668F78-20BC-4003-801C-8ACC5A4B6E0B}" dt="2021-03-09T18:07:53.918" v="24" actId="26606"/>
          <ac:picMkLst>
            <pc:docMk/>
            <pc:sldMk cId="779141601" sldId="265"/>
            <ac:picMk id="4" creationId="{FD104DDD-D937-48A3-AA31-D5520D47C347}"/>
          </ac:picMkLst>
        </pc:picChg>
      </pc:sldChg>
      <pc:sldChg chg="addSp delSp modSp mod setBg">
        <pc:chgData name="Chen, Jeff" userId="9a3224f5-9893-4468-acd0-6d03119f890b" providerId="ADAL" clId="{36668F78-20BC-4003-801C-8ACC5A4B6E0B}" dt="2021-03-12T15:10:27.766" v="366" actId="20577"/>
        <pc:sldMkLst>
          <pc:docMk/>
          <pc:sldMk cId="2883338454" sldId="266"/>
        </pc:sldMkLst>
        <pc:spChg chg="mod">
          <ac:chgData name="Chen, Jeff" userId="9a3224f5-9893-4468-acd0-6d03119f890b" providerId="ADAL" clId="{36668F78-20BC-4003-801C-8ACC5A4B6E0B}" dt="2021-03-12T15:10:27.766" v="366" actId="20577"/>
          <ac:spMkLst>
            <pc:docMk/>
            <pc:sldMk cId="2883338454" sldId="266"/>
            <ac:spMk id="2" creationId="{4F54A8D6-67CC-4057-9734-2C26962787CE}"/>
          </ac:spMkLst>
        </pc:spChg>
        <pc:spChg chg="add del mod">
          <ac:chgData name="Chen, Jeff" userId="9a3224f5-9893-4468-acd0-6d03119f890b" providerId="ADAL" clId="{36668F78-20BC-4003-801C-8ACC5A4B6E0B}" dt="2021-03-12T15:10:19.667" v="345"/>
          <ac:spMkLst>
            <pc:docMk/>
            <pc:sldMk cId="2883338454" sldId="266"/>
            <ac:spMk id="3" creationId="{09CFE5B2-CED6-477C-89E5-05187BC61CB1}"/>
          </ac:spMkLst>
        </pc:spChg>
        <pc:spChg chg="add">
          <ac:chgData name="Chen, Jeff" userId="9a3224f5-9893-4468-acd0-6d03119f890b" providerId="ADAL" clId="{36668F78-20BC-4003-801C-8ACC5A4B6E0B}" dt="2021-03-09T18:08:54.274" v="59" actId="26606"/>
          <ac:spMkLst>
            <pc:docMk/>
            <pc:sldMk cId="2883338454" sldId="266"/>
            <ac:spMk id="9" creationId="{407C9FC5-0C1E-42A8-97E6-F940775A0575}"/>
          </ac:spMkLst>
        </pc:spChg>
        <pc:spChg chg="add mod">
          <ac:chgData name="Chen, Jeff" userId="9a3224f5-9893-4468-acd0-6d03119f890b" providerId="ADAL" clId="{36668F78-20BC-4003-801C-8ACC5A4B6E0B}" dt="2021-03-12T15:10:14.738" v="343" actId="14100"/>
          <ac:spMkLst>
            <pc:docMk/>
            <pc:sldMk cId="2883338454" sldId="266"/>
            <ac:spMk id="10" creationId="{09EA836B-DFF5-4925-86EF-5F74C1D6FB0C}"/>
          </ac:spMkLst>
        </pc:spChg>
        <pc:spChg chg="add">
          <ac:chgData name="Chen, Jeff" userId="9a3224f5-9893-4468-acd0-6d03119f890b" providerId="ADAL" clId="{36668F78-20BC-4003-801C-8ACC5A4B6E0B}" dt="2021-03-09T18:08:54.274" v="59" actId="26606"/>
          <ac:spMkLst>
            <pc:docMk/>
            <pc:sldMk cId="2883338454" sldId="266"/>
            <ac:spMk id="11" creationId="{9EE371B4-A1D9-4EFE-8FE1-000495831EFA}"/>
          </ac:spMkLst>
        </pc:spChg>
        <pc:spChg chg="add">
          <ac:chgData name="Chen, Jeff" userId="9a3224f5-9893-4468-acd0-6d03119f890b" providerId="ADAL" clId="{36668F78-20BC-4003-801C-8ACC5A4B6E0B}" dt="2021-03-09T18:08:54.274" v="59" actId="26606"/>
          <ac:spMkLst>
            <pc:docMk/>
            <pc:sldMk cId="2883338454" sldId="266"/>
            <ac:spMk id="13" creationId="{2E19C174-9C7C-461E-970B-432019901562}"/>
          </ac:spMkLst>
        </pc:spChg>
        <pc:picChg chg="add mod">
          <ac:chgData name="Chen, Jeff" userId="9a3224f5-9893-4468-acd0-6d03119f890b" providerId="ADAL" clId="{36668F78-20BC-4003-801C-8ACC5A4B6E0B}" dt="2021-03-09T18:08:54.274" v="59" actId="26606"/>
          <ac:picMkLst>
            <pc:docMk/>
            <pc:sldMk cId="2883338454" sldId="266"/>
            <ac:picMk id="4" creationId="{CB940BB4-2CC3-4D18-AD2F-2CAB95476EEA}"/>
          </ac:picMkLst>
        </pc:picChg>
      </pc:sldChg>
      <pc:sldChg chg="addSp delSp modSp mod setBg">
        <pc:chgData name="Chen, Jeff" userId="9a3224f5-9893-4468-acd0-6d03119f890b" providerId="ADAL" clId="{36668F78-20BC-4003-801C-8ACC5A4B6E0B}" dt="2021-03-12T15:11:50.663" v="396" actId="20577"/>
        <pc:sldMkLst>
          <pc:docMk/>
          <pc:sldMk cId="1852667525" sldId="267"/>
        </pc:sldMkLst>
        <pc:spChg chg="mod">
          <ac:chgData name="Chen, Jeff" userId="9a3224f5-9893-4468-acd0-6d03119f890b" providerId="ADAL" clId="{36668F78-20BC-4003-801C-8ACC5A4B6E0B}" dt="2021-03-09T18:10:38.855" v="108" actId="14100"/>
          <ac:spMkLst>
            <pc:docMk/>
            <pc:sldMk cId="1852667525" sldId="267"/>
            <ac:spMk id="2" creationId="{965B9CDB-C02D-4747-9828-F5194A341223}"/>
          </ac:spMkLst>
        </pc:spChg>
        <pc:spChg chg="add mod">
          <ac:chgData name="Chen, Jeff" userId="9a3224f5-9893-4468-acd0-6d03119f890b" providerId="ADAL" clId="{36668F78-20BC-4003-801C-8ACC5A4B6E0B}" dt="2021-03-12T15:11:50.663" v="396" actId="20577"/>
          <ac:spMkLst>
            <pc:docMk/>
            <pc:sldMk cId="1852667525" sldId="267"/>
            <ac:spMk id="3" creationId="{0BE50B57-3D89-4BED-8F35-DA91273298F5}"/>
          </ac:spMkLst>
        </pc:spChg>
        <pc:spChg chg="add mod">
          <ac:chgData name="Chen, Jeff" userId="9a3224f5-9893-4468-acd0-6d03119f890b" providerId="ADAL" clId="{36668F78-20BC-4003-801C-8ACC5A4B6E0B}" dt="2021-03-12T15:11:43.848" v="394" actId="20577"/>
          <ac:spMkLst>
            <pc:docMk/>
            <pc:sldMk cId="1852667525" sldId="267"/>
            <ac:spMk id="5" creationId="{2D89FB28-DA5F-4219-87B4-76BC5E571601}"/>
          </ac:spMkLst>
        </pc:spChg>
        <pc:spChg chg="add">
          <ac:chgData name="Chen, Jeff" userId="9a3224f5-9893-4468-acd0-6d03119f890b" providerId="ADAL" clId="{36668F78-20BC-4003-801C-8ACC5A4B6E0B}" dt="2021-03-09T18:10:26.483" v="105" actId="26606"/>
          <ac:spMkLst>
            <pc:docMk/>
            <pc:sldMk cId="1852667525" sldId="267"/>
            <ac:spMk id="6" creationId="{407C9FC5-0C1E-42A8-97E6-F940775A0575}"/>
          </ac:spMkLst>
        </pc:spChg>
        <pc:spChg chg="add">
          <ac:chgData name="Chen, Jeff" userId="9a3224f5-9893-4468-acd0-6d03119f890b" providerId="ADAL" clId="{36668F78-20BC-4003-801C-8ACC5A4B6E0B}" dt="2021-03-09T18:10:26.483" v="105" actId="26606"/>
          <ac:spMkLst>
            <pc:docMk/>
            <pc:sldMk cId="1852667525" sldId="267"/>
            <ac:spMk id="7" creationId="{9EE371B4-A1D9-4EFE-8FE1-000495831EFA}"/>
          </ac:spMkLst>
        </pc:spChg>
        <pc:spChg chg="add">
          <ac:chgData name="Chen, Jeff" userId="9a3224f5-9893-4468-acd0-6d03119f890b" providerId="ADAL" clId="{36668F78-20BC-4003-801C-8ACC5A4B6E0B}" dt="2021-03-09T18:10:26.483" v="105" actId="26606"/>
          <ac:spMkLst>
            <pc:docMk/>
            <pc:sldMk cId="1852667525" sldId="267"/>
            <ac:spMk id="8" creationId="{2E19C174-9C7C-461E-970B-432019901562}"/>
          </ac:spMkLst>
        </pc:spChg>
        <pc:spChg chg="add del">
          <ac:chgData name="Chen, Jeff" userId="9a3224f5-9893-4468-acd0-6d03119f890b" providerId="ADAL" clId="{36668F78-20BC-4003-801C-8ACC5A4B6E0B}" dt="2021-03-09T18:10:16.208" v="104" actId="26606"/>
          <ac:spMkLst>
            <pc:docMk/>
            <pc:sldMk cId="1852667525" sldId="267"/>
            <ac:spMk id="9" creationId="{D0461F72-A27E-48C5-A99A-B5EEDA7456F9}"/>
          </ac:spMkLst>
        </pc:spChg>
        <pc:spChg chg="add del">
          <ac:chgData name="Chen, Jeff" userId="9a3224f5-9893-4468-acd0-6d03119f890b" providerId="ADAL" clId="{36668F78-20BC-4003-801C-8ACC5A4B6E0B}" dt="2021-03-09T18:10:16.208" v="104" actId="26606"/>
          <ac:spMkLst>
            <pc:docMk/>
            <pc:sldMk cId="1852667525" sldId="267"/>
            <ac:spMk id="11" creationId="{DF382E8D-312B-4792-A211-0BDE37F6F5F7}"/>
          </ac:spMkLst>
        </pc:spChg>
        <pc:spChg chg="add del">
          <ac:chgData name="Chen, Jeff" userId="9a3224f5-9893-4468-acd0-6d03119f890b" providerId="ADAL" clId="{36668F78-20BC-4003-801C-8ACC5A4B6E0B}" dt="2021-03-09T18:10:16.208" v="104" actId="26606"/>
          <ac:spMkLst>
            <pc:docMk/>
            <pc:sldMk cId="1852667525" sldId="267"/>
            <ac:spMk id="13" creationId="{036F9B07-02BE-4BD5-BA9D-E91B8A456BEA}"/>
          </ac:spMkLst>
        </pc:spChg>
        <pc:picChg chg="add mod">
          <ac:chgData name="Chen, Jeff" userId="9a3224f5-9893-4468-acd0-6d03119f890b" providerId="ADAL" clId="{36668F78-20BC-4003-801C-8ACC5A4B6E0B}" dt="2021-03-09T18:10:26.483" v="105" actId="26606"/>
          <ac:picMkLst>
            <pc:docMk/>
            <pc:sldMk cId="1852667525" sldId="267"/>
            <ac:picMk id="4" creationId="{BB3939CB-B379-42F6-99BE-66EC16A1E107}"/>
          </ac:picMkLst>
        </pc:picChg>
      </pc:sldChg>
      <pc:sldChg chg="addSp delSp modSp mod setBg">
        <pc:chgData name="Chen, Jeff" userId="9a3224f5-9893-4468-acd0-6d03119f890b" providerId="ADAL" clId="{36668F78-20BC-4003-801C-8ACC5A4B6E0B}" dt="2021-03-09T18:12:22.244" v="166" actId="26606"/>
        <pc:sldMkLst>
          <pc:docMk/>
          <pc:sldMk cId="2037761125" sldId="268"/>
        </pc:sldMkLst>
        <pc:spChg chg="mod">
          <ac:chgData name="Chen, Jeff" userId="9a3224f5-9893-4468-acd0-6d03119f890b" providerId="ADAL" clId="{36668F78-20BC-4003-801C-8ACC5A4B6E0B}" dt="2021-03-09T18:12:22.239" v="165" actId="26606"/>
          <ac:spMkLst>
            <pc:docMk/>
            <pc:sldMk cId="2037761125" sldId="268"/>
            <ac:spMk id="2" creationId="{60E1B151-C356-41EB-9450-BDE667DA7DCC}"/>
          </ac:spMkLst>
        </pc:spChg>
        <pc:spChg chg="add del">
          <ac:chgData name="Chen, Jeff" userId="9a3224f5-9893-4468-acd0-6d03119f890b" providerId="ADAL" clId="{36668F78-20BC-4003-801C-8ACC5A4B6E0B}" dt="2021-03-09T18:11:01.793" v="121" actId="26606"/>
          <ac:spMkLst>
            <pc:docMk/>
            <pc:sldMk cId="2037761125" sldId="268"/>
            <ac:spMk id="9" creationId="{D0461F72-A27E-48C5-A99A-B5EEDA7456F9}"/>
          </ac:spMkLst>
        </pc:spChg>
        <pc:spChg chg="add del">
          <ac:chgData name="Chen, Jeff" userId="9a3224f5-9893-4468-acd0-6d03119f890b" providerId="ADAL" clId="{36668F78-20BC-4003-801C-8ACC5A4B6E0B}" dt="2021-03-09T18:11:01.793" v="121" actId="26606"/>
          <ac:spMkLst>
            <pc:docMk/>
            <pc:sldMk cId="2037761125" sldId="268"/>
            <ac:spMk id="11" creationId="{DF382E8D-312B-4792-A211-0BDE37F6F5F7}"/>
          </ac:spMkLst>
        </pc:spChg>
        <pc:spChg chg="add del">
          <ac:chgData name="Chen, Jeff" userId="9a3224f5-9893-4468-acd0-6d03119f890b" providerId="ADAL" clId="{36668F78-20BC-4003-801C-8ACC5A4B6E0B}" dt="2021-03-09T18:11:01.793" v="121" actId="26606"/>
          <ac:spMkLst>
            <pc:docMk/>
            <pc:sldMk cId="2037761125" sldId="268"/>
            <ac:spMk id="13" creationId="{036F9B07-02BE-4BD5-BA9D-E91B8A456BEA}"/>
          </ac:spMkLst>
        </pc:spChg>
        <pc:spChg chg="add del">
          <ac:chgData name="Chen, Jeff" userId="9a3224f5-9893-4468-acd0-6d03119f890b" providerId="ADAL" clId="{36668F78-20BC-4003-801C-8ACC5A4B6E0B}" dt="2021-03-09T18:12:22.244" v="166" actId="26606"/>
          <ac:spMkLst>
            <pc:docMk/>
            <pc:sldMk cId="2037761125" sldId="268"/>
            <ac:spMk id="15" creationId="{407C9FC5-0C1E-42A8-97E6-F940775A0575}"/>
          </ac:spMkLst>
        </pc:spChg>
        <pc:spChg chg="add del">
          <ac:chgData name="Chen, Jeff" userId="9a3224f5-9893-4468-acd0-6d03119f890b" providerId="ADAL" clId="{36668F78-20BC-4003-801C-8ACC5A4B6E0B}" dt="2021-03-09T18:12:22.244" v="166" actId="26606"/>
          <ac:spMkLst>
            <pc:docMk/>
            <pc:sldMk cId="2037761125" sldId="268"/>
            <ac:spMk id="16" creationId="{9EE371B4-A1D9-4EFE-8FE1-000495831EFA}"/>
          </ac:spMkLst>
        </pc:spChg>
        <pc:spChg chg="add del">
          <ac:chgData name="Chen, Jeff" userId="9a3224f5-9893-4468-acd0-6d03119f890b" providerId="ADAL" clId="{36668F78-20BC-4003-801C-8ACC5A4B6E0B}" dt="2021-03-09T18:12:22.244" v="166" actId="26606"/>
          <ac:spMkLst>
            <pc:docMk/>
            <pc:sldMk cId="2037761125" sldId="268"/>
            <ac:spMk id="17" creationId="{2E19C174-9C7C-461E-970B-432019901562}"/>
          </ac:spMkLst>
        </pc:spChg>
        <pc:spChg chg="add del">
          <ac:chgData name="Chen, Jeff" userId="9a3224f5-9893-4468-acd0-6d03119f890b" providerId="ADAL" clId="{36668F78-20BC-4003-801C-8ACC5A4B6E0B}" dt="2021-03-09T18:12:22.239" v="165" actId="26606"/>
          <ac:spMkLst>
            <pc:docMk/>
            <pc:sldMk cId="2037761125" sldId="268"/>
            <ac:spMk id="22" creationId="{D0461F72-A27E-48C5-A99A-B5EEDA7456F9}"/>
          </ac:spMkLst>
        </pc:spChg>
        <pc:spChg chg="add del">
          <ac:chgData name="Chen, Jeff" userId="9a3224f5-9893-4468-acd0-6d03119f890b" providerId="ADAL" clId="{36668F78-20BC-4003-801C-8ACC5A4B6E0B}" dt="2021-03-09T18:12:22.239" v="165" actId="26606"/>
          <ac:spMkLst>
            <pc:docMk/>
            <pc:sldMk cId="2037761125" sldId="268"/>
            <ac:spMk id="24" creationId="{DF382E8D-312B-4792-A211-0BDE37F6F5F7}"/>
          </ac:spMkLst>
        </pc:spChg>
        <pc:spChg chg="add del">
          <ac:chgData name="Chen, Jeff" userId="9a3224f5-9893-4468-acd0-6d03119f890b" providerId="ADAL" clId="{36668F78-20BC-4003-801C-8ACC5A4B6E0B}" dt="2021-03-09T18:12:22.239" v="165" actId="26606"/>
          <ac:spMkLst>
            <pc:docMk/>
            <pc:sldMk cId="2037761125" sldId="268"/>
            <ac:spMk id="26" creationId="{036F9B07-02BE-4BD5-BA9D-E91B8A456BEA}"/>
          </ac:spMkLst>
        </pc:spChg>
        <pc:spChg chg="add">
          <ac:chgData name="Chen, Jeff" userId="9a3224f5-9893-4468-acd0-6d03119f890b" providerId="ADAL" clId="{36668F78-20BC-4003-801C-8ACC5A4B6E0B}" dt="2021-03-09T18:12:22.244" v="166" actId="26606"/>
          <ac:spMkLst>
            <pc:docMk/>
            <pc:sldMk cId="2037761125" sldId="268"/>
            <ac:spMk id="28" creationId="{407C9FC5-0C1E-42A8-97E6-F940775A0575}"/>
          </ac:spMkLst>
        </pc:spChg>
        <pc:spChg chg="add">
          <ac:chgData name="Chen, Jeff" userId="9a3224f5-9893-4468-acd0-6d03119f890b" providerId="ADAL" clId="{36668F78-20BC-4003-801C-8ACC5A4B6E0B}" dt="2021-03-09T18:12:22.244" v="166" actId="26606"/>
          <ac:spMkLst>
            <pc:docMk/>
            <pc:sldMk cId="2037761125" sldId="268"/>
            <ac:spMk id="29" creationId="{9EE371B4-A1D9-4EFE-8FE1-000495831EFA}"/>
          </ac:spMkLst>
        </pc:spChg>
        <pc:spChg chg="add">
          <ac:chgData name="Chen, Jeff" userId="9a3224f5-9893-4468-acd0-6d03119f890b" providerId="ADAL" clId="{36668F78-20BC-4003-801C-8ACC5A4B6E0B}" dt="2021-03-09T18:12:22.244" v="166" actId="26606"/>
          <ac:spMkLst>
            <pc:docMk/>
            <pc:sldMk cId="2037761125" sldId="268"/>
            <ac:spMk id="30" creationId="{2E19C174-9C7C-461E-970B-432019901562}"/>
          </ac:spMkLst>
        </pc:spChg>
        <pc:picChg chg="add mod">
          <ac:chgData name="Chen, Jeff" userId="9a3224f5-9893-4468-acd0-6d03119f890b" providerId="ADAL" clId="{36668F78-20BC-4003-801C-8ACC5A4B6E0B}" dt="2021-03-09T18:12:22.239" v="165" actId="26606"/>
          <ac:picMkLst>
            <pc:docMk/>
            <pc:sldMk cId="2037761125" sldId="268"/>
            <ac:picMk id="4" creationId="{19051F0F-9A03-4AF1-A7C5-DE261E8ABD0E}"/>
          </ac:picMkLst>
        </pc:picChg>
      </pc:sldChg>
      <pc:sldChg chg="addSp modSp mod setBg">
        <pc:chgData name="Chen, Jeff" userId="9a3224f5-9893-4468-acd0-6d03119f890b" providerId="ADAL" clId="{36668F78-20BC-4003-801C-8ACC5A4B6E0B}" dt="2021-03-09T18:11:37.776" v="130" actId="26606"/>
        <pc:sldMkLst>
          <pc:docMk/>
          <pc:sldMk cId="3562270786" sldId="269"/>
        </pc:sldMkLst>
        <pc:spChg chg="mod">
          <ac:chgData name="Chen, Jeff" userId="9a3224f5-9893-4468-acd0-6d03119f890b" providerId="ADAL" clId="{36668F78-20BC-4003-801C-8ACC5A4B6E0B}" dt="2021-03-09T18:11:37.776" v="130" actId="26606"/>
          <ac:spMkLst>
            <pc:docMk/>
            <pc:sldMk cId="3562270786" sldId="269"/>
            <ac:spMk id="2" creationId="{7813E099-8E68-40A6-A3E1-0BA56E12A223}"/>
          </ac:spMkLst>
        </pc:spChg>
        <pc:spChg chg="add">
          <ac:chgData name="Chen, Jeff" userId="9a3224f5-9893-4468-acd0-6d03119f890b" providerId="ADAL" clId="{36668F78-20BC-4003-801C-8ACC5A4B6E0B}" dt="2021-03-09T18:11:37.776" v="130" actId="26606"/>
          <ac:spMkLst>
            <pc:docMk/>
            <pc:sldMk cId="3562270786" sldId="269"/>
            <ac:spMk id="9" creationId="{D0461F72-A27E-48C5-A99A-B5EEDA7456F9}"/>
          </ac:spMkLst>
        </pc:spChg>
        <pc:spChg chg="add">
          <ac:chgData name="Chen, Jeff" userId="9a3224f5-9893-4468-acd0-6d03119f890b" providerId="ADAL" clId="{36668F78-20BC-4003-801C-8ACC5A4B6E0B}" dt="2021-03-09T18:11:37.776" v="130" actId="26606"/>
          <ac:spMkLst>
            <pc:docMk/>
            <pc:sldMk cId="3562270786" sldId="269"/>
            <ac:spMk id="11" creationId="{DF382E8D-312B-4792-A211-0BDE37F6F5F7}"/>
          </ac:spMkLst>
        </pc:spChg>
        <pc:spChg chg="add">
          <ac:chgData name="Chen, Jeff" userId="9a3224f5-9893-4468-acd0-6d03119f890b" providerId="ADAL" clId="{36668F78-20BC-4003-801C-8ACC5A4B6E0B}" dt="2021-03-09T18:11:37.776" v="130" actId="26606"/>
          <ac:spMkLst>
            <pc:docMk/>
            <pc:sldMk cId="3562270786" sldId="269"/>
            <ac:spMk id="13" creationId="{036F9B07-02BE-4BD5-BA9D-E91B8A456BEA}"/>
          </ac:spMkLst>
        </pc:spChg>
        <pc:picChg chg="add mod">
          <ac:chgData name="Chen, Jeff" userId="9a3224f5-9893-4468-acd0-6d03119f890b" providerId="ADAL" clId="{36668F78-20BC-4003-801C-8ACC5A4B6E0B}" dt="2021-03-09T18:11:37.776" v="130" actId="26606"/>
          <ac:picMkLst>
            <pc:docMk/>
            <pc:sldMk cId="3562270786" sldId="269"/>
            <ac:picMk id="4" creationId="{79240F98-BD09-449D-9FDA-E7E58E19EB2D}"/>
          </ac:picMkLst>
        </pc:picChg>
      </pc:sldChg>
      <pc:sldChg chg="addSp modSp mod setBg">
        <pc:chgData name="Chen, Jeff" userId="9a3224f5-9893-4468-acd0-6d03119f890b" providerId="ADAL" clId="{36668F78-20BC-4003-801C-8ACC5A4B6E0B}" dt="2021-03-12T16:04:01.786" v="436" actId="1076"/>
        <pc:sldMkLst>
          <pc:docMk/>
          <pc:sldMk cId="1180326809" sldId="270"/>
        </pc:sldMkLst>
        <pc:spChg chg="mod">
          <ac:chgData name="Chen, Jeff" userId="9a3224f5-9893-4468-acd0-6d03119f890b" providerId="ADAL" clId="{36668F78-20BC-4003-801C-8ACC5A4B6E0B}" dt="2021-03-09T18:13:16.790" v="179" actId="1076"/>
          <ac:spMkLst>
            <pc:docMk/>
            <pc:sldMk cId="1180326809" sldId="270"/>
            <ac:spMk id="2" creationId="{DDB5B769-C03B-4E54-A188-BE9994B667F5}"/>
          </ac:spMkLst>
        </pc:spChg>
        <pc:spChg chg="add mod">
          <ac:chgData name="Chen, Jeff" userId="9a3224f5-9893-4468-acd0-6d03119f890b" providerId="ADAL" clId="{36668F78-20BC-4003-801C-8ACC5A4B6E0B}" dt="2021-03-12T16:03:41.745" v="432" actId="1076"/>
          <ac:spMkLst>
            <pc:docMk/>
            <pc:sldMk cId="1180326809" sldId="270"/>
            <ac:spMk id="3" creationId="{72D8BF55-56B4-4FB3-9A04-D45027112410}"/>
          </ac:spMkLst>
        </pc:spChg>
        <pc:spChg chg="add mod">
          <ac:chgData name="Chen, Jeff" userId="9a3224f5-9893-4468-acd0-6d03119f890b" providerId="ADAL" clId="{36668F78-20BC-4003-801C-8ACC5A4B6E0B}" dt="2021-03-12T16:04:01.786" v="436" actId="1076"/>
          <ac:spMkLst>
            <pc:docMk/>
            <pc:sldMk cId="1180326809" sldId="270"/>
            <ac:spMk id="5" creationId="{D5356DD2-8E44-44FA-B449-439AA0671451}"/>
          </ac:spMkLst>
        </pc:spChg>
        <pc:spChg chg="add">
          <ac:chgData name="Chen, Jeff" userId="9a3224f5-9893-4468-acd0-6d03119f890b" providerId="ADAL" clId="{36668F78-20BC-4003-801C-8ACC5A4B6E0B}" dt="2021-03-09T18:12:14.574" v="163" actId="26606"/>
          <ac:spMkLst>
            <pc:docMk/>
            <pc:sldMk cId="1180326809" sldId="270"/>
            <ac:spMk id="9" creationId="{D0461F72-A27E-48C5-A99A-B5EEDA7456F9}"/>
          </ac:spMkLst>
        </pc:spChg>
        <pc:spChg chg="add">
          <ac:chgData name="Chen, Jeff" userId="9a3224f5-9893-4468-acd0-6d03119f890b" providerId="ADAL" clId="{36668F78-20BC-4003-801C-8ACC5A4B6E0B}" dt="2021-03-09T18:12:14.574" v="163" actId="26606"/>
          <ac:spMkLst>
            <pc:docMk/>
            <pc:sldMk cId="1180326809" sldId="270"/>
            <ac:spMk id="11" creationId="{DF382E8D-312B-4792-A211-0BDE37F6F5F7}"/>
          </ac:spMkLst>
        </pc:spChg>
        <pc:spChg chg="add">
          <ac:chgData name="Chen, Jeff" userId="9a3224f5-9893-4468-acd0-6d03119f890b" providerId="ADAL" clId="{36668F78-20BC-4003-801C-8ACC5A4B6E0B}" dt="2021-03-09T18:12:14.574" v="163" actId="26606"/>
          <ac:spMkLst>
            <pc:docMk/>
            <pc:sldMk cId="1180326809" sldId="270"/>
            <ac:spMk id="13" creationId="{036F9B07-02BE-4BD5-BA9D-E91B8A456BEA}"/>
          </ac:spMkLst>
        </pc:spChg>
        <pc:picChg chg="add mod">
          <ac:chgData name="Chen, Jeff" userId="9a3224f5-9893-4468-acd0-6d03119f890b" providerId="ADAL" clId="{36668F78-20BC-4003-801C-8ACC5A4B6E0B}" dt="2021-03-09T18:12:14.574" v="163" actId="26606"/>
          <ac:picMkLst>
            <pc:docMk/>
            <pc:sldMk cId="1180326809" sldId="270"/>
            <ac:picMk id="4" creationId="{9AAC5AA2-C8B7-4452-ADDC-07C0645AC6BE}"/>
          </ac:picMkLst>
        </pc:picChg>
        <pc:picChg chg="add mod">
          <ac:chgData name="Chen, Jeff" userId="9a3224f5-9893-4468-acd0-6d03119f890b" providerId="ADAL" clId="{36668F78-20BC-4003-801C-8ACC5A4B6E0B}" dt="2021-03-09T18:13:20.577" v="180" actId="1076"/>
          <ac:picMkLst>
            <pc:docMk/>
            <pc:sldMk cId="1180326809" sldId="270"/>
            <ac:picMk id="6" creationId="{FF076D06-6678-4A4C-85C5-A23D6D0D97D6}"/>
          </ac:picMkLst>
        </pc:picChg>
      </pc:sldChg>
      <pc:sldChg chg="modSp mod">
        <pc:chgData name="Chen, Jeff" userId="9a3224f5-9893-4468-acd0-6d03119f890b" providerId="ADAL" clId="{36668F78-20BC-4003-801C-8ACC5A4B6E0B}" dt="2021-03-08T22:44:02.183" v="0" actId="1076"/>
        <pc:sldMkLst>
          <pc:docMk/>
          <pc:sldMk cId="1214769918" sldId="271"/>
        </pc:sldMkLst>
        <pc:picChg chg="mod">
          <ac:chgData name="Chen, Jeff" userId="9a3224f5-9893-4468-acd0-6d03119f890b" providerId="ADAL" clId="{36668F78-20BC-4003-801C-8ACC5A4B6E0B}" dt="2021-03-08T22:44:02.183" v="0" actId="1076"/>
          <ac:picMkLst>
            <pc:docMk/>
            <pc:sldMk cId="1214769918" sldId="271"/>
            <ac:picMk id="4" creationId="{DFF2A787-1681-4E44-8FA0-DFC0AEBEA75F}"/>
          </ac:picMkLst>
        </pc:picChg>
      </pc:sldChg>
      <pc:sldChg chg="addSp modSp new del mod setBg">
        <pc:chgData name="Chen, Jeff" userId="9a3224f5-9893-4468-acd0-6d03119f890b" providerId="ADAL" clId="{36668F78-20BC-4003-801C-8ACC5A4B6E0B}" dt="2021-03-09T18:15:24.705" v="233" actId="2696"/>
        <pc:sldMkLst>
          <pc:docMk/>
          <pc:sldMk cId="125556231" sldId="272"/>
        </pc:sldMkLst>
        <pc:spChg chg="mod ord">
          <ac:chgData name="Chen, Jeff" userId="9a3224f5-9893-4468-acd0-6d03119f890b" providerId="ADAL" clId="{36668F78-20BC-4003-801C-8ACC5A4B6E0B}" dt="2021-03-09T18:14:35.220" v="223" actId="26606"/>
          <ac:spMkLst>
            <pc:docMk/>
            <pc:sldMk cId="125556231" sldId="272"/>
            <ac:spMk id="2" creationId="{92B6D79A-456C-4E98-BBE3-5605AFC433DB}"/>
          </ac:spMkLst>
        </pc:spChg>
        <pc:spChg chg="add">
          <ac:chgData name="Chen, Jeff" userId="9a3224f5-9893-4468-acd0-6d03119f890b" providerId="ADAL" clId="{36668F78-20BC-4003-801C-8ACC5A4B6E0B}" dt="2021-03-09T18:14:35.220" v="223" actId="26606"/>
          <ac:spMkLst>
            <pc:docMk/>
            <pc:sldMk cId="125556231" sldId="272"/>
            <ac:spMk id="9" creationId="{19D32F93-50AC-4C46-A5DB-291C60DDB7BD}"/>
          </ac:spMkLst>
        </pc:spChg>
        <pc:spChg chg="add">
          <ac:chgData name="Chen, Jeff" userId="9a3224f5-9893-4468-acd0-6d03119f890b" providerId="ADAL" clId="{36668F78-20BC-4003-801C-8ACC5A4B6E0B}" dt="2021-03-09T18:14:35.220" v="223" actId="26606"/>
          <ac:spMkLst>
            <pc:docMk/>
            <pc:sldMk cId="125556231" sldId="272"/>
            <ac:spMk id="11" creationId="{827DC2C4-B485-428A-BF4A-472D2967F47F}"/>
          </ac:spMkLst>
        </pc:spChg>
        <pc:spChg chg="add">
          <ac:chgData name="Chen, Jeff" userId="9a3224f5-9893-4468-acd0-6d03119f890b" providerId="ADAL" clId="{36668F78-20BC-4003-801C-8ACC5A4B6E0B}" dt="2021-03-09T18:14:35.220" v="223" actId="26606"/>
          <ac:spMkLst>
            <pc:docMk/>
            <pc:sldMk cId="125556231" sldId="272"/>
            <ac:spMk id="13" creationId="{EE04B5EB-F158-4507-90DD-BD23620C7CC9}"/>
          </ac:spMkLst>
        </pc:spChg>
        <pc:picChg chg="add mod">
          <ac:chgData name="Chen, Jeff" userId="9a3224f5-9893-4468-acd0-6d03119f890b" providerId="ADAL" clId="{36668F78-20BC-4003-801C-8ACC5A4B6E0B}" dt="2021-03-09T18:14:35.220" v="223" actId="26606"/>
          <ac:picMkLst>
            <pc:docMk/>
            <pc:sldMk cId="125556231" sldId="272"/>
            <ac:picMk id="4" creationId="{08C14D55-6601-44DB-B1C8-41C6E9E20AEC}"/>
          </ac:picMkLst>
        </pc:picChg>
      </pc:sldChg>
      <pc:sldChg chg="addSp modSp new del mod setBg">
        <pc:chgData name="Chen, Jeff" userId="9a3224f5-9893-4468-acd0-6d03119f890b" providerId="ADAL" clId="{36668F78-20BC-4003-801C-8ACC5A4B6E0B}" dt="2021-03-20T19:51:34.452" v="1546" actId="2696"/>
        <pc:sldMkLst>
          <pc:docMk/>
          <pc:sldMk cId="3756020951" sldId="273"/>
        </pc:sldMkLst>
        <pc:spChg chg="mod">
          <ac:chgData name="Chen, Jeff" userId="9a3224f5-9893-4468-acd0-6d03119f890b" providerId="ADAL" clId="{36668F78-20BC-4003-801C-8ACC5A4B6E0B}" dt="2021-03-09T18:16:48.154" v="283" actId="20577"/>
          <ac:spMkLst>
            <pc:docMk/>
            <pc:sldMk cId="3756020951" sldId="273"/>
            <ac:spMk id="2" creationId="{0DF662EC-D708-4A33-8611-2BF7115FC984}"/>
          </ac:spMkLst>
        </pc:spChg>
        <pc:spChg chg="add">
          <ac:chgData name="Chen, Jeff" userId="9a3224f5-9893-4468-acd0-6d03119f890b" providerId="ADAL" clId="{36668F78-20BC-4003-801C-8ACC5A4B6E0B}" dt="2021-03-09T18:16:30.128" v="273" actId="26606"/>
          <ac:spMkLst>
            <pc:docMk/>
            <pc:sldMk cId="3756020951" sldId="273"/>
            <ac:spMk id="9" creationId="{D0461F72-A27E-48C5-A99A-B5EEDA7456F9}"/>
          </ac:spMkLst>
        </pc:spChg>
        <pc:spChg chg="add">
          <ac:chgData name="Chen, Jeff" userId="9a3224f5-9893-4468-acd0-6d03119f890b" providerId="ADAL" clId="{36668F78-20BC-4003-801C-8ACC5A4B6E0B}" dt="2021-03-09T18:16:30.128" v="273" actId="26606"/>
          <ac:spMkLst>
            <pc:docMk/>
            <pc:sldMk cId="3756020951" sldId="273"/>
            <ac:spMk id="11" creationId="{DF382E8D-312B-4792-A211-0BDE37F6F5F7}"/>
          </ac:spMkLst>
        </pc:spChg>
        <pc:spChg chg="add">
          <ac:chgData name="Chen, Jeff" userId="9a3224f5-9893-4468-acd0-6d03119f890b" providerId="ADAL" clId="{36668F78-20BC-4003-801C-8ACC5A4B6E0B}" dt="2021-03-09T18:16:30.128" v="273" actId="26606"/>
          <ac:spMkLst>
            <pc:docMk/>
            <pc:sldMk cId="3756020951" sldId="273"/>
            <ac:spMk id="13" creationId="{036F9B07-02BE-4BD5-BA9D-E91B8A456BEA}"/>
          </ac:spMkLst>
        </pc:spChg>
        <pc:picChg chg="add mod">
          <ac:chgData name="Chen, Jeff" userId="9a3224f5-9893-4468-acd0-6d03119f890b" providerId="ADAL" clId="{36668F78-20BC-4003-801C-8ACC5A4B6E0B}" dt="2021-03-09T18:16:44.429" v="278" actId="1076"/>
          <ac:picMkLst>
            <pc:docMk/>
            <pc:sldMk cId="3756020951" sldId="273"/>
            <ac:picMk id="4" creationId="{76CABEF1-4954-4893-8EAB-C79AF12E7E74}"/>
          </ac:picMkLst>
        </pc:picChg>
      </pc:sldChg>
      <pc:sldChg chg="addSp modSp new mod setBg">
        <pc:chgData name="Chen, Jeff" userId="9a3224f5-9893-4468-acd0-6d03119f890b" providerId="ADAL" clId="{36668F78-20BC-4003-801C-8ACC5A4B6E0B}" dt="2021-03-20T19:52:00.338" v="1569" actId="20577"/>
        <pc:sldMkLst>
          <pc:docMk/>
          <pc:sldMk cId="470766224" sldId="274"/>
        </pc:sldMkLst>
        <pc:spChg chg="mod">
          <ac:chgData name="Chen, Jeff" userId="9a3224f5-9893-4468-acd0-6d03119f890b" providerId="ADAL" clId="{36668F78-20BC-4003-801C-8ACC5A4B6E0B}" dt="2021-03-20T19:52:00.338" v="1569" actId="20577"/>
          <ac:spMkLst>
            <pc:docMk/>
            <pc:sldMk cId="470766224" sldId="274"/>
            <ac:spMk id="2" creationId="{059E70FD-73D3-433F-A2B6-DFDAC2FD67B2}"/>
          </ac:spMkLst>
        </pc:spChg>
        <pc:spChg chg="add">
          <ac:chgData name="Chen, Jeff" userId="9a3224f5-9893-4468-acd0-6d03119f890b" providerId="ADAL" clId="{36668F78-20BC-4003-801C-8ACC5A4B6E0B}" dt="2021-03-09T18:21:36.332" v="306" actId="26606"/>
          <ac:spMkLst>
            <pc:docMk/>
            <pc:sldMk cId="470766224" sldId="274"/>
            <ac:spMk id="9" creationId="{D0461F72-A27E-48C5-A99A-B5EEDA7456F9}"/>
          </ac:spMkLst>
        </pc:spChg>
        <pc:spChg chg="add">
          <ac:chgData name="Chen, Jeff" userId="9a3224f5-9893-4468-acd0-6d03119f890b" providerId="ADAL" clId="{36668F78-20BC-4003-801C-8ACC5A4B6E0B}" dt="2021-03-09T18:21:36.332" v="306" actId="26606"/>
          <ac:spMkLst>
            <pc:docMk/>
            <pc:sldMk cId="470766224" sldId="274"/>
            <ac:spMk id="11" creationId="{DF382E8D-312B-4792-A211-0BDE37F6F5F7}"/>
          </ac:spMkLst>
        </pc:spChg>
        <pc:spChg chg="add">
          <ac:chgData name="Chen, Jeff" userId="9a3224f5-9893-4468-acd0-6d03119f890b" providerId="ADAL" clId="{36668F78-20BC-4003-801C-8ACC5A4B6E0B}" dt="2021-03-09T18:21:36.332" v="306" actId="26606"/>
          <ac:spMkLst>
            <pc:docMk/>
            <pc:sldMk cId="470766224" sldId="274"/>
            <ac:spMk id="13" creationId="{036F9B07-02BE-4BD5-BA9D-E91B8A456BEA}"/>
          </ac:spMkLst>
        </pc:spChg>
        <pc:picChg chg="add mod">
          <ac:chgData name="Chen, Jeff" userId="9a3224f5-9893-4468-acd0-6d03119f890b" providerId="ADAL" clId="{36668F78-20BC-4003-801C-8ACC5A4B6E0B}" dt="2021-03-09T18:21:36.332" v="306" actId="26606"/>
          <ac:picMkLst>
            <pc:docMk/>
            <pc:sldMk cId="470766224" sldId="274"/>
            <ac:picMk id="4" creationId="{A5889218-17A8-4654-90AF-D177DE477818}"/>
          </ac:picMkLst>
        </pc:picChg>
        <pc:picChg chg="add mod">
          <ac:chgData name="Chen, Jeff" userId="9a3224f5-9893-4468-acd0-6d03119f890b" providerId="ADAL" clId="{36668F78-20BC-4003-801C-8ACC5A4B6E0B}" dt="2021-03-09T18:23:02.644" v="308" actId="1076"/>
          <ac:picMkLst>
            <pc:docMk/>
            <pc:sldMk cId="470766224" sldId="274"/>
            <ac:picMk id="6" creationId="{AE90FBDE-69AE-4316-8FA1-18F6D0B99E7F}"/>
          </ac:picMkLst>
        </pc:picChg>
      </pc:sldChg>
      <pc:sldChg chg="addSp modSp new del mod setBg">
        <pc:chgData name="Chen, Jeff" userId="9a3224f5-9893-4468-acd0-6d03119f890b" providerId="ADAL" clId="{36668F78-20BC-4003-801C-8ACC5A4B6E0B}" dt="2021-03-20T19:12:27.973" v="845" actId="2696"/>
        <pc:sldMkLst>
          <pc:docMk/>
          <pc:sldMk cId="3273601112" sldId="275"/>
        </pc:sldMkLst>
        <pc:spChg chg="mod">
          <ac:chgData name="Chen, Jeff" userId="9a3224f5-9893-4468-acd0-6d03119f890b" providerId="ADAL" clId="{36668F78-20BC-4003-801C-8ACC5A4B6E0B}" dt="2021-03-20T19:11:58.832" v="843" actId="26606"/>
          <ac:spMkLst>
            <pc:docMk/>
            <pc:sldMk cId="3273601112" sldId="275"/>
            <ac:spMk id="2" creationId="{70F1A561-41F3-420F-AC5C-3C86256BCFB5}"/>
          </ac:spMkLst>
        </pc:spChg>
        <pc:spChg chg="add">
          <ac:chgData name="Chen, Jeff" userId="9a3224f5-9893-4468-acd0-6d03119f890b" providerId="ADAL" clId="{36668F78-20BC-4003-801C-8ACC5A4B6E0B}" dt="2021-03-20T19:11:58.832" v="843" actId="26606"/>
          <ac:spMkLst>
            <pc:docMk/>
            <pc:sldMk cId="3273601112" sldId="275"/>
            <ac:spMk id="9" creationId="{D17A94B4-8121-4ED6-AB0D-69EE9A6332E6}"/>
          </ac:spMkLst>
        </pc:spChg>
        <pc:spChg chg="add">
          <ac:chgData name="Chen, Jeff" userId="9a3224f5-9893-4468-acd0-6d03119f890b" providerId="ADAL" clId="{36668F78-20BC-4003-801C-8ACC5A4B6E0B}" dt="2021-03-20T19:11:58.832" v="843" actId="26606"/>
          <ac:spMkLst>
            <pc:docMk/>
            <pc:sldMk cId="3273601112" sldId="275"/>
            <ac:spMk id="13" creationId="{53FD85F6-ECDC-4124-9916-6444E142C663}"/>
          </ac:spMkLst>
        </pc:spChg>
        <pc:spChg chg="add">
          <ac:chgData name="Chen, Jeff" userId="9a3224f5-9893-4468-acd0-6d03119f890b" providerId="ADAL" clId="{36668F78-20BC-4003-801C-8ACC5A4B6E0B}" dt="2021-03-20T19:11:58.832" v="843" actId="26606"/>
          <ac:spMkLst>
            <pc:docMk/>
            <pc:sldMk cId="3273601112" sldId="275"/>
            <ac:spMk id="15" creationId="{FB5D26B4-74AD-4118-8F13-7051DA3BFA87}"/>
          </ac:spMkLst>
        </pc:spChg>
        <pc:picChg chg="add mod">
          <ac:chgData name="Chen, Jeff" userId="9a3224f5-9893-4468-acd0-6d03119f890b" providerId="ADAL" clId="{36668F78-20BC-4003-801C-8ACC5A4B6E0B}" dt="2021-03-20T19:11:58.832" v="843" actId="26606"/>
          <ac:picMkLst>
            <pc:docMk/>
            <pc:sldMk cId="3273601112" sldId="275"/>
            <ac:picMk id="4" creationId="{BD329F78-BF81-43C5-81CF-B34D97D69AD6}"/>
          </ac:picMkLst>
        </pc:picChg>
        <pc:picChg chg="add">
          <ac:chgData name="Chen, Jeff" userId="9a3224f5-9893-4468-acd0-6d03119f890b" providerId="ADAL" clId="{36668F78-20BC-4003-801C-8ACC5A4B6E0B}" dt="2021-03-20T19:11:58.832" v="843" actId="26606"/>
          <ac:picMkLst>
            <pc:docMk/>
            <pc:sldMk cId="3273601112" sldId="275"/>
            <ac:picMk id="11" creationId="{4741521E-DC76-41B9-8A47-448CD4F9FA46}"/>
          </ac:picMkLst>
        </pc:picChg>
      </pc:sldChg>
      <pc:sldChg chg="addSp delSp modSp new mod setBg addAnim">
        <pc:chgData name="Chen, Jeff" userId="9a3224f5-9893-4468-acd0-6d03119f890b" providerId="ADAL" clId="{36668F78-20BC-4003-801C-8ACC5A4B6E0B}" dt="2021-03-20T19:27:31.244" v="1065" actId="14100"/>
        <pc:sldMkLst>
          <pc:docMk/>
          <pc:sldMk cId="3788360458" sldId="276"/>
        </pc:sldMkLst>
        <pc:spChg chg="mod">
          <ac:chgData name="Chen, Jeff" userId="9a3224f5-9893-4468-acd0-6d03119f890b" providerId="ADAL" clId="{36668F78-20BC-4003-801C-8ACC5A4B6E0B}" dt="2021-03-20T19:27:22.470" v="1063" actId="20577"/>
          <ac:spMkLst>
            <pc:docMk/>
            <pc:sldMk cId="3788360458" sldId="276"/>
            <ac:spMk id="2" creationId="{24CCED6F-D6FB-42FE-9BB2-C89B54083351}"/>
          </ac:spMkLst>
        </pc:spChg>
        <pc:spChg chg="add mod">
          <ac:chgData name="Chen, Jeff" userId="9a3224f5-9893-4468-acd0-6d03119f890b" providerId="ADAL" clId="{36668F78-20BC-4003-801C-8ACC5A4B6E0B}" dt="2021-03-20T19:26:58.320" v="1037" actId="1076"/>
          <ac:spMkLst>
            <pc:docMk/>
            <pc:sldMk cId="3788360458" sldId="276"/>
            <ac:spMk id="7" creationId="{569E06D5-1DDC-4AEB-8B17-9D78C8DDB03D}"/>
          </ac:spMkLst>
        </pc:spChg>
        <pc:spChg chg="add mod">
          <ac:chgData name="Chen, Jeff" userId="9a3224f5-9893-4468-acd0-6d03119f890b" providerId="ADAL" clId="{36668F78-20BC-4003-801C-8ACC5A4B6E0B}" dt="2021-03-20T19:27:01.122" v="1038" actId="1076"/>
          <ac:spMkLst>
            <pc:docMk/>
            <pc:sldMk cId="3788360458" sldId="276"/>
            <ac:spMk id="8" creationId="{F8E7421F-570B-469F-AC5D-47EF182171B8}"/>
          </ac:spMkLst>
        </pc:spChg>
        <pc:spChg chg="add del">
          <ac:chgData name="Chen, Jeff" userId="9a3224f5-9893-4468-acd0-6d03119f890b" providerId="ADAL" clId="{36668F78-20BC-4003-801C-8ACC5A4B6E0B}" dt="2021-03-20T19:14:38.543" v="888" actId="26606"/>
          <ac:spMkLst>
            <pc:docMk/>
            <pc:sldMk cId="3788360458" sldId="276"/>
            <ac:spMk id="9" creationId="{5922BD39-6B5B-493A-BE62-58ECD0F7A75A}"/>
          </ac:spMkLst>
        </pc:spChg>
        <pc:spChg chg="add del">
          <ac:chgData name="Chen, Jeff" userId="9a3224f5-9893-4468-acd0-6d03119f890b" providerId="ADAL" clId="{36668F78-20BC-4003-801C-8ACC5A4B6E0B}" dt="2021-03-20T19:14:38.543" v="888" actId="26606"/>
          <ac:spMkLst>
            <pc:docMk/>
            <pc:sldMk cId="3788360458" sldId="276"/>
            <ac:spMk id="13" creationId="{53FD85F6-ECDC-4124-9916-6444E142C663}"/>
          </ac:spMkLst>
        </pc:spChg>
        <pc:spChg chg="add del">
          <ac:chgData name="Chen, Jeff" userId="9a3224f5-9893-4468-acd0-6d03119f890b" providerId="ADAL" clId="{36668F78-20BC-4003-801C-8ACC5A4B6E0B}" dt="2021-03-20T19:14:38.543" v="888" actId="26606"/>
          <ac:spMkLst>
            <pc:docMk/>
            <pc:sldMk cId="3788360458" sldId="276"/>
            <ac:spMk id="15" creationId="{FB5D26B4-74AD-4118-8F13-7051DA3BFA87}"/>
          </ac:spMkLst>
        </pc:spChg>
        <pc:spChg chg="add mod">
          <ac:chgData name="Chen, Jeff" userId="9a3224f5-9893-4468-acd0-6d03119f890b" providerId="ADAL" clId="{36668F78-20BC-4003-801C-8ACC5A4B6E0B}" dt="2021-03-20T19:27:12.819" v="1042" actId="1076"/>
          <ac:spMkLst>
            <pc:docMk/>
            <pc:sldMk cId="3788360458" sldId="276"/>
            <ac:spMk id="18" creationId="{87E2CB33-3F37-4E8D-93B1-E30DE6576FBC}"/>
          </ac:spMkLst>
        </pc:spChg>
        <pc:spChg chg="add del">
          <ac:chgData name="Chen, Jeff" userId="9a3224f5-9893-4468-acd0-6d03119f890b" providerId="ADAL" clId="{36668F78-20BC-4003-801C-8ACC5A4B6E0B}" dt="2021-03-20T19:14:38.543" v="888" actId="26606"/>
          <ac:spMkLst>
            <pc:docMk/>
            <pc:sldMk cId="3788360458" sldId="276"/>
            <ac:spMk id="20" creationId="{5922BD39-6B5B-493A-BE62-58ECD0F7A75A}"/>
          </ac:spMkLst>
        </pc:spChg>
        <pc:spChg chg="add del">
          <ac:chgData name="Chen, Jeff" userId="9a3224f5-9893-4468-acd0-6d03119f890b" providerId="ADAL" clId="{36668F78-20BC-4003-801C-8ACC5A4B6E0B}" dt="2021-03-20T19:14:38.543" v="888" actId="26606"/>
          <ac:spMkLst>
            <pc:docMk/>
            <pc:sldMk cId="3788360458" sldId="276"/>
            <ac:spMk id="24" creationId="{53FD85F6-ECDC-4124-9916-6444E142C663}"/>
          </ac:spMkLst>
        </pc:spChg>
        <pc:spChg chg="add del">
          <ac:chgData name="Chen, Jeff" userId="9a3224f5-9893-4468-acd0-6d03119f890b" providerId="ADAL" clId="{36668F78-20BC-4003-801C-8ACC5A4B6E0B}" dt="2021-03-20T19:14:38.543" v="888" actId="26606"/>
          <ac:spMkLst>
            <pc:docMk/>
            <pc:sldMk cId="3788360458" sldId="276"/>
            <ac:spMk id="26" creationId="{FB5D26B4-74AD-4118-8F13-7051DA3BFA87}"/>
          </ac:spMkLst>
        </pc:spChg>
        <pc:picChg chg="add del mod">
          <ac:chgData name="Chen, Jeff" userId="9a3224f5-9893-4468-acd0-6d03119f890b" providerId="ADAL" clId="{36668F78-20BC-4003-801C-8ACC5A4B6E0B}" dt="2021-03-20T19:14:17.022" v="883" actId="478"/>
          <ac:picMkLst>
            <pc:docMk/>
            <pc:sldMk cId="3788360458" sldId="276"/>
            <ac:picMk id="4" creationId="{84259835-6E1F-4596-922B-034F0D8488F9}"/>
          </ac:picMkLst>
        </pc:picChg>
        <pc:picChg chg="add mod">
          <ac:chgData name="Chen, Jeff" userId="9a3224f5-9893-4468-acd0-6d03119f890b" providerId="ADAL" clId="{36668F78-20BC-4003-801C-8ACC5A4B6E0B}" dt="2021-03-20T19:27:27.272" v="1064" actId="14100"/>
          <ac:picMkLst>
            <pc:docMk/>
            <pc:sldMk cId="3788360458" sldId="276"/>
            <ac:picMk id="6" creationId="{815ABED0-A7F5-4AAB-A4AB-2965CCDFAC9C}"/>
          </ac:picMkLst>
        </pc:picChg>
        <pc:picChg chg="add del">
          <ac:chgData name="Chen, Jeff" userId="9a3224f5-9893-4468-acd0-6d03119f890b" providerId="ADAL" clId="{36668F78-20BC-4003-801C-8ACC5A4B6E0B}" dt="2021-03-20T19:14:38.543" v="888" actId="26606"/>
          <ac:picMkLst>
            <pc:docMk/>
            <pc:sldMk cId="3788360458" sldId="276"/>
            <ac:picMk id="11" creationId="{4741521E-DC76-41B9-8A47-448CD4F9FA46}"/>
          </ac:picMkLst>
        </pc:picChg>
        <pc:picChg chg="add mod">
          <ac:chgData name="Chen, Jeff" userId="9a3224f5-9893-4468-acd0-6d03119f890b" providerId="ADAL" clId="{36668F78-20BC-4003-801C-8ACC5A4B6E0B}" dt="2021-03-20T19:27:31.244" v="1065" actId="14100"/>
          <ac:picMkLst>
            <pc:docMk/>
            <pc:sldMk cId="3788360458" sldId="276"/>
            <ac:picMk id="17" creationId="{4BFD6221-9E72-486E-8C72-84662C4C7104}"/>
          </ac:picMkLst>
        </pc:picChg>
        <pc:picChg chg="add del">
          <ac:chgData name="Chen, Jeff" userId="9a3224f5-9893-4468-acd0-6d03119f890b" providerId="ADAL" clId="{36668F78-20BC-4003-801C-8ACC5A4B6E0B}" dt="2021-03-20T19:14:38.543" v="888" actId="26606"/>
          <ac:picMkLst>
            <pc:docMk/>
            <pc:sldMk cId="3788360458" sldId="276"/>
            <ac:picMk id="22" creationId="{4741521E-DC76-41B9-8A47-448CD4F9FA46}"/>
          </ac:picMkLst>
        </pc:picChg>
      </pc:sldChg>
      <pc:sldChg chg="addSp delSp modSp new del mod setBg">
        <pc:chgData name="Chen, Jeff" userId="9a3224f5-9893-4468-acd0-6d03119f890b" providerId="ADAL" clId="{36668F78-20BC-4003-801C-8ACC5A4B6E0B}" dt="2021-03-20T19:28:03.502" v="1066" actId="2696"/>
        <pc:sldMkLst>
          <pc:docMk/>
          <pc:sldMk cId="4290828679" sldId="277"/>
        </pc:sldMkLst>
        <pc:spChg chg="mod">
          <ac:chgData name="Chen, Jeff" userId="9a3224f5-9893-4468-acd0-6d03119f890b" providerId="ADAL" clId="{36668F78-20BC-4003-801C-8ACC5A4B6E0B}" dt="2021-03-20T19:14:20.645" v="885" actId="26606"/>
          <ac:spMkLst>
            <pc:docMk/>
            <pc:sldMk cId="4290828679" sldId="277"/>
            <ac:spMk id="2" creationId="{6E571202-A7FD-4E52-A4AA-D73C06FA045E}"/>
          </ac:spMkLst>
        </pc:spChg>
        <pc:spChg chg="add del mod">
          <ac:chgData name="Chen, Jeff" userId="9a3224f5-9893-4468-acd0-6d03119f890b" providerId="ADAL" clId="{36668F78-20BC-4003-801C-8ACC5A4B6E0B}" dt="2021-03-20T19:27:16.389" v="1044" actId="478"/>
          <ac:spMkLst>
            <pc:docMk/>
            <pc:sldMk cId="4290828679" sldId="277"/>
            <ac:spMk id="5" creationId="{3947E988-547D-447D-86CF-683D9362BDE8}"/>
          </ac:spMkLst>
        </pc:spChg>
        <pc:spChg chg="add">
          <ac:chgData name="Chen, Jeff" userId="9a3224f5-9893-4468-acd0-6d03119f890b" providerId="ADAL" clId="{36668F78-20BC-4003-801C-8ACC5A4B6E0B}" dt="2021-03-20T19:14:20.645" v="885" actId="26606"/>
          <ac:spMkLst>
            <pc:docMk/>
            <pc:sldMk cId="4290828679" sldId="277"/>
            <ac:spMk id="9" creationId="{D17A94B4-8121-4ED6-AB0D-69EE9A6332E6}"/>
          </ac:spMkLst>
        </pc:spChg>
        <pc:spChg chg="add">
          <ac:chgData name="Chen, Jeff" userId="9a3224f5-9893-4468-acd0-6d03119f890b" providerId="ADAL" clId="{36668F78-20BC-4003-801C-8ACC5A4B6E0B}" dt="2021-03-20T19:14:20.645" v="885" actId="26606"/>
          <ac:spMkLst>
            <pc:docMk/>
            <pc:sldMk cId="4290828679" sldId="277"/>
            <ac:spMk id="13" creationId="{53FD85F6-ECDC-4124-9916-6444E142C663}"/>
          </ac:spMkLst>
        </pc:spChg>
        <pc:spChg chg="add">
          <ac:chgData name="Chen, Jeff" userId="9a3224f5-9893-4468-acd0-6d03119f890b" providerId="ADAL" clId="{36668F78-20BC-4003-801C-8ACC5A4B6E0B}" dt="2021-03-20T19:14:20.645" v="885" actId="26606"/>
          <ac:spMkLst>
            <pc:docMk/>
            <pc:sldMk cId="4290828679" sldId="277"/>
            <ac:spMk id="15" creationId="{FB5D26B4-74AD-4118-8F13-7051DA3BFA87}"/>
          </ac:spMkLst>
        </pc:spChg>
        <pc:picChg chg="add del mod">
          <ac:chgData name="Chen, Jeff" userId="9a3224f5-9893-4468-acd0-6d03119f890b" providerId="ADAL" clId="{36668F78-20BC-4003-801C-8ACC5A4B6E0B}" dt="2021-03-20T19:27:14.828" v="1043" actId="478"/>
          <ac:picMkLst>
            <pc:docMk/>
            <pc:sldMk cId="4290828679" sldId="277"/>
            <ac:picMk id="4" creationId="{C2B542AA-2547-4F16-A960-EB394EF21741}"/>
          </ac:picMkLst>
        </pc:picChg>
        <pc:picChg chg="add">
          <ac:chgData name="Chen, Jeff" userId="9a3224f5-9893-4468-acd0-6d03119f890b" providerId="ADAL" clId="{36668F78-20BC-4003-801C-8ACC5A4B6E0B}" dt="2021-03-20T19:14:20.645" v="885" actId="26606"/>
          <ac:picMkLst>
            <pc:docMk/>
            <pc:sldMk cId="4290828679" sldId="277"/>
            <ac:picMk id="11" creationId="{4741521E-DC76-41B9-8A47-448CD4F9FA46}"/>
          </ac:picMkLst>
        </pc:picChg>
      </pc:sldChg>
      <pc:sldChg chg="addSp modSp new del mod">
        <pc:chgData name="Chen, Jeff" userId="9a3224f5-9893-4468-acd0-6d03119f890b" providerId="ADAL" clId="{36668F78-20BC-4003-801C-8ACC5A4B6E0B}" dt="2021-03-20T19:16:11.446" v="927" actId="2696"/>
        <pc:sldMkLst>
          <pc:docMk/>
          <pc:sldMk cId="3513092709" sldId="278"/>
        </pc:sldMkLst>
        <pc:spChg chg="mod">
          <ac:chgData name="Chen, Jeff" userId="9a3224f5-9893-4468-acd0-6d03119f890b" providerId="ADAL" clId="{36668F78-20BC-4003-801C-8ACC5A4B6E0B}" dt="2021-03-20T19:15:41.602" v="919" actId="20577"/>
          <ac:spMkLst>
            <pc:docMk/>
            <pc:sldMk cId="3513092709" sldId="278"/>
            <ac:spMk id="2" creationId="{9101C680-EB2A-46F3-B74A-80AAFD90A537}"/>
          </ac:spMkLst>
        </pc:spChg>
        <pc:picChg chg="add">
          <ac:chgData name="Chen, Jeff" userId="9a3224f5-9893-4468-acd0-6d03119f890b" providerId="ADAL" clId="{36668F78-20BC-4003-801C-8ACC5A4B6E0B}" dt="2021-03-20T19:15:35.920" v="901" actId="22"/>
          <ac:picMkLst>
            <pc:docMk/>
            <pc:sldMk cId="3513092709" sldId="278"/>
            <ac:picMk id="4" creationId="{5315402A-7136-43A2-A94B-44C7F6A30D08}"/>
          </ac:picMkLst>
        </pc:picChg>
      </pc:sldChg>
      <pc:sldChg chg="addSp modSp new del mod">
        <pc:chgData name="Chen, Jeff" userId="9a3224f5-9893-4468-acd0-6d03119f890b" providerId="ADAL" clId="{36668F78-20BC-4003-801C-8ACC5A4B6E0B}" dt="2021-03-20T19:46:50.743" v="1529" actId="47"/>
        <pc:sldMkLst>
          <pc:docMk/>
          <pc:sldMk cId="2163507875" sldId="279"/>
        </pc:sldMkLst>
        <pc:spChg chg="mod">
          <ac:chgData name="Chen, Jeff" userId="9a3224f5-9893-4468-acd0-6d03119f890b" providerId="ADAL" clId="{36668F78-20BC-4003-801C-8ACC5A4B6E0B}" dt="2021-03-20T19:16:34.544" v="946" actId="20577"/>
          <ac:spMkLst>
            <pc:docMk/>
            <pc:sldMk cId="2163507875" sldId="279"/>
            <ac:spMk id="2" creationId="{69E070EE-8A11-451C-A46B-006668F18B2A}"/>
          </ac:spMkLst>
        </pc:spChg>
        <pc:picChg chg="add mod">
          <ac:chgData name="Chen, Jeff" userId="9a3224f5-9893-4468-acd0-6d03119f890b" providerId="ADAL" clId="{36668F78-20BC-4003-801C-8ACC5A4B6E0B}" dt="2021-03-20T19:16:40.925" v="947" actId="1076"/>
          <ac:picMkLst>
            <pc:docMk/>
            <pc:sldMk cId="2163507875" sldId="279"/>
            <ac:picMk id="4" creationId="{2EF87537-87E6-42B9-9411-BF6A45982032}"/>
          </ac:picMkLst>
        </pc:picChg>
      </pc:sldChg>
      <pc:sldChg chg="addSp delSp modSp new mod setBg">
        <pc:chgData name="Chen, Jeff" userId="9a3224f5-9893-4468-acd0-6d03119f890b" providerId="ADAL" clId="{36668F78-20BC-4003-801C-8ACC5A4B6E0B}" dt="2021-03-20T19:52:54.225" v="1603" actId="26606"/>
        <pc:sldMkLst>
          <pc:docMk/>
          <pc:sldMk cId="1326462314" sldId="280"/>
        </pc:sldMkLst>
        <pc:spChg chg="mod">
          <ac:chgData name="Chen, Jeff" userId="9a3224f5-9893-4468-acd0-6d03119f890b" providerId="ADAL" clId="{36668F78-20BC-4003-801C-8ACC5A4B6E0B}" dt="2021-03-20T19:52:54.225" v="1603" actId="26606"/>
          <ac:spMkLst>
            <pc:docMk/>
            <pc:sldMk cId="1326462314" sldId="280"/>
            <ac:spMk id="2" creationId="{D6CC1811-68D8-45EB-809A-07E60D9F7B18}"/>
          </ac:spMkLst>
        </pc:spChg>
        <pc:spChg chg="add del">
          <ac:chgData name="Chen, Jeff" userId="9a3224f5-9893-4468-acd0-6d03119f890b" providerId="ADAL" clId="{36668F78-20BC-4003-801C-8ACC5A4B6E0B}" dt="2021-03-20T19:52:54.216" v="1602" actId="26606"/>
          <ac:spMkLst>
            <pc:docMk/>
            <pc:sldMk cId="1326462314" sldId="280"/>
            <ac:spMk id="9" creationId="{A4AC5506-6312-4701-8D3C-40187889A947}"/>
          </ac:spMkLst>
        </pc:spChg>
        <pc:spChg chg="add">
          <ac:chgData name="Chen, Jeff" userId="9a3224f5-9893-4468-acd0-6d03119f890b" providerId="ADAL" clId="{36668F78-20BC-4003-801C-8ACC5A4B6E0B}" dt="2021-03-20T19:52:54.225" v="1603" actId="26606"/>
          <ac:spMkLst>
            <pc:docMk/>
            <pc:sldMk cId="1326462314" sldId="280"/>
            <ac:spMk id="11" creationId="{7F57BEA8-497D-4AA8-8A18-BDCD696B25FE}"/>
          </ac:spMkLst>
        </pc:spChg>
        <pc:picChg chg="add mod">
          <ac:chgData name="Chen, Jeff" userId="9a3224f5-9893-4468-acd0-6d03119f890b" providerId="ADAL" clId="{36668F78-20BC-4003-801C-8ACC5A4B6E0B}" dt="2021-03-20T19:52:54.225" v="1603" actId="26606"/>
          <ac:picMkLst>
            <pc:docMk/>
            <pc:sldMk cId="1326462314" sldId="280"/>
            <ac:picMk id="4" creationId="{0025ECA8-7F88-454B-9422-DACF137FB241}"/>
          </ac:picMkLst>
        </pc:picChg>
        <pc:cxnChg chg="add">
          <ac:chgData name="Chen, Jeff" userId="9a3224f5-9893-4468-acd0-6d03119f890b" providerId="ADAL" clId="{36668F78-20BC-4003-801C-8ACC5A4B6E0B}" dt="2021-03-20T19:52:54.225" v="1603" actId="26606"/>
          <ac:cxnSpMkLst>
            <pc:docMk/>
            <pc:sldMk cId="1326462314" sldId="280"/>
            <ac:cxnSpMk id="12" creationId="{D2E961F1-4A28-4A5F-BBD4-6E400E5E6C75}"/>
          </ac:cxnSpMkLst>
        </pc:cxnChg>
        <pc:cxnChg chg="add">
          <ac:chgData name="Chen, Jeff" userId="9a3224f5-9893-4468-acd0-6d03119f890b" providerId="ADAL" clId="{36668F78-20BC-4003-801C-8ACC5A4B6E0B}" dt="2021-03-20T19:52:54.225" v="1603" actId="26606"/>
          <ac:cxnSpMkLst>
            <pc:docMk/>
            <pc:sldMk cId="1326462314" sldId="280"/>
            <ac:cxnSpMk id="13" creationId="{A82415D3-DDE5-4D63-8CB3-23A5EC581B27}"/>
          </ac:cxnSpMkLst>
        </pc:cxnChg>
        <pc:cxnChg chg="add">
          <ac:chgData name="Chen, Jeff" userId="9a3224f5-9893-4468-acd0-6d03119f890b" providerId="ADAL" clId="{36668F78-20BC-4003-801C-8ACC5A4B6E0B}" dt="2021-03-20T19:52:54.225" v="1603" actId="26606"/>
          <ac:cxnSpMkLst>
            <pc:docMk/>
            <pc:sldMk cId="1326462314" sldId="280"/>
            <ac:cxnSpMk id="15" creationId="{AD7193FB-6AE6-4B3B-8F89-56B55DD63B4D}"/>
          </ac:cxnSpMkLst>
        </pc:cxnChg>
      </pc:sldChg>
      <pc:sldChg chg="addSp modSp new del mod setBg">
        <pc:chgData name="Chen, Jeff" userId="9a3224f5-9893-4468-acd0-6d03119f890b" providerId="ADAL" clId="{36668F78-20BC-4003-801C-8ACC5A4B6E0B}" dt="2021-03-21T23:37:38.278" v="1643" actId="2696"/>
        <pc:sldMkLst>
          <pc:docMk/>
          <pc:sldMk cId="1278481759" sldId="281"/>
        </pc:sldMkLst>
        <pc:spChg chg="mod">
          <ac:chgData name="Chen, Jeff" userId="9a3224f5-9893-4468-acd0-6d03119f890b" providerId="ADAL" clId="{36668F78-20BC-4003-801C-8ACC5A4B6E0B}" dt="2021-03-20T19:59:09.881" v="1616" actId="20577"/>
          <ac:spMkLst>
            <pc:docMk/>
            <pc:sldMk cId="1278481759" sldId="281"/>
            <ac:spMk id="2" creationId="{FAC7198A-9916-43EA-AC07-149C5F052B8E}"/>
          </ac:spMkLst>
        </pc:spChg>
        <pc:spChg chg="add">
          <ac:chgData name="Chen, Jeff" userId="9a3224f5-9893-4468-acd0-6d03119f890b" providerId="ADAL" clId="{36668F78-20BC-4003-801C-8ACC5A4B6E0B}" dt="2021-03-20T19:59:05.893" v="1605" actId="26606"/>
          <ac:spMkLst>
            <pc:docMk/>
            <pc:sldMk cId="1278481759" sldId="281"/>
            <ac:spMk id="9" creationId="{1045B59B-615E-4718-A150-42DE5D03E1C8}"/>
          </ac:spMkLst>
        </pc:spChg>
        <pc:spChg chg="add">
          <ac:chgData name="Chen, Jeff" userId="9a3224f5-9893-4468-acd0-6d03119f890b" providerId="ADAL" clId="{36668F78-20BC-4003-801C-8ACC5A4B6E0B}" dt="2021-03-20T19:59:05.893" v="1605" actId="26606"/>
          <ac:spMkLst>
            <pc:docMk/>
            <pc:sldMk cId="1278481759" sldId="281"/>
            <ac:spMk id="11" creationId="{D6CF29CD-38B8-4924-BA11-6D60517487EF}"/>
          </ac:spMkLst>
        </pc:spChg>
        <pc:picChg chg="add mod">
          <ac:chgData name="Chen, Jeff" userId="9a3224f5-9893-4468-acd0-6d03119f890b" providerId="ADAL" clId="{36668F78-20BC-4003-801C-8ACC5A4B6E0B}" dt="2021-03-20T19:59:13.837" v="1617" actId="1076"/>
          <ac:picMkLst>
            <pc:docMk/>
            <pc:sldMk cId="1278481759" sldId="281"/>
            <ac:picMk id="4" creationId="{23385CA5-1984-450A-BA69-6B2CE687E97C}"/>
          </ac:picMkLst>
        </pc:picChg>
      </pc:sldChg>
      <pc:sldChg chg="addSp delSp modSp add mod">
        <pc:chgData name="Chen, Jeff" userId="9a3224f5-9893-4468-acd0-6d03119f890b" providerId="ADAL" clId="{36668F78-20BC-4003-801C-8ACC5A4B6E0B}" dt="2021-03-12T16:08:54.416" v="832" actId="20577"/>
        <pc:sldMkLst>
          <pc:docMk/>
          <pc:sldMk cId="581602665" sldId="282"/>
        </pc:sldMkLst>
        <pc:spChg chg="add mod">
          <ac:chgData name="Chen, Jeff" userId="9a3224f5-9893-4468-acd0-6d03119f890b" providerId="ADAL" clId="{36668F78-20BC-4003-801C-8ACC5A4B6E0B}" dt="2021-03-12T16:06:53.122" v="623" actId="255"/>
          <ac:spMkLst>
            <pc:docMk/>
            <pc:sldMk cId="581602665" sldId="282"/>
            <ac:spMk id="2" creationId="{1BCDBD08-0B1A-4DA3-9AD0-5ACD2DE214A5}"/>
          </ac:spMkLst>
        </pc:spChg>
        <pc:spChg chg="del">
          <ac:chgData name="Chen, Jeff" userId="9a3224f5-9893-4468-acd0-6d03119f890b" providerId="ADAL" clId="{36668F78-20BC-4003-801C-8ACC5A4B6E0B}" dt="2021-03-09T18:15:11.331" v="229" actId="478"/>
          <ac:spMkLst>
            <pc:docMk/>
            <pc:sldMk cId="581602665" sldId="282"/>
            <ac:spMk id="2" creationId="{DDB5B769-C03B-4E54-A188-BE9994B667F5}"/>
          </ac:spMkLst>
        </pc:spChg>
        <pc:spChg chg="add mod">
          <ac:chgData name="Chen, Jeff" userId="9a3224f5-9893-4468-acd0-6d03119f890b" providerId="ADAL" clId="{36668F78-20BC-4003-801C-8ACC5A4B6E0B}" dt="2021-03-12T16:08:54.416" v="832" actId="20577"/>
          <ac:spMkLst>
            <pc:docMk/>
            <pc:sldMk cId="581602665" sldId="282"/>
            <ac:spMk id="3" creationId="{B3DCEF3A-7FDD-40D3-B36A-26AE1BDCF259}"/>
          </ac:spMkLst>
        </pc:spChg>
        <pc:spChg chg="add del mod">
          <ac:chgData name="Chen, Jeff" userId="9a3224f5-9893-4468-acd0-6d03119f890b" providerId="ADAL" clId="{36668F78-20BC-4003-801C-8ACC5A4B6E0B}" dt="2021-03-09T18:15:13.679" v="231" actId="478"/>
          <ac:spMkLst>
            <pc:docMk/>
            <pc:sldMk cId="581602665" sldId="282"/>
            <ac:spMk id="8" creationId="{AE1C04BA-B1A6-4AE0-9758-E4DFECC8E37F}"/>
          </ac:spMkLst>
        </pc:spChg>
        <pc:spChg chg="add mod">
          <ac:chgData name="Chen, Jeff" userId="9a3224f5-9893-4468-acd0-6d03119f890b" providerId="ADAL" clId="{36668F78-20BC-4003-801C-8ACC5A4B6E0B}" dt="2021-03-12T16:04:26.669" v="440" actId="14100"/>
          <ac:spMkLst>
            <pc:docMk/>
            <pc:sldMk cId="581602665" sldId="282"/>
            <ac:spMk id="12" creationId="{635238AA-7A68-4E77-9D7F-1D418EDAA544}"/>
          </ac:spMkLst>
        </pc:spChg>
        <pc:picChg chg="del">
          <ac:chgData name="Chen, Jeff" userId="9a3224f5-9893-4468-acd0-6d03119f890b" providerId="ADAL" clId="{36668F78-20BC-4003-801C-8ACC5A4B6E0B}" dt="2021-03-09T18:15:01.459" v="225" actId="478"/>
          <ac:picMkLst>
            <pc:docMk/>
            <pc:sldMk cId="581602665" sldId="282"/>
            <ac:picMk id="4" creationId="{9AAC5AA2-C8B7-4452-ADDC-07C0645AC6BE}"/>
          </ac:picMkLst>
        </pc:picChg>
        <pc:picChg chg="add mod">
          <ac:chgData name="Chen, Jeff" userId="9a3224f5-9893-4468-acd0-6d03119f890b" providerId="ADAL" clId="{36668F78-20BC-4003-801C-8ACC5A4B6E0B}" dt="2021-03-12T16:04:17.878" v="437" actId="1076"/>
          <ac:picMkLst>
            <pc:docMk/>
            <pc:sldMk cId="581602665" sldId="282"/>
            <ac:picMk id="5" creationId="{DECACDA3-367A-458C-8F31-98C5F546BA73}"/>
          </ac:picMkLst>
        </pc:picChg>
        <pc:picChg chg="del">
          <ac:chgData name="Chen, Jeff" userId="9a3224f5-9893-4468-acd0-6d03119f890b" providerId="ADAL" clId="{36668F78-20BC-4003-801C-8ACC5A4B6E0B}" dt="2021-03-09T18:15:02.124" v="226" actId="478"/>
          <ac:picMkLst>
            <pc:docMk/>
            <pc:sldMk cId="581602665" sldId="282"/>
            <ac:picMk id="6" creationId="{FF076D06-6678-4A4C-85C5-A23D6D0D97D6}"/>
          </ac:picMkLst>
        </pc:picChg>
        <pc:picChg chg="add mod">
          <ac:chgData name="Chen, Jeff" userId="9a3224f5-9893-4468-acd0-6d03119f890b" providerId="ADAL" clId="{36668F78-20BC-4003-801C-8ACC5A4B6E0B}" dt="2021-03-12T16:04:19.815" v="438" actId="1076"/>
          <ac:picMkLst>
            <pc:docMk/>
            <pc:sldMk cId="581602665" sldId="282"/>
            <ac:picMk id="14" creationId="{8689B28F-4B71-48BF-89F0-ADADB444C6D7}"/>
          </ac:picMkLst>
        </pc:picChg>
      </pc:sldChg>
      <pc:sldChg chg="addSp delSp modSp add mod">
        <pc:chgData name="Chen, Jeff" userId="9a3224f5-9893-4468-acd0-6d03119f890b" providerId="ADAL" clId="{36668F78-20BC-4003-801C-8ACC5A4B6E0B}" dt="2021-03-20T19:13:31.711" v="877" actId="20577"/>
        <pc:sldMkLst>
          <pc:docMk/>
          <pc:sldMk cId="3417370661" sldId="283"/>
        </pc:sldMkLst>
        <pc:spChg chg="mod">
          <ac:chgData name="Chen, Jeff" userId="9a3224f5-9893-4468-acd0-6d03119f890b" providerId="ADAL" clId="{36668F78-20BC-4003-801C-8ACC5A4B6E0B}" dt="2021-03-20T19:13:31.711" v="877" actId="20577"/>
          <ac:spMkLst>
            <pc:docMk/>
            <pc:sldMk cId="3417370661" sldId="283"/>
            <ac:spMk id="2" creationId="{059E70FD-73D3-433F-A2B6-DFDAC2FD67B2}"/>
          </ac:spMkLst>
        </pc:spChg>
        <pc:picChg chg="del">
          <ac:chgData name="Chen, Jeff" userId="9a3224f5-9893-4468-acd0-6d03119f890b" providerId="ADAL" clId="{36668F78-20BC-4003-801C-8ACC5A4B6E0B}" dt="2021-03-20T19:12:31.592" v="847" actId="478"/>
          <ac:picMkLst>
            <pc:docMk/>
            <pc:sldMk cId="3417370661" sldId="283"/>
            <ac:picMk id="4" creationId="{A5889218-17A8-4654-90AF-D177DE477818}"/>
          </ac:picMkLst>
        </pc:picChg>
        <pc:picChg chg="del">
          <ac:chgData name="Chen, Jeff" userId="9a3224f5-9893-4468-acd0-6d03119f890b" providerId="ADAL" clId="{36668F78-20BC-4003-801C-8ACC5A4B6E0B}" dt="2021-03-20T19:12:36.861" v="849" actId="478"/>
          <ac:picMkLst>
            <pc:docMk/>
            <pc:sldMk cId="3417370661" sldId="283"/>
            <ac:picMk id="6" creationId="{AE90FBDE-69AE-4316-8FA1-18F6D0B99E7F}"/>
          </ac:picMkLst>
        </pc:picChg>
        <pc:picChg chg="add mod">
          <ac:chgData name="Chen, Jeff" userId="9a3224f5-9893-4468-acd0-6d03119f890b" providerId="ADAL" clId="{36668F78-20BC-4003-801C-8ACC5A4B6E0B}" dt="2021-03-20T19:12:41.987" v="851" actId="1076"/>
          <ac:picMkLst>
            <pc:docMk/>
            <pc:sldMk cId="3417370661" sldId="283"/>
            <ac:picMk id="8" creationId="{46AD8B53-6479-4072-83D2-B95610DB3DB3}"/>
          </ac:picMkLst>
        </pc:picChg>
      </pc:sldChg>
      <pc:sldChg chg="addSp delSp modSp add mod">
        <pc:chgData name="Chen, Jeff" userId="9a3224f5-9893-4468-acd0-6d03119f890b" providerId="ADAL" clId="{36668F78-20BC-4003-801C-8ACC5A4B6E0B}" dt="2021-03-20T19:28:46.747" v="1116" actId="1076"/>
        <pc:sldMkLst>
          <pc:docMk/>
          <pc:sldMk cId="2344700059" sldId="284"/>
        </pc:sldMkLst>
        <pc:spChg chg="mod">
          <ac:chgData name="Chen, Jeff" userId="9a3224f5-9893-4468-acd0-6d03119f890b" providerId="ADAL" clId="{36668F78-20BC-4003-801C-8ACC5A4B6E0B}" dt="2021-03-20T19:28:19.151" v="1094" actId="313"/>
          <ac:spMkLst>
            <pc:docMk/>
            <pc:sldMk cId="2344700059" sldId="284"/>
            <ac:spMk id="2" creationId="{6E571202-A7FD-4E52-A4AA-D73C06FA045E}"/>
          </ac:spMkLst>
        </pc:spChg>
        <pc:spChg chg="add mod">
          <ac:chgData name="Chen, Jeff" userId="9a3224f5-9893-4468-acd0-6d03119f890b" providerId="ADAL" clId="{36668F78-20BC-4003-801C-8ACC5A4B6E0B}" dt="2021-03-20T19:28:46.747" v="1116" actId="1076"/>
          <ac:spMkLst>
            <pc:docMk/>
            <pc:sldMk cId="2344700059" sldId="284"/>
            <ac:spMk id="3" creationId="{B3A1F941-2068-432A-A42C-91ED72E6D07F}"/>
          </ac:spMkLst>
        </pc:spChg>
        <pc:picChg chg="del">
          <ac:chgData name="Chen, Jeff" userId="9a3224f5-9893-4468-acd0-6d03119f890b" providerId="ADAL" clId="{36668F78-20BC-4003-801C-8ACC5A4B6E0B}" dt="2021-03-20T19:15:51.903" v="921" actId="478"/>
          <ac:picMkLst>
            <pc:docMk/>
            <pc:sldMk cId="2344700059" sldId="284"/>
            <ac:picMk id="4" creationId="{C2B542AA-2547-4F16-A960-EB394EF21741}"/>
          </ac:picMkLst>
        </pc:picChg>
        <pc:picChg chg="add mod">
          <ac:chgData name="Chen, Jeff" userId="9a3224f5-9893-4468-acd0-6d03119f890b" providerId="ADAL" clId="{36668F78-20BC-4003-801C-8ACC5A4B6E0B}" dt="2021-03-20T19:28:09.260" v="1068" actId="14100"/>
          <ac:picMkLst>
            <pc:docMk/>
            <pc:sldMk cId="2344700059" sldId="284"/>
            <ac:picMk id="8" creationId="{FFAD0ACE-42B0-4F20-8DCA-8AA6652866F6}"/>
          </ac:picMkLst>
        </pc:picChg>
      </pc:sldChg>
      <pc:sldChg chg="addSp delSp modSp add mod">
        <pc:chgData name="Chen, Jeff" userId="9a3224f5-9893-4468-acd0-6d03119f890b" providerId="ADAL" clId="{36668F78-20BC-4003-801C-8ACC5A4B6E0B}" dt="2021-03-20T19:30:53.120" v="1196" actId="207"/>
        <pc:sldMkLst>
          <pc:docMk/>
          <pc:sldMk cId="1698812418" sldId="285"/>
        </pc:sldMkLst>
        <pc:spChg chg="mod">
          <ac:chgData name="Chen, Jeff" userId="9a3224f5-9893-4468-acd0-6d03119f890b" providerId="ADAL" clId="{36668F78-20BC-4003-801C-8ACC5A4B6E0B}" dt="2021-03-20T19:28:59.174" v="1132" actId="20577"/>
          <ac:spMkLst>
            <pc:docMk/>
            <pc:sldMk cId="1698812418" sldId="285"/>
            <ac:spMk id="2" creationId="{6E571202-A7FD-4E52-A4AA-D73C06FA045E}"/>
          </ac:spMkLst>
        </pc:spChg>
        <pc:spChg chg="add mod">
          <ac:chgData name="Chen, Jeff" userId="9a3224f5-9893-4468-acd0-6d03119f890b" providerId="ADAL" clId="{36668F78-20BC-4003-801C-8ACC5A4B6E0B}" dt="2021-03-20T19:29:27.697" v="1154" actId="1076"/>
          <ac:spMkLst>
            <pc:docMk/>
            <pc:sldMk cId="1698812418" sldId="285"/>
            <ac:spMk id="5" creationId="{D4DD9E37-6E69-404B-B402-339048396563}"/>
          </ac:spMkLst>
        </pc:spChg>
        <pc:spChg chg="add mod">
          <ac:chgData name="Chen, Jeff" userId="9a3224f5-9893-4468-acd0-6d03119f890b" providerId="ADAL" clId="{36668F78-20BC-4003-801C-8ACC5A4B6E0B}" dt="2021-03-20T19:29:50.127" v="1160" actId="1076"/>
          <ac:spMkLst>
            <pc:docMk/>
            <pc:sldMk cId="1698812418" sldId="285"/>
            <ac:spMk id="6" creationId="{C9C4BB62-3F3E-463A-A5F6-FB39CEA15784}"/>
          </ac:spMkLst>
        </pc:spChg>
        <pc:spChg chg="add mod">
          <ac:chgData name="Chen, Jeff" userId="9a3224f5-9893-4468-acd0-6d03119f890b" providerId="ADAL" clId="{36668F78-20BC-4003-801C-8ACC5A4B6E0B}" dt="2021-03-20T19:30:08.881" v="1173" actId="20577"/>
          <ac:spMkLst>
            <pc:docMk/>
            <pc:sldMk cId="1698812418" sldId="285"/>
            <ac:spMk id="7" creationId="{5232347D-6FA1-49EB-BC18-B0256972D559}"/>
          </ac:spMkLst>
        </pc:spChg>
        <pc:spChg chg="add mod">
          <ac:chgData name="Chen, Jeff" userId="9a3224f5-9893-4468-acd0-6d03119f890b" providerId="ADAL" clId="{36668F78-20BC-4003-801C-8ACC5A4B6E0B}" dt="2021-03-20T19:30:53.120" v="1196" actId="207"/>
          <ac:spMkLst>
            <pc:docMk/>
            <pc:sldMk cId="1698812418" sldId="285"/>
            <ac:spMk id="14" creationId="{B5EB3E9D-815C-4281-B278-B830361F1F1C}"/>
          </ac:spMkLst>
        </pc:spChg>
        <pc:picChg chg="add mod">
          <ac:chgData name="Chen, Jeff" userId="9a3224f5-9893-4468-acd0-6d03119f890b" providerId="ADAL" clId="{36668F78-20BC-4003-801C-8ACC5A4B6E0B}" dt="2021-03-20T19:18:14.528" v="960" actId="1076"/>
          <ac:picMkLst>
            <pc:docMk/>
            <pc:sldMk cId="1698812418" sldId="285"/>
            <ac:picMk id="4" creationId="{F1B3DCF2-9C45-4875-912D-812FD362C60C}"/>
          </ac:picMkLst>
        </pc:picChg>
        <pc:picChg chg="del">
          <ac:chgData name="Chen, Jeff" userId="9a3224f5-9893-4468-acd0-6d03119f890b" providerId="ADAL" clId="{36668F78-20BC-4003-801C-8ACC5A4B6E0B}" dt="2021-03-20T19:17:33.716" v="957" actId="478"/>
          <ac:picMkLst>
            <pc:docMk/>
            <pc:sldMk cId="1698812418" sldId="285"/>
            <ac:picMk id="8" creationId="{FFAD0ACE-42B0-4F20-8DCA-8AA6652866F6}"/>
          </ac:picMkLst>
        </pc:picChg>
        <pc:picChg chg="add mod">
          <ac:chgData name="Chen, Jeff" userId="9a3224f5-9893-4468-acd0-6d03119f890b" providerId="ADAL" clId="{36668F78-20BC-4003-801C-8ACC5A4B6E0B}" dt="2021-03-20T19:17:35.438" v="958" actId="1076"/>
          <ac:picMkLst>
            <pc:docMk/>
            <pc:sldMk cId="1698812418" sldId="285"/>
            <ac:picMk id="10" creationId="{6B7CFCB9-20C4-47D6-B456-4A16E53DC195}"/>
          </ac:picMkLst>
        </pc:picChg>
        <pc:picChg chg="add mod">
          <ac:chgData name="Chen, Jeff" userId="9a3224f5-9893-4468-acd0-6d03119f890b" providerId="ADAL" clId="{36668F78-20BC-4003-801C-8ACC5A4B6E0B}" dt="2021-03-20T19:20:22.241" v="970" actId="1076"/>
          <ac:picMkLst>
            <pc:docMk/>
            <pc:sldMk cId="1698812418" sldId="285"/>
            <ac:picMk id="12" creationId="{6F030C65-9BD1-4074-8435-B82D92398C0D}"/>
          </ac:picMkLst>
        </pc:picChg>
      </pc:sldChg>
      <pc:sldChg chg="addSp delSp modSp add mod">
        <pc:chgData name="Chen, Jeff" userId="9a3224f5-9893-4468-acd0-6d03119f890b" providerId="ADAL" clId="{36668F78-20BC-4003-801C-8ACC5A4B6E0B}" dt="2021-03-20T19:33:38.515" v="1359" actId="20577"/>
        <pc:sldMkLst>
          <pc:docMk/>
          <pc:sldMk cId="2950216918" sldId="286"/>
        </pc:sldMkLst>
        <pc:spChg chg="mod">
          <ac:chgData name="Chen, Jeff" userId="9a3224f5-9893-4468-acd0-6d03119f890b" providerId="ADAL" clId="{36668F78-20BC-4003-801C-8ACC5A4B6E0B}" dt="2021-03-20T19:33:38.515" v="1359" actId="20577"/>
          <ac:spMkLst>
            <pc:docMk/>
            <pc:sldMk cId="2950216918" sldId="286"/>
            <ac:spMk id="2" creationId="{6E571202-A7FD-4E52-A4AA-D73C06FA045E}"/>
          </ac:spMkLst>
        </pc:spChg>
        <pc:spChg chg="add mod">
          <ac:chgData name="Chen, Jeff" userId="9a3224f5-9893-4468-acd0-6d03119f890b" providerId="ADAL" clId="{36668F78-20BC-4003-801C-8ACC5A4B6E0B}" dt="2021-03-20T19:33:33.726" v="1335" actId="1076"/>
          <ac:spMkLst>
            <pc:docMk/>
            <pc:sldMk cId="2950216918" sldId="286"/>
            <ac:spMk id="5" creationId="{7BB2DA2C-58BA-494B-B792-811287C80663}"/>
          </ac:spMkLst>
        </pc:spChg>
        <pc:spChg chg="add mod">
          <ac:chgData name="Chen, Jeff" userId="9a3224f5-9893-4468-acd0-6d03119f890b" providerId="ADAL" clId="{36668F78-20BC-4003-801C-8ACC5A4B6E0B}" dt="2021-03-20T19:33:07.624" v="1322" actId="207"/>
          <ac:spMkLst>
            <pc:docMk/>
            <pc:sldMk cId="2950216918" sldId="286"/>
            <ac:spMk id="6" creationId="{E352E248-7806-496C-A017-21814985B184}"/>
          </ac:spMkLst>
        </pc:spChg>
        <pc:spChg chg="add mod">
          <ac:chgData name="Chen, Jeff" userId="9a3224f5-9893-4468-acd0-6d03119f890b" providerId="ADAL" clId="{36668F78-20BC-4003-801C-8ACC5A4B6E0B}" dt="2021-03-20T19:33:24.344" v="1334" actId="1076"/>
          <ac:spMkLst>
            <pc:docMk/>
            <pc:sldMk cId="2950216918" sldId="286"/>
            <ac:spMk id="7" creationId="{1F02A30C-904A-47E1-971F-1440A73A4846}"/>
          </ac:spMkLst>
        </pc:spChg>
        <pc:picChg chg="add mod">
          <ac:chgData name="Chen, Jeff" userId="9a3224f5-9893-4468-acd0-6d03119f890b" providerId="ADAL" clId="{36668F78-20BC-4003-801C-8ACC5A4B6E0B}" dt="2021-03-20T19:33:20.163" v="1333" actId="1076"/>
          <ac:picMkLst>
            <pc:docMk/>
            <pc:sldMk cId="2950216918" sldId="286"/>
            <ac:picMk id="4" creationId="{C91C90B5-9D90-48AA-8C86-31AD925C8C01}"/>
          </ac:picMkLst>
        </pc:picChg>
        <pc:picChg chg="del">
          <ac:chgData name="Chen, Jeff" userId="9a3224f5-9893-4468-acd0-6d03119f890b" providerId="ADAL" clId="{36668F78-20BC-4003-801C-8ACC5A4B6E0B}" dt="2021-03-20T19:18:54.855" v="964" actId="478"/>
          <ac:picMkLst>
            <pc:docMk/>
            <pc:sldMk cId="2950216918" sldId="286"/>
            <ac:picMk id="8" creationId="{FFAD0ACE-42B0-4F20-8DCA-8AA6652866F6}"/>
          </ac:picMkLst>
        </pc:picChg>
      </pc:sldChg>
      <pc:sldChg chg="addSp delSp modSp add mod">
        <pc:chgData name="Chen, Jeff" userId="9a3224f5-9893-4468-acd0-6d03119f890b" providerId="ADAL" clId="{36668F78-20BC-4003-801C-8ACC5A4B6E0B}" dt="2021-03-20T19:32:06.824" v="1277" actId="1076"/>
        <pc:sldMkLst>
          <pc:docMk/>
          <pc:sldMk cId="1750585756" sldId="287"/>
        </pc:sldMkLst>
        <pc:spChg chg="mod">
          <ac:chgData name="Chen, Jeff" userId="9a3224f5-9893-4468-acd0-6d03119f890b" providerId="ADAL" clId="{36668F78-20BC-4003-801C-8ACC5A4B6E0B}" dt="2021-03-20T19:31:24.784" v="1229" actId="20577"/>
          <ac:spMkLst>
            <pc:docMk/>
            <pc:sldMk cId="1750585756" sldId="287"/>
            <ac:spMk id="2" creationId="{6E571202-A7FD-4E52-A4AA-D73C06FA045E}"/>
          </ac:spMkLst>
        </pc:spChg>
        <pc:spChg chg="add mod">
          <ac:chgData name="Chen, Jeff" userId="9a3224f5-9893-4468-acd0-6d03119f890b" providerId="ADAL" clId="{36668F78-20BC-4003-801C-8ACC5A4B6E0B}" dt="2021-03-20T19:31:42.981" v="1249" actId="1076"/>
          <ac:spMkLst>
            <pc:docMk/>
            <pc:sldMk cId="1750585756" sldId="287"/>
            <ac:spMk id="7" creationId="{8273A093-9E88-4288-AA0E-14138FC590C4}"/>
          </ac:spMkLst>
        </pc:spChg>
        <pc:spChg chg="add mod">
          <ac:chgData name="Chen, Jeff" userId="9a3224f5-9893-4468-acd0-6d03119f890b" providerId="ADAL" clId="{36668F78-20BC-4003-801C-8ACC5A4B6E0B}" dt="2021-03-20T19:32:06.824" v="1277" actId="1076"/>
          <ac:spMkLst>
            <pc:docMk/>
            <pc:sldMk cId="1750585756" sldId="287"/>
            <ac:spMk id="10" creationId="{7B49A850-2D07-4DDB-8FC9-DBDC4D41E65E}"/>
          </ac:spMkLst>
        </pc:spChg>
        <pc:picChg chg="add mod">
          <ac:chgData name="Chen, Jeff" userId="9a3224f5-9893-4468-acd0-6d03119f890b" providerId="ADAL" clId="{36668F78-20BC-4003-801C-8ACC5A4B6E0B}" dt="2021-03-20T19:32:03.429" v="1276" actId="1076"/>
          <ac:picMkLst>
            <pc:docMk/>
            <pc:sldMk cId="1750585756" sldId="287"/>
            <ac:picMk id="4" creationId="{D516C982-40E8-4AAB-B498-ECEC4978FFEB}"/>
          </ac:picMkLst>
        </pc:picChg>
        <pc:picChg chg="add del mod">
          <ac:chgData name="Chen, Jeff" userId="9a3224f5-9893-4468-acd0-6d03119f890b" providerId="ADAL" clId="{36668F78-20BC-4003-801C-8ACC5A4B6E0B}" dt="2021-03-20T19:20:18.614" v="968" actId="478"/>
          <ac:picMkLst>
            <pc:docMk/>
            <pc:sldMk cId="1750585756" sldId="287"/>
            <ac:picMk id="6" creationId="{8759BF39-C4DF-41EF-BD8E-0E70AFEEE595}"/>
          </ac:picMkLst>
        </pc:picChg>
        <pc:picChg chg="del">
          <ac:chgData name="Chen, Jeff" userId="9a3224f5-9893-4468-acd0-6d03119f890b" providerId="ADAL" clId="{36668F78-20BC-4003-801C-8ACC5A4B6E0B}" dt="2021-03-20T19:18:26.083" v="961" actId="478"/>
          <ac:picMkLst>
            <pc:docMk/>
            <pc:sldMk cId="1750585756" sldId="287"/>
            <ac:picMk id="8" creationId="{FFAD0ACE-42B0-4F20-8DCA-8AA6652866F6}"/>
          </ac:picMkLst>
        </pc:picChg>
      </pc:sldChg>
      <pc:sldChg chg="addSp delSp modSp add mod">
        <pc:chgData name="Chen, Jeff" userId="9a3224f5-9893-4468-acd0-6d03119f890b" providerId="ADAL" clId="{36668F78-20BC-4003-801C-8ACC5A4B6E0B}" dt="2021-03-20T19:42:35.693" v="1414" actId="1076"/>
        <pc:sldMkLst>
          <pc:docMk/>
          <pc:sldMk cId="1875250666" sldId="288"/>
        </pc:sldMkLst>
        <pc:spChg chg="mod">
          <ac:chgData name="Chen, Jeff" userId="9a3224f5-9893-4468-acd0-6d03119f890b" providerId="ADAL" clId="{36668F78-20BC-4003-801C-8ACC5A4B6E0B}" dt="2021-03-20T19:42:02.099" v="1378" actId="20577"/>
          <ac:spMkLst>
            <pc:docMk/>
            <pc:sldMk cId="1875250666" sldId="288"/>
            <ac:spMk id="2" creationId="{6E571202-A7FD-4E52-A4AA-D73C06FA045E}"/>
          </ac:spMkLst>
        </pc:spChg>
        <pc:spChg chg="add del mod">
          <ac:chgData name="Chen, Jeff" userId="9a3224f5-9893-4468-acd0-6d03119f890b" providerId="ADAL" clId="{36668F78-20BC-4003-801C-8ACC5A4B6E0B}" dt="2021-03-20T19:42:31.689" v="1413"/>
          <ac:spMkLst>
            <pc:docMk/>
            <pc:sldMk cId="1875250666" sldId="288"/>
            <ac:spMk id="5" creationId="{44D1C2E7-49E5-4A3E-9F2F-F238BD2FBC7D}"/>
          </ac:spMkLst>
        </pc:spChg>
        <pc:spChg chg="add mod">
          <ac:chgData name="Chen, Jeff" userId="9a3224f5-9893-4468-acd0-6d03119f890b" providerId="ADAL" clId="{36668F78-20BC-4003-801C-8ACC5A4B6E0B}" dt="2021-03-20T19:42:35.693" v="1414" actId="1076"/>
          <ac:spMkLst>
            <pc:docMk/>
            <pc:sldMk cId="1875250666" sldId="288"/>
            <ac:spMk id="6" creationId="{CB8540AA-F76A-42FF-B8D9-0660708D06BF}"/>
          </ac:spMkLst>
        </pc:spChg>
        <pc:picChg chg="add mod">
          <ac:chgData name="Chen, Jeff" userId="9a3224f5-9893-4468-acd0-6d03119f890b" providerId="ADAL" clId="{36668F78-20BC-4003-801C-8ACC5A4B6E0B}" dt="2021-03-20T19:42:25.244" v="1409" actId="1076"/>
          <ac:picMkLst>
            <pc:docMk/>
            <pc:sldMk cId="1875250666" sldId="288"/>
            <ac:picMk id="4" creationId="{39407EAB-39CC-4EF9-A525-B25BBCE4853D}"/>
          </ac:picMkLst>
        </pc:picChg>
        <pc:picChg chg="del">
          <ac:chgData name="Chen, Jeff" userId="9a3224f5-9893-4468-acd0-6d03119f890b" providerId="ADAL" clId="{36668F78-20BC-4003-801C-8ACC5A4B6E0B}" dt="2021-03-20T19:20:31.331" v="971" actId="478"/>
          <ac:picMkLst>
            <pc:docMk/>
            <pc:sldMk cId="1875250666" sldId="288"/>
            <ac:picMk id="8" creationId="{FFAD0ACE-42B0-4F20-8DCA-8AA6652866F6}"/>
          </ac:picMkLst>
        </pc:picChg>
      </pc:sldChg>
      <pc:sldChg chg="addSp delSp modSp add mod">
        <pc:chgData name="Chen, Jeff" userId="9a3224f5-9893-4468-acd0-6d03119f890b" providerId="ADAL" clId="{36668F78-20BC-4003-801C-8ACC5A4B6E0B}" dt="2021-03-20T19:43:29.991" v="1481" actId="1076"/>
        <pc:sldMkLst>
          <pc:docMk/>
          <pc:sldMk cId="840693964" sldId="289"/>
        </pc:sldMkLst>
        <pc:spChg chg="mod">
          <ac:chgData name="Chen, Jeff" userId="9a3224f5-9893-4468-acd0-6d03119f890b" providerId="ADAL" clId="{36668F78-20BC-4003-801C-8ACC5A4B6E0B}" dt="2021-03-20T19:43:04.835" v="1445" actId="20577"/>
          <ac:spMkLst>
            <pc:docMk/>
            <pc:sldMk cId="840693964" sldId="289"/>
            <ac:spMk id="2" creationId="{6E571202-A7FD-4E52-A4AA-D73C06FA045E}"/>
          </ac:spMkLst>
        </pc:spChg>
        <pc:spChg chg="add mod">
          <ac:chgData name="Chen, Jeff" userId="9a3224f5-9893-4468-acd0-6d03119f890b" providerId="ADAL" clId="{36668F78-20BC-4003-801C-8ACC5A4B6E0B}" dt="2021-03-20T19:43:29.991" v="1481" actId="1076"/>
          <ac:spMkLst>
            <pc:docMk/>
            <pc:sldMk cId="840693964" sldId="289"/>
            <ac:spMk id="7" creationId="{C48904D6-786A-4232-BEEC-728F259EF7BF}"/>
          </ac:spMkLst>
        </pc:spChg>
        <pc:picChg chg="add del">
          <ac:chgData name="Chen, Jeff" userId="9a3224f5-9893-4468-acd0-6d03119f890b" providerId="ADAL" clId="{36668F78-20BC-4003-801C-8ACC5A4B6E0B}" dt="2021-03-20T19:22:08.423" v="976" actId="478"/>
          <ac:picMkLst>
            <pc:docMk/>
            <pc:sldMk cId="840693964" sldId="289"/>
            <ac:picMk id="4" creationId="{5513593C-7EFD-408A-85BF-57727CC1188D}"/>
          </ac:picMkLst>
        </pc:picChg>
        <pc:picChg chg="add">
          <ac:chgData name="Chen, Jeff" userId="9a3224f5-9893-4468-acd0-6d03119f890b" providerId="ADAL" clId="{36668F78-20BC-4003-801C-8ACC5A4B6E0B}" dt="2021-03-20T19:22:16.574" v="977" actId="22"/>
          <ac:picMkLst>
            <pc:docMk/>
            <pc:sldMk cId="840693964" sldId="289"/>
            <ac:picMk id="6" creationId="{D5DF07C6-FF15-433E-BD35-FB083958921D}"/>
          </ac:picMkLst>
        </pc:picChg>
        <pc:picChg chg="del">
          <ac:chgData name="Chen, Jeff" userId="9a3224f5-9893-4468-acd0-6d03119f890b" providerId="ADAL" clId="{36668F78-20BC-4003-801C-8ACC5A4B6E0B}" dt="2021-03-20T19:22:05.963" v="974" actId="478"/>
          <ac:picMkLst>
            <pc:docMk/>
            <pc:sldMk cId="840693964" sldId="289"/>
            <ac:picMk id="8" creationId="{FFAD0ACE-42B0-4F20-8DCA-8AA6652866F6}"/>
          </ac:picMkLst>
        </pc:picChg>
      </pc:sldChg>
      <pc:sldChg chg="addSp delSp modSp add mod">
        <pc:chgData name="Chen, Jeff" userId="9a3224f5-9893-4468-acd0-6d03119f890b" providerId="ADAL" clId="{36668F78-20BC-4003-801C-8ACC5A4B6E0B}" dt="2021-03-20T19:46:44.510" v="1528" actId="20577"/>
        <pc:sldMkLst>
          <pc:docMk/>
          <pc:sldMk cId="3897652649" sldId="290"/>
        </pc:sldMkLst>
        <pc:spChg chg="mod">
          <ac:chgData name="Chen, Jeff" userId="9a3224f5-9893-4468-acd0-6d03119f890b" providerId="ADAL" clId="{36668F78-20BC-4003-801C-8ACC5A4B6E0B}" dt="2021-03-20T19:46:44.510" v="1528" actId="20577"/>
          <ac:spMkLst>
            <pc:docMk/>
            <pc:sldMk cId="3897652649" sldId="290"/>
            <ac:spMk id="2" creationId="{6E571202-A7FD-4E52-A4AA-D73C06FA045E}"/>
          </ac:spMkLst>
        </pc:spChg>
        <pc:spChg chg="add mod">
          <ac:chgData name="Chen, Jeff" userId="9a3224f5-9893-4468-acd0-6d03119f890b" providerId="ADAL" clId="{36668F78-20BC-4003-801C-8ACC5A4B6E0B}" dt="2021-03-20T19:46:20.341" v="1514" actId="1076"/>
          <ac:spMkLst>
            <pc:docMk/>
            <pc:sldMk cId="3897652649" sldId="290"/>
            <ac:spMk id="3" creationId="{A0A03D39-EEF8-462B-8F71-B28773B918EC}"/>
          </ac:spMkLst>
        </pc:spChg>
        <pc:spChg chg="add mod">
          <ac:chgData name="Chen, Jeff" userId="9a3224f5-9893-4468-acd0-6d03119f890b" providerId="ADAL" clId="{36668F78-20BC-4003-801C-8ACC5A4B6E0B}" dt="2021-03-20T19:46:34.247" v="1524" actId="1076"/>
          <ac:spMkLst>
            <pc:docMk/>
            <pc:sldMk cId="3897652649" sldId="290"/>
            <ac:spMk id="4" creationId="{6D38C92E-874B-4D77-B807-4D9C3D07D8F4}"/>
          </ac:spMkLst>
        </pc:spChg>
        <pc:picChg chg="del">
          <ac:chgData name="Chen, Jeff" userId="9a3224f5-9893-4468-acd0-6d03119f890b" providerId="ADAL" clId="{36668F78-20BC-4003-801C-8ACC5A4B6E0B}" dt="2021-03-20T19:21:59.463" v="973" actId="478"/>
          <ac:picMkLst>
            <pc:docMk/>
            <pc:sldMk cId="3897652649" sldId="290"/>
            <ac:picMk id="8" creationId="{FFAD0ACE-42B0-4F20-8DCA-8AA6652866F6}"/>
          </ac:picMkLst>
        </pc:picChg>
        <pc:picChg chg="add mod">
          <ac:chgData name="Chen, Jeff" userId="9a3224f5-9893-4468-acd0-6d03119f890b" providerId="ADAL" clId="{36668F78-20BC-4003-801C-8ACC5A4B6E0B}" dt="2021-03-20T19:45:54.667" v="1503" actId="1076"/>
          <ac:picMkLst>
            <pc:docMk/>
            <pc:sldMk cId="3897652649" sldId="290"/>
            <ac:picMk id="10" creationId="{F5E54483-9056-4071-973E-C1CA13CC551C}"/>
          </ac:picMkLst>
        </pc:picChg>
      </pc:sldChg>
      <pc:sldChg chg="addSp delSp modSp new mod setBg">
        <pc:chgData name="Chen, Jeff" userId="9a3224f5-9893-4468-acd0-6d03119f890b" providerId="ADAL" clId="{36668F78-20BC-4003-801C-8ACC5A4B6E0B}" dt="2021-03-21T23:37:02.903" v="1641" actId="1076"/>
        <pc:sldMkLst>
          <pc:docMk/>
          <pc:sldMk cId="1873168933" sldId="291"/>
        </pc:sldMkLst>
        <pc:spChg chg="mod">
          <ac:chgData name="Chen, Jeff" userId="9a3224f5-9893-4468-acd0-6d03119f890b" providerId="ADAL" clId="{36668F78-20BC-4003-801C-8ACC5A4B6E0B}" dt="2021-03-21T23:36:59.939" v="1639" actId="20577"/>
          <ac:spMkLst>
            <pc:docMk/>
            <pc:sldMk cId="1873168933" sldId="291"/>
            <ac:spMk id="2" creationId="{7B1A4F75-5C31-4B64-8DB0-EB84145DC97A}"/>
          </ac:spMkLst>
        </pc:spChg>
        <pc:spChg chg="add del">
          <ac:chgData name="Chen, Jeff" userId="9a3224f5-9893-4468-acd0-6d03119f890b" providerId="ADAL" clId="{36668F78-20BC-4003-801C-8ACC5A4B6E0B}" dt="2021-03-20T19:59:40.122" v="1621" actId="26606"/>
          <ac:spMkLst>
            <pc:docMk/>
            <pc:sldMk cId="1873168933" sldId="291"/>
            <ac:spMk id="9" creationId="{1045B59B-615E-4718-A150-42DE5D03E1C8}"/>
          </ac:spMkLst>
        </pc:spChg>
        <pc:spChg chg="add del">
          <ac:chgData name="Chen, Jeff" userId="9a3224f5-9893-4468-acd0-6d03119f890b" providerId="ADAL" clId="{36668F78-20BC-4003-801C-8ACC5A4B6E0B}" dt="2021-03-20T19:59:40.122" v="1621" actId="26606"/>
          <ac:spMkLst>
            <pc:docMk/>
            <pc:sldMk cId="1873168933" sldId="291"/>
            <ac:spMk id="11" creationId="{D6CF29CD-38B8-4924-BA11-6D60517487EF}"/>
          </ac:spMkLst>
        </pc:spChg>
        <pc:spChg chg="add">
          <ac:chgData name="Chen, Jeff" userId="9a3224f5-9893-4468-acd0-6d03119f890b" providerId="ADAL" clId="{36668F78-20BC-4003-801C-8ACC5A4B6E0B}" dt="2021-03-20T19:59:40.148" v="1622" actId="26606"/>
          <ac:spMkLst>
            <pc:docMk/>
            <pc:sldMk cId="1873168933" sldId="291"/>
            <ac:spMk id="16" creationId="{7F57BEA8-497D-4AA8-8A18-BDCD696B25FE}"/>
          </ac:spMkLst>
        </pc:spChg>
        <pc:picChg chg="add mod">
          <ac:chgData name="Chen, Jeff" userId="9a3224f5-9893-4468-acd0-6d03119f890b" providerId="ADAL" clId="{36668F78-20BC-4003-801C-8ACC5A4B6E0B}" dt="2021-03-21T23:37:02.903" v="1641" actId="1076"/>
          <ac:picMkLst>
            <pc:docMk/>
            <pc:sldMk cId="1873168933" sldId="291"/>
            <ac:picMk id="4" creationId="{58535C4F-9E18-47DC-A559-1AF53A981F4B}"/>
          </ac:picMkLst>
        </pc:picChg>
        <pc:picChg chg="add del mod">
          <ac:chgData name="Chen, Jeff" userId="9a3224f5-9893-4468-acd0-6d03119f890b" providerId="ADAL" clId="{36668F78-20BC-4003-801C-8ACC5A4B6E0B}" dt="2021-03-20T19:59:52.374" v="1623" actId="478"/>
          <ac:picMkLst>
            <pc:docMk/>
            <pc:sldMk cId="1873168933" sldId="291"/>
            <ac:picMk id="4" creationId="{6EAD476F-2DC0-4B3D-AB10-419DCBA08B13}"/>
          </ac:picMkLst>
        </pc:picChg>
        <pc:cxnChg chg="add">
          <ac:chgData name="Chen, Jeff" userId="9a3224f5-9893-4468-acd0-6d03119f890b" providerId="ADAL" clId="{36668F78-20BC-4003-801C-8ACC5A4B6E0B}" dt="2021-03-20T19:59:40.148" v="1622" actId="26606"/>
          <ac:cxnSpMkLst>
            <pc:docMk/>
            <pc:sldMk cId="1873168933" sldId="291"/>
            <ac:cxnSpMk id="13" creationId="{A82415D3-DDE5-4D63-8CB3-23A5EC581B27}"/>
          </ac:cxnSpMkLst>
        </pc:cxnChg>
        <pc:cxnChg chg="add">
          <ac:chgData name="Chen, Jeff" userId="9a3224f5-9893-4468-acd0-6d03119f890b" providerId="ADAL" clId="{36668F78-20BC-4003-801C-8ACC5A4B6E0B}" dt="2021-03-20T19:59:40.148" v="1622" actId="26606"/>
          <ac:cxnSpMkLst>
            <pc:docMk/>
            <pc:sldMk cId="1873168933" sldId="291"/>
            <ac:cxnSpMk id="14" creationId="{D2E961F1-4A28-4A5F-BBD4-6E400E5E6C75}"/>
          </ac:cxnSpMkLst>
        </pc:cxnChg>
        <pc:cxnChg chg="add">
          <ac:chgData name="Chen, Jeff" userId="9a3224f5-9893-4468-acd0-6d03119f890b" providerId="ADAL" clId="{36668F78-20BC-4003-801C-8ACC5A4B6E0B}" dt="2021-03-20T19:59:40.148" v="1622" actId="26606"/>
          <ac:cxnSpMkLst>
            <pc:docMk/>
            <pc:sldMk cId="1873168933" sldId="291"/>
            <ac:cxnSpMk id="15" creationId="{AD7193FB-6AE6-4B3B-8F89-56B55DD63B4D}"/>
          </ac:cxnSpMkLst>
        </pc:cxnChg>
      </pc:sldChg>
      <pc:sldChg chg="add del">
        <pc:chgData name="Chen, Jeff" userId="9a3224f5-9893-4468-acd0-6d03119f890b" providerId="ADAL" clId="{36668F78-20BC-4003-801C-8ACC5A4B6E0B}" dt="2021-03-20T19:46:54.303" v="1531" actId="47"/>
        <pc:sldMkLst>
          <pc:docMk/>
          <pc:sldMk cId="2513259099" sldId="291"/>
        </pc:sldMkLst>
      </pc:sldChg>
      <pc:sldChg chg="new del">
        <pc:chgData name="Chen, Jeff" userId="9a3224f5-9893-4468-acd0-6d03119f890b" providerId="ADAL" clId="{36668F78-20BC-4003-801C-8ACC5A4B6E0B}" dt="2021-03-21T23:38:02.781" v="1663" actId="2696"/>
        <pc:sldMkLst>
          <pc:docMk/>
          <pc:sldMk cId="2135091753" sldId="292"/>
        </pc:sldMkLst>
      </pc:sldChg>
      <pc:sldChg chg="add del">
        <pc:chgData name="Chen, Jeff" userId="9a3224f5-9893-4468-acd0-6d03119f890b" providerId="ADAL" clId="{36668F78-20BC-4003-801C-8ACC5A4B6E0B}" dt="2021-03-20T19:46:51.458" v="1530" actId="47"/>
        <pc:sldMkLst>
          <pc:docMk/>
          <pc:sldMk cId="2799505585" sldId="292"/>
        </pc:sldMkLst>
      </pc:sldChg>
      <pc:sldChg chg="addSp delSp modSp new del mod">
        <pc:chgData name="Chen, Jeff" userId="9a3224f5-9893-4468-acd0-6d03119f890b" providerId="ADAL" clId="{36668F78-20BC-4003-801C-8ACC5A4B6E0B}" dt="2021-03-21T23:38:00.791" v="1662" actId="2696"/>
        <pc:sldMkLst>
          <pc:docMk/>
          <pc:sldMk cId="1080013906" sldId="293"/>
        </pc:sldMkLst>
        <pc:picChg chg="add del mod">
          <ac:chgData name="Chen, Jeff" userId="9a3224f5-9893-4468-acd0-6d03119f890b" providerId="ADAL" clId="{36668F78-20BC-4003-801C-8ACC5A4B6E0B}" dt="2021-03-21T23:37:45.107" v="1646" actId="478"/>
          <ac:picMkLst>
            <pc:docMk/>
            <pc:sldMk cId="1080013906" sldId="293"/>
            <ac:picMk id="3" creationId="{7F828039-FCF8-443D-817D-38AE3F40CC78}"/>
          </ac:picMkLst>
        </pc:picChg>
      </pc:sldChg>
      <pc:sldChg chg="addSp delSp modSp add mod">
        <pc:chgData name="Chen, Jeff" userId="9a3224f5-9893-4468-acd0-6d03119f890b" providerId="ADAL" clId="{36668F78-20BC-4003-801C-8ACC5A4B6E0B}" dt="2021-03-21T23:37:56.620" v="1661" actId="20577"/>
        <pc:sldMkLst>
          <pc:docMk/>
          <pc:sldMk cId="1543148251" sldId="294"/>
        </pc:sldMkLst>
        <pc:spChg chg="mod">
          <ac:chgData name="Chen, Jeff" userId="9a3224f5-9893-4468-acd0-6d03119f890b" providerId="ADAL" clId="{36668F78-20BC-4003-801C-8ACC5A4B6E0B}" dt="2021-03-21T23:37:56.620" v="1661" actId="20577"/>
          <ac:spMkLst>
            <pc:docMk/>
            <pc:sldMk cId="1543148251" sldId="294"/>
            <ac:spMk id="2" creationId="{D6CC1811-68D8-45EB-809A-07E60D9F7B18}"/>
          </ac:spMkLst>
        </pc:spChg>
        <pc:picChg chg="del">
          <ac:chgData name="Chen, Jeff" userId="9a3224f5-9893-4468-acd0-6d03119f890b" providerId="ADAL" clId="{36668F78-20BC-4003-801C-8ACC5A4B6E0B}" dt="2021-03-21T23:37:49.631" v="1648" actId="478"/>
          <ac:picMkLst>
            <pc:docMk/>
            <pc:sldMk cId="1543148251" sldId="294"/>
            <ac:picMk id="4" creationId="{0025ECA8-7F88-454B-9422-DACF137FB241}"/>
          </ac:picMkLst>
        </pc:picChg>
        <pc:picChg chg="add mod">
          <ac:chgData name="Chen, Jeff" userId="9a3224f5-9893-4468-acd0-6d03119f890b" providerId="ADAL" clId="{36668F78-20BC-4003-801C-8ACC5A4B6E0B}" dt="2021-03-21T23:37:52.682" v="1650" actId="1076"/>
          <ac:picMkLst>
            <pc:docMk/>
            <pc:sldMk cId="1543148251" sldId="294"/>
            <ac:picMk id="8" creationId="{9E07FB79-C622-460B-A0CF-86A584CEE79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CA671-C320-437E-A846-70FE3A79CD3C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D473F-C4B0-44DD-AFF9-8670C5819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7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D9F03-E169-4222-A0D6-F1B9B3D8C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763BF6-B483-4251-B2D3-4F272DA63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8707A-8B71-43AE-988C-C3C46FC68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9E17-F306-4E08-9522-67EEF85B89F0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B52F3-F6E5-4808-89EE-7BB487AE1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1C192-C57E-4FB2-A284-0ECD448D8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881-67DF-4873-8761-6437C353B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5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112AC-DAD3-4885-A8E4-3672177DC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B6FC9E-7F30-46A2-84CF-EDCCD82BE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C6DA2-F762-4A07-AFE4-863326DF1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9E17-F306-4E08-9522-67EEF85B89F0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3FD4E-B1F9-4D65-B8DC-67AF8F1FD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F1427-70F0-4387-B09F-061859BB2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881-67DF-4873-8761-6437C353B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49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3D9DD0-928E-4FA2-A74E-D8F018753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80ABA9-E981-435C-B56B-5CE083BF7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C6D3E-8F7B-4393-8110-3DB97948D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9E17-F306-4E08-9522-67EEF85B89F0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C36FE-A62C-4991-BE05-37B0FE604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120ED-6C23-465A-AAC5-D15550DDF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881-67DF-4873-8761-6437C353B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64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56B44-3318-4229-AB95-B38B9992F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EBA53-2F75-430F-BA53-A8655A9EA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6789F-1E77-493F-90C1-97D678DE1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9E17-F306-4E08-9522-67EEF85B89F0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0000D-9B08-4000-A846-F468D26E3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8D921-A5BA-4198-8E1A-227E0E7FC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881-67DF-4873-8761-6437C353B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7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F268D-068B-4D10-9A37-EEAE71B23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DB769-F441-42B5-AB52-E8464EABF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0849B-3278-41F3-9CF8-58631F2C2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9E17-F306-4E08-9522-67EEF85B89F0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B1E13-46D9-4CD6-824E-4F4AB48D7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E6CF3-5B3F-4AB4-B72C-4403D4CC2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881-67DF-4873-8761-6437C353B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37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0BEC6-8F24-44E3-9643-F7772313C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05212-21B1-45C5-A258-F2CEDDB114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FF1B7-347D-4283-9C7F-203610232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C2275-51A9-4CD4-885A-60C778397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9E17-F306-4E08-9522-67EEF85B89F0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F2210-80E1-4959-9955-9B3C7A1B6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836A5-5348-418F-AEB1-085094FE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881-67DF-4873-8761-6437C353B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70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B5623-54A9-46D6-BE39-3FB40B393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07878-29E1-427D-B908-FCB92C22B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2DCFA2-35AD-42A1-9ED9-85A71FEF1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497EE-D047-47B8-B57A-8AC9BB2ADD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1DDEE6-2B45-423D-9BFD-6DBAD6AC0F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5E6DFC-0D7E-4C79-B074-9FF829599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9E17-F306-4E08-9522-67EEF85B89F0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BC3800-E1BF-4373-8F02-810A9A211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39EB91-BA9E-4962-9394-9F2889EF5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881-67DF-4873-8761-6437C353B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76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94596-6821-4E9A-B050-3BD190AD6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DE72C2-94DD-471C-BA51-D2DFBF01C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9E17-F306-4E08-9522-67EEF85B89F0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90A3E9-6122-4915-8963-560610260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14C95D-F945-4B61-9F76-17455D7F7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881-67DF-4873-8761-6437C353B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1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EC5B32-A9FA-4549-93AA-638564C12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9E17-F306-4E08-9522-67EEF85B89F0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904E48-F860-4508-BC67-AC416A047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E737B1-D2B4-4C55-813D-E20FBFE7C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881-67DF-4873-8761-6437C353B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752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C98AA-DB50-42B0-BA7A-BC32AEA20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23AF2-95D7-4906-8453-40C903515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F27BD8-CA2F-494E-812D-DADE1C4AC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C47D09-7996-4DD8-AF3C-C906410FA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9E17-F306-4E08-9522-67EEF85B89F0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3E10E6-D334-43FC-A797-37A5AA74D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E4028C-FEBF-4CED-B7F9-5A7A9B3B0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881-67DF-4873-8761-6437C353B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21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19747-7DE1-4557-B9EC-7703063A7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C8F8B3-36ED-47E3-AC2D-558B294DB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226746-D3C6-48A7-95F7-0DF95DB77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719902-1C0A-4ECB-B80C-76972AA94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9E17-F306-4E08-9522-67EEF85B89F0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42546-FA78-452A-91DB-68F2164F9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96654D-3182-4C37-BCA1-579475E0D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881-67DF-4873-8761-6437C353B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35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234350-CFD2-44F2-B6EE-1EBCCCCC9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3C39B-0CEB-43F4-96D1-556E1E03A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C9CB2-F2C4-4CBD-A92C-8738C91DF2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69E17-F306-4E08-9522-67EEF85B89F0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935B8-AB59-4E3B-9BF4-6C8D2DB700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239C0-FB1B-4733-B4CA-AC9EFBA48E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49881-67DF-4873-8761-6437C353B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61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C59AB4C8-9178-4F7A-8404-6890510B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DB6F49-EAF5-4CC7-9743-B6B326897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1"/>
            <a:ext cx="10909640" cy="18326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Invertible</a:t>
            </a: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4CFDFB37-4BC7-42C6-915D-A6609139B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234391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741273-0DB2-4287-BDDB-A26A5219A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3578489"/>
            <a:ext cx="11548872" cy="219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154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0687E9-22CB-4CF0-B9E0-95A69375D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3577456"/>
            <a:ext cx="10909640" cy="16878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Nullity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D6FC73-8865-44A3-99FD-4F4B7A35C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433" y="848834"/>
            <a:ext cx="10681708" cy="1361917"/>
          </a:xfrm>
          <a:prstGeom prst="rect">
            <a:avLst/>
          </a:prstGeom>
        </p:spPr>
      </p:pic>
      <p:sp>
        <p:nvSpPr>
          <p:cNvPr id="11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E2D61E-09B2-4EA8-B829-C57ACD275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6397" y="2292741"/>
            <a:ext cx="621982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402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461F72-A27E-48C5-A99A-B5EEDA745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2E30F8-C1EB-477B-BF22-44E6FE1B1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349167"/>
            <a:ext cx="9144000" cy="17483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Tranformation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104DDD-D937-48A3-AA31-D5520D47C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6" y="1283735"/>
            <a:ext cx="10905067" cy="1172294"/>
          </a:xfrm>
          <a:custGeom>
            <a:avLst/>
            <a:gdLst/>
            <a:ahLst/>
            <a:cxnLst/>
            <a:rect l="l" t="t" r="r" b="b"/>
            <a:pathLst>
              <a:path w="9143998" h="2473607">
                <a:moveTo>
                  <a:pt x="64634" y="0"/>
                </a:moveTo>
                <a:lnTo>
                  <a:pt x="9079363" y="0"/>
                </a:lnTo>
                <a:cubicBezTo>
                  <a:pt x="9115060" y="0"/>
                  <a:pt x="9143998" y="28938"/>
                  <a:pt x="9143998" y="64635"/>
                </a:cubicBezTo>
                <a:lnTo>
                  <a:pt x="9143998" y="2408972"/>
                </a:lnTo>
                <a:cubicBezTo>
                  <a:pt x="9143998" y="2444669"/>
                  <a:pt x="9115060" y="2473607"/>
                  <a:pt x="9079363" y="2473607"/>
                </a:cubicBezTo>
                <a:lnTo>
                  <a:pt x="64634" y="2473607"/>
                </a:lnTo>
                <a:cubicBezTo>
                  <a:pt x="46786" y="2473607"/>
                  <a:pt x="30627" y="2466373"/>
                  <a:pt x="18930" y="2454676"/>
                </a:cubicBezTo>
                <a:lnTo>
                  <a:pt x="0" y="2408974"/>
                </a:lnTo>
                <a:lnTo>
                  <a:pt x="0" y="64633"/>
                </a:lnTo>
                <a:lnTo>
                  <a:pt x="18930" y="18931"/>
                </a:lnTo>
                <a:cubicBezTo>
                  <a:pt x="30627" y="7235"/>
                  <a:pt x="46786" y="0"/>
                  <a:pt x="64634" y="0"/>
                </a:cubicBezTo>
                <a:close/>
              </a:path>
            </a:pathLst>
          </a:cu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DF382E8D-312B-4792-A211-0BDE37F6F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5562" y="262321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solidFill>
                <a:schemeClr val="accent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36F9B07-02BE-4BD5-BA9D-E91B8A456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8539" y="361268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9141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07C9FC5-0C1E-42A8-97E6-F940775A0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54A8D6-67CC-4057-9734-2C2696278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218281"/>
            <a:ext cx="8564880" cy="18851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Matrix Transformation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940BB4-2CC3-4D18-AD2F-2CAB95476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393" y="1645292"/>
            <a:ext cx="10823796" cy="1352973"/>
          </a:xfrm>
          <a:custGeom>
            <a:avLst/>
            <a:gdLst/>
            <a:ahLst/>
            <a:cxnLst/>
            <a:rect l="l" t="t" r="r" b="b"/>
            <a:pathLst>
              <a:path w="10823796" h="3287267">
                <a:moveTo>
                  <a:pt x="98881" y="0"/>
                </a:moveTo>
                <a:lnTo>
                  <a:pt x="10724915" y="0"/>
                </a:lnTo>
                <a:cubicBezTo>
                  <a:pt x="10779525" y="0"/>
                  <a:pt x="10823796" y="44271"/>
                  <a:pt x="10823796" y="98881"/>
                </a:cubicBezTo>
                <a:lnTo>
                  <a:pt x="10823796" y="3188386"/>
                </a:lnTo>
                <a:cubicBezTo>
                  <a:pt x="10823796" y="3242996"/>
                  <a:pt x="10779525" y="3287267"/>
                  <a:pt x="10724915" y="3287267"/>
                </a:cubicBezTo>
                <a:lnTo>
                  <a:pt x="98881" y="3287267"/>
                </a:lnTo>
                <a:cubicBezTo>
                  <a:pt x="44271" y="3287267"/>
                  <a:pt x="0" y="3242996"/>
                  <a:pt x="0" y="3188386"/>
                </a:cubicBezTo>
                <a:lnTo>
                  <a:pt x="0" y="98881"/>
                </a:lnTo>
                <a:cubicBezTo>
                  <a:pt x="0" y="44271"/>
                  <a:pt x="44271" y="0"/>
                  <a:pt x="98881" y="0"/>
                </a:cubicBezTo>
                <a:close/>
              </a:path>
            </a:pathLst>
          </a:cu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9EE371B4-A1D9-4EFE-8FE1-000495831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617" y="4218281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solidFill>
                <a:schemeClr val="accent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2E19C174-9C7C-461E-970B-432019901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8539" y="3295432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EA836B-DFF5-4925-86EF-5F74C1D6FB0C}"/>
              </a:ext>
            </a:extLst>
          </p:cNvPr>
          <p:cNvSpPr txBox="1"/>
          <p:nvPr/>
        </p:nvSpPr>
        <p:spPr>
          <a:xfrm>
            <a:off x="7682279" y="2497340"/>
            <a:ext cx="24066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Matrix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2883338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407C9FC5-0C1E-42A8-97E6-F940775A0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5B9CDB-C02D-4747-9828-F5194A341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218281"/>
            <a:ext cx="8453120" cy="18851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Range and Vector set of T (TBA)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3939CB-B379-42F6-99BE-66EC16A1E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393" y="1117632"/>
            <a:ext cx="10823796" cy="2408293"/>
          </a:xfrm>
          <a:custGeom>
            <a:avLst/>
            <a:gdLst/>
            <a:ahLst/>
            <a:cxnLst/>
            <a:rect l="l" t="t" r="r" b="b"/>
            <a:pathLst>
              <a:path w="10823796" h="3287267">
                <a:moveTo>
                  <a:pt x="98881" y="0"/>
                </a:moveTo>
                <a:lnTo>
                  <a:pt x="10724915" y="0"/>
                </a:lnTo>
                <a:cubicBezTo>
                  <a:pt x="10779525" y="0"/>
                  <a:pt x="10823796" y="44271"/>
                  <a:pt x="10823796" y="98881"/>
                </a:cubicBezTo>
                <a:lnTo>
                  <a:pt x="10823796" y="3188386"/>
                </a:lnTo>
                <a:cubicBezTo>
                  <a:pt x="10823796" y="3242996"/>
                  <a:pt x="10779525" y="3287267"/>
                  <a:pt x="10724915" y="3287267"/>
                </a:cubicBezTo>
                <a:lnTo>
                  <a:pt x="98881" y="3287267"/>
                </a:lnTo>
                <a:cubicBezTo>
                  <a:pt x="44271" y="3287267"/>
                  <a:pt x="0" y="3242996"/>
                  <a:pt x="0" y="3188386"/>
                </a:cubicBezTo>
                <a:lnTo>
                  <a:pt x="0" y="98881"/>
                </a:lnTo>
                <a:cubicBezTo>
                  <a:pt x="0" y="44271"/>
                  <a:pt x="44271" y="0"/>
                  <a:pt x="98881" y="0"/>
                </a:cubicBezTo>
                <a:close/>
              </a:path>
            </a:pathLst>
          </a:custGeom>
        </p:spPr>
      </p:pic>
      <p:sp>
        <p:nvSpPr>
          <p:cNvPr id="7" name="Oval 10">
            <a:extLst>
              <a:ext uri="{FF2B5EF4-FFF2-40B4-BE49-F238E27FC236}">
                <a16:creationId xmlns:a16="http://schemas.microsoft.com/office/drawing/2014/main" id="{9EE371B4-A1D9-4EFE-8FE1-000495831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617" y="4218281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solidFill>
                <a:schemeClr val="accent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12">
            <a:extLst>
              <a:ext uri="{FF2B5EF4-FFF2-40B4-BE49-F238E27FC236}">
                <a16:creationId xmlns:a16="http://schemas.microsoft.com/office/drawing/2014/main" id="{2E19C174-9C7C-461E-970B-432019901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8539" y="3295432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E50B57-3D89-4BED-8F35-DA91273298F5}"/>
              </a:ext>
            </a:extLst>
          </p:cNvPr>
          <p:cNvSpPr txBox="1"/>
          <p:nvPr/>
        </p:nvSpPr>
        <p:spPr>
          <a:xfrm>
            <a:off x="5205345" y="2075538"/>
            <a:ext cx="72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col(A)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89FB28-DA5F-4219-87B4-76BC5E571601}"/>
              </a:ext>
            </a:extLst>
          </p:cNvPr>
          <p:cNvSpPr txBox="1"/>
          <p:nvPr/>
        </p:nvSpPr>
        <p:spPr>
          <a:xfrm>
            <a:off x="9347757" y="2831123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null(A)</a:t>
            </a:r>
          </a:p>
        </p:txBody>
      </p:sp>
    </p:spTree>
    <p:extLst>
      <p:ext uri="{BB962C8B-B14F-4D97-AF65-F5344CB8AC3E}">
        <p14:creationId xmlns:p14="http://schemas.microsoft.com/office/powerpoint/2010/main" val="1852667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1">
            <a:extLst>
              <a:ext uri="{FF2B5EF4-FFF2-40B4-BE49-F238E27FC236}">
                <a16:creationId xmlns:a16="http://schemas.microsoft.com/office/drawing/2014/main" id="{407C9FC5-0C1E-42A8-97E6-F940775A0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E1B151-C356-41EB-9450-BDE667DA7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218281"/>
            <a:ext cx="4265007" cy="18851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One To One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051F0F-9A03-4AF1-A7C5-DE261E8AB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393" y="1564113"/>
            <a:ext cx="10823796" cy="1515330"/>
          </a:xfrm>
          <a:custGeom>
            <a:avLst/>
            <a:gdLst/>
            <a:ahLst/>
            <a:cxnLst/>
            <a:rect l="l" t="t" r="r" b="b"/>
            <a:pathLst>
              <a:path w="10823796" h="3287267">
                <a:moveTo>
                  <a:pt x="98881" y="0"/>
                </a:moveTo>
                <a:lnTo>
                  <a:pt x="10724915" y="0"/>
                </a:lnTo>
                <a:cubicBezTo>
                  <a:pt x="10779525" y="0"/>
                  <a:pt x="10823796" y="44271"/>
                  <a:pt x="10823796" y="98881"/>
                </a:cubicBezTo>
                <a:lnTo>
                  <a:pt x="10823796" y="3188386"/>
                </a:lnTo>
                <a:cubicBezTo>
                  <a:pt x="10823796" y="3242996"/>
                  <a:pt x="10779525" y="3287267"/>
                  <a:pt x="10724915" y="3287267"/>
                </a:cubicBezTo>
                <a:lnTo>
                  <a:pt x="98881" y="3287267"/>
                </a:lnTo>
                <a:cubicBezTo>
                  <a:pt x="44271" y="3287267"/>
                  <a:pt x="0" y="3242996"/>
                  <a:pt x="0" y="3188386"/>
                </a:cubicBezTo>
                <a:lnTo>
                  <a:pt x="0" y="98881"/>
                </a:lnTo>
                <a:cubicBezTo>
                  <a:pt x="0" y="44271"/>
                  <a:pt x="44271" y="0"/>
                  <a:pt x="98881" y="0"/>
                </a:cubicBezTo>
                <a:close/>
              </a:path>
            </a:pathLst>
          </a:custGeom>
        </p:spPr>
      </p:pic>
      <p:sp>
        <p:nvSpPr>
          <p:cNvPr id="29" name="Oval 23">
            <a:extLst>
              <a:ext uri="{FF2B5EF4-FFF2-40B4-BE49-F238E27FC236}">
                <a16:creationId xmlns:a16="http://schemas.microsoft.com/office/drawing/2014/main" id="{9EE371B4-A1D9-4EFE-8FE1-000495831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617" y="4218281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solidFill>
                <a:schemeClr val="accent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Arc 25">
            <a:extLst>
              <a:ext uri="{FF2B5EF4-FFF2-40B4-BE49-F238E27FC236}">
                <a16:creationId xmlns:a16="http://schemas.microsoft.com/office/drawing/2014/main" id="{2E19C174-9C7C-461E-970B-432019901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8539" y="3295432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7761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461F72-A27E-48C5-A99A-B5EEDA745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13E099-8E68-40A6-A3E1-0BA56E12A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349167"/>
            <a:ext cx="9144000" cy="17483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Onto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240F98-BD09-449D-9FDA-E7E58E19E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6" y="1256472"/>
            <a:ext cx="10905067" cy="1226820"/>
          </a:xfrm>
          <a:custGeom>
            <a:avLst/>
            <a:gdLst/>
            <a:ahLst/>
            <a:cxnLst/>
            <a:rect l="l" t="t" r="r" b="b"/>
            <a:pathLst>
              <a:path w="9143998" h="2473607">
                <a:moveTo>
                  <a:pt x="64634" y="0"/>
                </a:moveTo>
                <a:lnTo>
                  <a:pt x="9079363" y="0"/>
                </a:lnTo>
                <a:cubicBezTo>
                  <a:pt x="9115060" y="0"/>
                  <a:pt x="9143998" y="28938"/>
                  <a:pt x="9143998" y="64635"/>
                </a:cubicBezTo>
                <a:lnTo>
                  <a:pt x="9143998" y="2408972"/>
                </a:lnTo>
                <a:cubicBezTo>
                  <a:pt x="9143998" y="2444669"/>
                  <a:pt x="9115060" y="2473607"/>
                  <a:pt x="9079363" y="2473607"/>
                </a:cubicBezTo>
                <a:lnTo>
                  <a:pt x="64634" y="2473607"/>
                </a:lnTo>
                <a:cubicBezTo>
                  <a:pt x="46786" y="2473607"/>
                  <a:pt x="30627" y="2466373"/>
                  <a:pt x="18930" y="2454676"/>
                </a:cubicBezTo>
                <a:lnTo>
                  <a:pt x="0" y="2408974"/>
                </a:lnTo>
                <a:lnTo>
                  <a:pt x="0" y="64633"/>
                </a:lnTo>
                <a:lnTo>
                  <a:pt x="18930" y="18931"/>
                </a:lnTo>
                <a:cubicBezTo>
                  <a:pt x="30627" y="7235"/>
                  <a:pt x="46786" y="0"/>
                  <a:pt x="64634" y="0"/>
                </a:cubicBezTo>
                <a:close/>
              </a:path>
            </a:pathLst>
          </a:cu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DF382E8D-312B-4792-A211-0BDE37F6F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5562" y="262321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solidFill>
                <a:schemeClr val="accent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36F9B07-02BE-4BD5-BA9D-E91B8A456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8539" y="361268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2270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461F72-A27E-48C5-A99A-B5EEDA745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5B769-C03B-4E54-A188-BE9994B66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8612" y="4549389"/>
            <a:ext cx="9144000" cy="17483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Linear Transformation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AC5AA2-C8B7-4452-ADDC-07C0645AC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145" y="643467"/>
            <a:ext cx="10327709" cy="2452830"/>
          </a:xfrm>
          <a:custGeom>
            <a:avLst/>
            <a:gdLst/>
            <a:ahLst/>
            <a:cxnLst/>
            <a:rect l="l" t="t" r="r" b="b"/>
            <a:pathLst>
              <a:path w="9143998" h="2473607">
                <a:moveTo>
                  <a:pt x="64634" y="0"/>
                </a:moveTo>
                <a:lnTo>
                  <a:pt x="9079363" y="0"/>
                </a:lnTo>
                <a:cubicBezTo>
                  <a:pt x="9115060" y="0"/>
                  <a:pt x="9143998" y="28938"/>
                  <a:pt x="9143998" y="64635"/>
                </a:cubicBezTo>
                <a:lnTo>
                  <a:pt x="9143998" y="2408972"/>
                </a:lnTo>
                <a:cubicBezTo>
                  <a:pt x="9143998" y="2444669"/>
                  <a:pt x="9115060" y="2473607"/>
                  <a:pt x="9079363" y="2473607"/>
                </a:cubicBezTo>
                <a:lnTo>
                  <a:pt x="64634" y="2473607"/>
                </a:lnTo>
                <a:cubicBezTo>
                  <a:pt x="46786" y="2473607"/>
                  <a:pt x="30627" y="2466373"/>
                  <a:pt x="18930" y="2454676"/>
                </a:cubicBezTo>
                <a:lnTo>
                  <a:pt x="0" y="2408974"/>
                </a:lnTo>
                <a:lnTo>
                  <a:pt x="0" y="64633"/>
                </a:lnTo>
                <a:lnTo>
                  <a:pt x="18930" y="18931"/>
                </a:lnTo>
                <a:cubicBezTo>
                  <a:pt x="30627" y="7235"/>
                  <a:pt x="46786" y="0"/>
                  <a:pt x="64634" y="0"/>
                </a:cubicBezTo>
                <a:close/>
              </a:path>
            </a:pathLst>
          </a:cu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DF382E8D-312B-4792-A211-0BDE37F6F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5562" y="262321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solidFill>
                <a:schemeClr val="accent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36F9B07-02BE-4BD5-BA9D-E91B8A456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8539" y="361268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076D06-6678-4A4C-85C5-A23D6D0D9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662" y="3321389"/>
            <a:ext cx="8743950" cy="16192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D8BF55-56B4-4FB3-9A04-D45027112410}"/>
              </a:ext>
            </a:extLst>
          </p:cNvPr>
          <p:cNvSpPr txBox="1"/>
          <p:nvPr/>
        </p:nvSpPr>
        <p:spPr>
          <a:xfrm>
            <a:off x="5025874" y="3674687"/>
            <a:ext cx="2393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T(</a:t>
            </a:r>
            <a:r>
              <a:rPr lang="en-US" dirty="0" err="1">
                <a:solidFill>
                  <a:srgbClr val="FF0000"/>
                </a:solidFill>
              </a:rPr>
              <a:t>cu+dv</a:t>
            </a:r>
            <a:r>
              <a:rPr lang="en-US" dirty="0">
                <a:solidFill>
                  <a:srgbClr val="FF0000"/>
                </a:solidFill>
              </a:rPr>
              <a:t>) = </a:t>
            </a:r>
            <a:r>
              <a:rPr lang="en-US" dirty="0" err="1">
                <a:solidFill>
                  <a:srgbClr val="FF0000"/>
                </a:solidFill>
              </a:rPr>
              <a:t>cT</a:t>
            </a:r>
            <a:r>
              <a:rPr lang="en-US" dirty="0">
                <a:solidFill>
                  <a:srgbClr val="FF0000"/>
                </a:solidFill>
              </a:rPr>
              <a:t>(u) + dT(v)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356DD2-8E44-44FA-B449-439AA0671451}"/>
              </a:ext>
            </a:extLst>
          </p:cNvPr>
          <p:cNvSpPr txBox="1"/>
          <p:nvPr/>
        </p:nvSpPr>
        <p:spPr>
          <a:xfrm>
            <a:off x="5909920" y="45368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180326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461F72-A27E-48C5-A99A-B5EEDA745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F382E8D-312B-4792-A211-0BDE37F6F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5562" y="262321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solidFill>
                <a:schemeClr val="accent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36F9B07-02BE-4BD5-BA9D-E91B8A456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8539" y="361268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CACDA3-367A-458C-8F31-98C5F546B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066" y="689412"/>
            <a:ext cx="8801100" cy="70485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35238AA-7A68-4E77-9D7F-1D418EDAA544}"/>
              </a:ext>
            </a:extLst>
          </p:cNvPr>
          <p:cNvSpPr txBox="1">
            <a:spLocks/>
          </p:cNvSpPr>
          <p:nvPr/>
        </p:nvSpPr>
        <p:spPr>
          <a:xfrm>
            <a:off x="439409" y="4902520"/>
            <a:ext cx="11368659" cy="171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600" dirty="0"/>
              <a:t>Linear/Nonlinear Transformation (TBA)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689B28F-4B71-48BF-89F0-ADADB444C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556" y="1533504"/>
            <a:ext cx="6515100" cy="25050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CDBD08-0B1A-4DA3-9AD0-5ACD2DE214A5}"/>
              </a:ext>
            </a:extLst>
          </p:cNvPr>
          <p:cNvSpPr txBox="1"/>
          <p:nvPr/>
        </p:nvSpPr>
        <p:spPr>
          <a:xfrm>
            <a:off x="2189285" y="2242038"/>
            <a:ext cx="7985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Linear transformation properties (1) and (2) hold for arbitrary vectors u and v in R</a:t>
            </a:r>
            <a:r>
              <a:rPr lang="en-US" sz="2000" baseline="30000" dirty="0">
                <a:solidFill>
                  <a:srgbClr val="FF0000"/>
                </a:solidFill>
              </a:rPr>
              <a:t>m </a:t>
            </a:r>
          </a:p>
          <a:p>
            <a:r>
              <a:rPr lang="en-US" dirty="0">
                <a:solidFill>
                  <a:srgbClr val="FF0000"/>
                </a:solidFill>
              </a:rPr>
              <a:t>And for any real number 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DCEF3A-7FDD-40D3-B36A-26AE1BDCF259}"/>
              </a:ext>
            </a:extLst>
          </p:cNvPr>
          <p:cNvSpPr txBox="1"/>
          <p:nvPr/>
        </p:nvSpPr>
        <p:spPr>
          <a:xfrm>
            <a:off x="2189285" y="4369777"/>
            <a:ext cx="7319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Show T(0) != 0 or prove at least one linear transformation property (1) or (2)</a:t>
            </a:r>
          </a:p>
          <a:p>
            <a:r>
              <a:rPr lang="en-US" dirty="0">
                <a:solidFill>
                  <a:srgbClr val="FF0000"/>
                </a:solidFill>
              </a:rPr>
              <a:t>Does not hold for a pair of vectors u, v or one vector v and a real number c </a:t>
            </a:r>
          </a:p>
        </p:txBody>
      </p:sp>
    </p:spTree>
    <p:extLst>
      <p:ext uri="{BB962C8B-B14F-4D97-AF65-F5344CB8AC3E}">
        <p14:creationId xmlns:p14="http://schemas.microsoft.com/office/powerpoint/2010/main" val="581602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461F72-A27E-48C5-A99A-B5EEDA745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E70FD-73D3-433F-A2B6-DFDAC2FD6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2869" y="4319322"/>
            <a:ext cx="9144000" cy="17483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Linear T</a:t>
            </a:r>
            <a:r>
              <a:rPr lang="en-US" sz="6000" dirty="0"/>
              <a:t>ransformation</a:t>
            </a: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Inverse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889218-17A8-4654-90AF-D177DE477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6" y="902058"/>
            <a:ext cx="10905067" cy="1935648"/>
          </a:xfrm>
          <a:custGeom>
            <a:avLst/>
            <a:gdLst/>
            <a:ahLst/>
            <a:cxnLst/>
            <a:rect l="l" t="t" r="r" b="b"/>
            <a:pathLst>
              <a:path w="9143998" h="2473607">
                <a:moveTo>
                  <a:pt x="64634" y="0"/>
                </a:moveTo>
                <a:lnTo>
                  <a:pt x="9079363" y="0"/>
                </a:lnTo>
                <a:cubicBezTo>
                  <a:pt x="9115060" y="0"/>
                  <a:pt x="9143998" y="28938"/>
                  <a:pt x="9143998" y="64635"/>
                </a:cubicBezTo>
                <a:lnTo>
                  <a:pt x="9143998" y="2408972"/>
                </a:lnTo>
                <a:cubicBezTo>
                  <a:pt x="9143998" y="2444669"/>
                  <a:pt x="9115060" y="2473607"/>
                  <a:pt x="9079363" y="2473607"/>
                </a:cubicBezTo>
                <a:lnTo>
                  <a:pt x="64634" y="2473607"/>
                </a:lnTo>
                <a:cubicBezTo>
                  <a:pt x="46786" y="2473607"/>
                  <a:pt x="30627" y="2466373"/>
                  <a:pt x="18930" y="2454676"/>
                </a:cubicBezTo>
                <a:lnTo>
                  <a:pt x="0" y="2408974"/>
                </a:lnTo>
                <a:lnTo>
                  <a:pt x="0" y="64633"/>
                </a:lnTo>
                <a:lnTo>
                  <a:pt x="18930" y="18931"/>
                </a:lnTo>
                <a:cubicBezTo>
                  <a:pt x="30627" y="7235"/>
                  <a:pt x="46786" y="0"/>
                  <a:pt x="64634" y="0"/>
                </a:cubicBezTo>
                <a:close/>
              </a:path>
            </a:pathLst>
          </a:cu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DF382E8D-312B-4792-A211-0BDE37F6F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5562" y="262321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solidFill>
                <a:schemeClr val="accent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36F9B07-02BE-4BD5-BA9D-E91B8A456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8539" y="361268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90FBDE-69AE-4316-8FA1-18F6D0B99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536" y="3222134"/>
            <a:ext cx="892492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766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461F72-A27E-48C5-A99A-B5EEDA745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E70FD-73D3-433F-A2B6-DFDAC2FD6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349167"/>
            <a:ext cx="9144000" cy="17483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Invertible Transformations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F382E8D-312B-4792-A211-0BDE37F6F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5562" y="262321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solidFill>
                <a:schemeClr val="accent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36F9B07-02BE-4BD5-BA9D-E91B8A456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8539" y="361268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AD8B53-6479-4072-83D2-B95610DB3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3738"/>
            <a:ext cx="12188952" cy="228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70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B1B344-35A7-4DC9-9D33-AE3AA5F59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3577456"/>
            <a:ext cx="10909640" cy="16878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Matrix Inverse Calculation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66470C-298F-4D52-B18E-10FEDD4B2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033" y="110901"/>
            <a:ext cx="6838119" cy="4137063"/>
          </a:xfrm>
          <a:prstGeom prst="rect">
            <a:avLst/>
          </a:prstGeom>
        </p:spPr>
      </p:pic>
      <p:sp>
        <p:nvSpPr>
          <p:cNvPr id="11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01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922BD39-6B5B-493A-BE62-58ECD0F7A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741521E-DC76-41B9-8A47-448CD4F9F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372661" y="-3359290"/>
            <a:ext cx="5470372" cy="121889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CCED6F-D6FB-42FE-9BB2-C89B54083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32" y="184336"/>
            <a:ext cx="9283781" cy="14059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 dirty="0"/>
              <a:t>State and State Vectors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FD85F6-ECDC-4124-9916-6444E142C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78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5D26B4-74AD-4118-8F13-7051DA3BF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5ABED0-A7F5-4AAB-A4AB-2965CCDFAC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304" y="1770535"/>
            <a:ext cx="11900325" cy="22877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9E06D5-1DDC-4AEB-8B17-9D78C8DDB03D}"/>
              </a:ext>
            </a:extLst>
          </p:cNvPr>
          <p:cNvSpPr txBox="1"/>
          <p:nvPr/>
        </p:nvSpPr>
        <p:spPr>
          <a:xfrm>
            <a:off x="8036561" y="1866920"/>
            <a:ext cx="752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States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E7421F-570B-469F-AC5D-47EF182171B8}"/>
              </a:ext>
            </a:extLst>
          </p:cNvPr>
          <p:cNvSpPr txBox="1"/>
          <p:nvPr/>
        </p:nvSpPr>
        <p:spPr>
          <a:xfrm>
            <a:off x="2980593" y="3059668"/>
            <a:ext cx="1411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State Vectors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BFD6221-9E72-486E-8C72-84662C4C71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744" y="3970174"/>
            <a:ext cx="11709885" cy="219401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7E2CB33-3F37-4E8D-93B1-E30DE6576FBC}"/>
              </a:ext>
            </a:extLst>
          </p:cNvPr>
          <p:cNvSpPr txBox="1"/>
          <p:nvPr/>
        </p:nvSpPr>
        <p:spPr>
          <a:xfrm>
            <a:off x="4554416" y="4058244"/>
            <a:ext cx="1411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State Vectors</a:t>
            </a:r>
          </a:p>
        </p:txBody>
      </p:sp>
    </p:spTree>
    <p:extLst>
      <p:ext uri="{BB962C8B-B14F-4D97-AF65-F5344CB8AC3E}">
        <p14:creationId xmlns:p14="http://schemas.microsoft.com/office/powerpoint/2010/main" val="3788360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17A94B4-8121-4ED6-AB0D-69EE9A6332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741521E-DC76-41B9-8A47-448CD4F9F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372661" y="-3359290"/>
            <a:ext cx="5470372" cy="121889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571202-A7FD-4E52-A4AA-D73C06FA0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32" y="184336"/>
            <a:ext cx="9283781" cy="14059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Probability Vector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FD85F6-ECDC-4124-9916-6444E142C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78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5D26B4-74AD-4118-8F13-7051DA3BF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AD0ACE-42B0-4F20-8DCA-8AA6652866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58" y="3574667"/>
            <a:ext cx="12120271" cy="10470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3A1F941-2068-432A-A42C-91ED72E6D07F}"/>
              </a:ext>
            </a:extLst>
          </p:cNvPr>
          <p:cNvSpPr txBox="1"/>
          <p:nvPr/>
        </p:nvSpPr>
        <p:spPr>
          <a:xfrm>
            <a:off x="1881553" y="4185139"/>
            <a:ext cx="1911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Probability Vector </a:t>
            </a:r>
          </a:p>
        </p:txBody>
      </p:sp>
    </p:spTree>
    <p:extLst>
      <p:ext uri="{BB962C8B-B14F-4D97-AF65-F5344CB8AC3E}">
        <p14:creationId xmlns:p14="http://schemas.microsoft.com/office/powerpoint/2010/main" val="23447000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17A94B4-8121-4ED6-AB0D-69EE9A6332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741521E-DC76-41B9-8A47-448CD4F9F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372661" y="-3359290"/>
            <a:ext cx="5470372" cy="121889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571202-A7FD-4E52-A4AA-D73C06FA0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32" y="184336"/>
            <a:ext cx="9283781" cy="14059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Markov Chain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FD85F6-ECDC-4124-9916-6444E142C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78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5D26B4-74AD-4118-8F13-7051DA3BF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7CFCB9-20C4-47D6-B456-4A16E53DC1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788" y="3054086"/>
            <a:ext cx="9572625" cy="4762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1B3DCF2-9C45-4875-912D-812FD362C6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3007" y="3565632"/>
            <a:ext cx="8810625" cy="18478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F030C65-9BD1-4074-8435-B82D92398C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9635" y="5316460"/>
            <a:ext cx="8610600" cy="8477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DD9E37-6E69-404B-B402-339048396563}"/>
              </a:ext>
            </a:extLst>
          </p:cNvPr>
          <p:cNvSpPr txBox="1"/>
          <p:nvPr/>
        </p:nvSpPr>
        <p:spPr>
          <a:xfrm>
            <a:off x="8396654" y="3059668"/>
            <a:ext cx="1477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Markov Chain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C4BB62-3F3E-463A-A5F6-FB39CEA15784}"/>
              </a:ext>
            </a:extLst>
          </p:cNvPr>
          <p:cNvSpPr txBox="1"/>
          <p:nvPr/>
        </p:nvSpPr>
        <p:spPr>
          <a:xfrm>
            <a:off x="3103684" y="3838046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ith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32347D-6FA1-49EB-BC18-B0256972D559}"/>
              </a:ext>
            </a:extLst>
          </p:cNvPr>
          <p:cNvSpPr txBox="1"/>
          <p:nvPr/>
        </p:nvSpPr>
        <p:spPr>
          <a:xfrm>
            <a:off x="5018051" y="3838046"/>
            <a:ext cx="829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k steps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EB3E9D-815C-4281-B278-B830361F1F1C}"/>
              </a:ext>
            </a:extLst>
          </p:cNvPr>
          <p:cNvSpPr txBox="1"/>
          <p:nvPr/>
        </p:nvSpPr>
        <p:spPr>
          <a:xfrm>
            <a:off x="2178368" y="4859485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Transition Matrix</a:t>
            </a:r>
          </a:p>
        </p:txBody>
      </p:sp>
    </p:spTree>
    <p:extLst>
      <p:ext uri="{BB962C8B-B14F-4D97-AF65-F5344CB8AC3E}">
        <p14:creationId xmlns:p14="http://schemas.microsoft.com/office/powerpoint/2010/main" val="16988124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17A94B4-8121-4ED6-AB0D-69EE9A6332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741521E-DC76-41B9-8A47-448CD4F9F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372661" y="-3359290"/>
            <a:ext cx="5470372" cy="121889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571202-A7FD-4E52-A4AA-D73C06FA0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32" y="184336"/>
            <a:ext cx="9283781" cy="14059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Stochastic Matrix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FD85F6-ECDC-4124-9916-6444E142C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78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5D26B4-74AD-4118-8F13-7051DA3BF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16C982-40E8-4AAB-B498-ECEC4978FF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32" y="4521123"/>
            <a:ext cx="8648700" cy="10953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73A093-9E88-4288-AA0E-14138FC590C4}"/>
              </a:ext>
            </a:extLst>
          </p:cNvPr>
          <p:cNvSpPr txBox="1"/>
          <p:nvPr/>
        </p:nvSpPr>
        <p:spPr>
          <a:xfrm>
            <a:off x="7271238" y="4521122"/>
            <a:ext cx="1799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Stochastic Matrix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49A850-2D07-4DDB-8FC9-DBDC4D41E65E}"/>
              </a:ext>
            </a:extLst>
          </p:cNvPr>
          <p:cNvSpPr txBox="1"/>
          <p:nvPr/>
        </p:nvSpPr>
        <p:spPr>
          <a:xfrm>
            <a:off x="2353525" y="4805040"/>
            <a:ext cx="1799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Stochastic Matrix</a:t>
            </a:r>
          </a:p>
        </p:txBody>
      </p:sp>
    </p:spTree>
    <p:extLst>
      <p:ext uri="{BB962C8B-B14F-4D97-AF65-F5344CB8AC3E}">
        <p14:creationId xmlns:p14="http://schemas.microsoft.com/office/powerpoint/2010/main" val="17505857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17A94B4-8121-4ED6-AB0D-69EE9A6332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741521E-DC76-41B9-8A47-448CD4F9F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372661" y="-3359290"/>
            <a:ext cx="5470372" cy="121889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571202-A7FD-4E52-A4AA-D73C06FA0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32" y="184336"/>
            <a:ext cx="9283781" cy="14059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Transition Probabilities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FD85F6-ECDC-4124-9916-6444E142C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78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5D26B4-74AD-4118-8F13-7051DA3BF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1C90B5-9D90-48AA-8C86-31AD925C8C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3603" y="4221087"/>
            <a:ext cx="8658225" cy="1066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B2DA2C-58BA-494B-B792-811287C80663}"/>
              </a:ext>
            </a:extLst>
          </p:cNvPr>
          <p:cNvSpPr txBox="1"/>
          <p:nvPr/>
        </p:nvSpPr>
        <p:spPr>
          <a:xfrm>
            <a:off x="7376745" y="4197589"/>
            <a:ext cx="2324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Transition Probabilities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52E248-7806-496C-A017-21814985B184}"/>
              </a:ext>
            </a:extLst>
          </p:cNvPr>
          <p:cNvSpPr txBox="1"/>
          <p:nvPr/>
        </p:nvSpPr>
        <p:spPr>
          <a:xfrm>
            <a:off x="6192715" y="4514220"/>
            <a:ext cx="770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State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j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02A30C-904A-47E1-971F-1440A73A4846}"/>
              </a:ext>
            </a:extLst>
          </p:cNvPr>
          <p:cNvSpPr txBox="1"/>
          <p:nvPr/>
        </p:nvSpPr>
        <p:spPr>
          <a:xfrm>
            <a:off x="8932362" y="4495802"/>
            <a:ext cx="768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State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2169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17A94B4-8121-4ED6-AB0D-69EE9A6332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741521E-DC76-41B9-8A47-448CD4F9F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372661" y="-3359290"/>
            <a:ext cx="5470372" cy="121889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571202-A7FD-4E52-A4AA-D73C06FA0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32" y="184336"/>
            <a:ext cx="9283781" cy="14059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Steady State Vector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FD85F6-ECDC-4124-9916-6444E142C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78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5D26B4-74AD-4118-8F13-7051DA3BF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407EAB-39CC-4EF9-A525-B25BBCE485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2612" y="3076575"/>
            <a:ext cx="8486775" cy="7048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8540AA-F76A-42FF-B8D9-0660708D06BF}"/>
              </a:ext>
            </a:extLst>
          </p:cNvPr>
          <p:cNvSpPr txBox="1"/>
          <p:nvPr/>
        </p:nvSpPr>
        <p:spPr>
          <a:xfrm>
            <a:off x="3278706" y="3059668"/>
            <a:ext cx="2892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Steady State Vector</a:t>
            </a:r>
          </a:p>
        </p:txBody>
      </p:sp>
    </p:spTree>
    <p:extLst>
      <p:ext uri="{BB962C8B-B14F-4D97-AF65-F5344CB8AC3E}">
        <p14:creationId xmlns:p14="http://schemas.microsoft.com/office/powerpoint/2010/main" val="18752506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17A94B4-8121-4ED6-AB0D-69EE9A6332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741521E-DC76-41B9-8A47-448CD4F9F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372661" y="-3359290"/>
            <a:ext cx="5470372" cy="121889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571202-A7FD-4E52-A4AA-D73C06FA0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32" y="184336"/>
            <a:ext cx="9283781" cy="14059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Steady State Probability Vector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FD85F6-ECDC-4124-9916-6444E142C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78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5D26B4-74AD-4118-8F13-7051DA3BF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DF07C6-FF15-433E-BD35-FB08395892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9287" y="3067050"/>
            <a:ext cx="8353425" cy="723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8904D6-786A-4232-BEEC-728F259EF7BF}"/>
              </a:ext>
            </a:extLst>
          </p:cNvPr>
          <p:cNvSpPr txBox="1"/>
          <p:nvPr/>
        </p:nvSpPr>
        <p:spPr>
          <a:xfrm>
            <a:off x="3367453" y="3059668"/>
            <a:ext cx="3074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Steady State Probability Vector</a:t>
            </a:r>
          </a:p>
        </p:txBody>
      </p:sp>
    </p:spTree>
    <p:extLst>
      <p:ext uri="{BB962C8B-B14F-4D97-AF65-F5344CB8AC3E}">
        <p14:creationId xmlns:p14="http://schemas.microsoft.com/office/powerpoint/2010/main" val="8406939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17A94B4-8121-4ED6-AB0D-69EE9A6332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741521E-DC76-41B9-8A47-448CD4F9F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372661" y="-3359290"/>
            <a:ext cx="5470372" cy="121889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571202-A7FD-4E52-A4AA-D73C06FA0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32" y="184336"/>
            <a:ext cx="9283781" cy="14059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Regular Matrix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FD85F6-ECDC-4124-9916-6444E142C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78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5D26B4-74AD-4118-8F13-7051DA3BF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E54483-9056-4071-973E-C1CA13CC55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4497" y="3025796"/>
            <a:ext cx="8782050" cy="15811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0A03D39-EEF8-462B-8F71-B28773B918EC}"/>
              </a:ext>
            </a:extLst>
          </p:cNvPr>
          <p:cNvSpPr txBox="1"/>
          <p:nvPr/>
        </p:nvSpPr>
        <p:spPr>
          <a:xfrm>
            <a:off x="6831623" y="3025795"/>
            <a:ext cx="851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regular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38C92E-874B-4D77-B807-4D9C3D07D8F4}"/>
              </a:ext>
            </a:extLst>
          </p:cNvPr>
          <p:cNvSpPr txBox="1"/>
          <p:nvPr/>
        </p:nvSpPr>
        <p:spPr>
          <a:xfrm>
            <a:off x="3534508" y="3345670"/>
            <a:ext cx="851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regular</a:t>
            </a:r>
          </a:p>
        </p:txBody>
      </p:sp>
    </p:spTree>
    <p:extLst>
      <p:ext uri="{BB962C8B-B14F-4D97-AF65-F5344CB8AC3E}">
        <p14:creationId xmlns:p14="http://schemas.microsoft.com/office/powerpoint/2010/main" val="38976526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8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CC1811-68D8-45EB-809A-07E60D9F7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Eigenvector and Eigenvalue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025ECA8-7F88-454B-9422-DACF137FB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3406017"/>
            <a:ext cx="11496821" cy="204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4623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8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CC1811-68D8-45EB-809A-07E60D9F7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Determinant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E07FB79-C622-460B-A0CF-86A584CEE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76" y="3755137"/>
            <a:ext cx="10901471" cy="133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148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9AB4C8-9178-4F7A-8404-6890510B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0C6FE7-12CB-482F-A56E-16DC99757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1"/>
            <a:ext cx="10909640" cy="18326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Subspace 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4CFDFB37-4BC7-42C6-915D-A6609139B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234391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F2A787-1681-4E44-8FA0-DFC0AEBEA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65" y="3281216"/>
            <a:ext cx="11548872" cy="282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7699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8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0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1A4F75-5C31-4B64-8DB0-EB84145DC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Eigenspace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8535C4F-9E18-47DC-A559-1AF53A981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912" y="2564789"/>
            <a:ext cx="952500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168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D9DCBC-4C49-4933-807A-B7378ADFA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3577456"/>
            <a:ext cx="10909640" cy="16878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Subspace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5DF58E-5F94-4665-96CA-F88D5F5EA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95" y="1381711"/>
            <a:ext cx="11486013" cy="1206030"/>
          </a:xfrm>
          <a:prstGeom prst="rect">
            <a:avLst/>
          </a:prstGeom>
        </p:spPr>
      </p:pic>
      <p:sp>
        <p:nvSpPr>
          <p:cNvPr id="11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68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9AB4C8-9178-4F7A-8404-6890510B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227F00-9128-4AD0-A47F-EC50215FC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1"/>
            <a:ext cx="10909640" cy="18326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Basis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4CFDFB37-4BC7-42C6-915D-A6609139B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234391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E0D2A9-3F32-4873-8978-76ACAAE59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191" y="3124200"/>
            <a:ext cx="10792569" cy="310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410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070973-B947-494B-B147-BC8833198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3577456"/>
            <a:ext cx="10909640" cy="16878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Dimension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305326-2EB4-428E-8713-9363288C8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4" y="889128"/>
            <a:ext cx="12068175" cy="1357668"/>
          </a:xfrm>
          <a:prstGeom prst="rect">
            <a:avLst/>
          </a:prstGeom>
        </p:spPr>
      </p:pic>
      <p:sp>
        <p:nvSpPr>
          <p:cNvPr id="11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81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A8851-97FF-485A-8BAB-2DDC48276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3577456"/>
            <a:ext cx="10909640" cy="16878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Extension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A474A3-50A7-453D-A1A1-3AE43849A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033" y="223674"/>
            <a:ext cx="9463933" cy="3477993"/>
          </a:xfrm>
          <a:prstGeom prst="rect">
            <a:avLst/>
          </a:prstGeom>
        </p:spPr>
      </p:pic>
      <p:sp>
        <p:nvSpPr>
          <p:cNvPr id="20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87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520E9A-618F-49F8-B5AC-197712222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63" y="1844675"/>
            <a:ext cx="10199688" cy="16494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5DB8F2-2343-401D-AFF0-EF6C432AD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632" y="4068763"/>
            <a:ext cx="10199688" cy="12922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C225F7C-2190-49EC-9B73-1B4F2D2471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632" y="3644900"/>
            <a:ext cx="10199688" cy="3667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DEB460-4D1D-4434-BC26-0787380E7E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5363" y="5360988"/>
            <a:ext cx="10199688" cy="533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891E7F0-2394-4360-A380-64AC10E3EF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5363" y="5965825"/>
            <a:ext cx="10199688" cy="3286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6323A1-7A4F-4561-85DC-D263CD2E5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latin typeface="+mj-lt"/>
                <a:ea typeface="+mj-ea"/>
                <a:cs typeface="+mj-cs"/>
              </a:rPr>
              <a:t>Column Space</a:t>
            </a:r>
          </a:p>
        </p:txBody>
      </p:sp>
    </p:spTree>
    <p:extLst>
      <p:ext uri="{BB962C8B-B14F-4D97-AF65-F5344CB8AC3E}">
        <p14:creationId xmlns:p14="http://schemas.microsoft.com/office/powerpoint/2010/main" val="141899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97419B-C7EB-4E82-81B0-3356327E4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3577456"/>
            <a:ext cx="10909640" cy="16878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Null Space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E5ABC7-0203-4CCA-BAB3-8DFE36D55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82" y="1076610"/>
            <a:ext cx="11026951" cy="1571340"/>
          </a:xfrm>
          <a:prstGeom prst="rect">
            <a:avLst/>
          </a:prstGeom>
        </p:spPr>
      </p:pic>
      <p:sp>
        <p:nvSpPr>
          <p:cNvPr id="11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024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DE497FA346CD49B765B54AB6A367B5" ma:contentTypeVersion="4" ma:contentTypeDescription="Create a new document." ma:contentTypeScope="" ma:versionID="a3a5beb513839eaa00abdd1d143a0caa">
  <xsd:schema xmlns:xsd="http://www.w3.org/2001/XMLSchema" xmlns:xs="http://www.w3.org/2001/XMLSchema" xmlns:p="http://schemas.microsoft.com/office/2006/metadata/properties" xmlns:ns3="d9c5c803-e33e-4c61-8351-da4c9b99ae39" targetNamespace="http://schemas.microsoft.com/office/2006/metadata/properties" ma:root="true" ma:fieldsID="d1dcafc5a49a936c7c338c09e0f70733" ns3:_="">
    <xsd:import namespace="d9c5c803-e33e-4c61-8351-da4c9b99ae3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c5c803-e33e-4c61-8351-da4c9b99ae3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8A8AF5-6005-42B8-9390-76AF2D7038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9AD7C4E-BA28-4BF5-9FA0-ADBD3510DAA2}">
  <ds:schemaRefs>
    <ds:schemaRef ds:uri="http://schemas.openxmlformats.org/package/2006/metadata/core-properties"/>
    <ds:schemaRef ds:uri="http://purl.org/dc/terms/"/>
    <ds:schemaRef ds:uri="http://purl.org/dc/dcmitype/"/>
    <ds:schemaRef ds:uri="http://schemas.microsoft.com/office/2006/metadata/properties"/>
    <ds:schemaRef ds:uri="d9c5c803-e33e-4c61-8351-da4c9b99ae39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860A12EA-1FBB-4771-8A81-B60441D360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9c5c803-e33e-4c61-8351-da4c9b99ae3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1430</TotalTime>
  <Words>198</Words>
  <Application>Microsoft Office PowerPoint</Application>
  <PresentationFormat>Widescreen</PresentationFormat>
  <Paragraphs>56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Invertible</vt:lpstr>
      <vt:lpstr>Matrix Inverse Calculation</vt:lpstr>
      <vt:lpstr>Subspace </vt:lpstr>
      <vt:lpstr>Subspace</vt:lpstr>
      <vt:lpstr>Basis</vt:lpstr>
      <vt:lpstr>Dimension</vt:lpstr>
      <vt:lpstr>Extension Algorithm</vt:lpstr>
      <vt:lpstr>Column Space</vt:lpstr>
      <vt:lpstr>Null Space</vt:lpstr>
      <vt:lpstr>Nullity</vt:lpstr>
      <vt:lpstr>Tranformation</vt:lpstr>
      <vt:lpstr>Matrix Transformation</vt:lpstr>
      <vt:lpstr>Range and Vector set of T (TBA)</vt:lpstr>
      <vt:lpstr>One To One</vt:lpstr>
      <vt:lpstr>Onto</vt:lpstr>
      <vt:lpstr>Linear Transformation</vt:lpstr>
      <vt:lpstr>PowerPoint Presentation</vt:lpstr>
      <vt:lpstr>Linear Transformation Inverse</vt:lpstr>
      <vt:lpstr>Invertible Transformations</vt:lpstr>
      <vt:lpstr>State and State Vectors</vt:lpstr>
      <vt:lpstr>Probability Vector</vt:lpstr>
      <vt:lpstr>Markov Chain</vt:lpstr>
      <vt:lpstr>Stochastic Matrix</vt:lpstr>
      <vt:lpstr>Transition Probabilities</vt:lpstr>
      <vt:lpstr>Steady State Vector</vt:lpstr>
      <vt:lpstr>Steady State Probability Vector</vt:lpstr>
      <vt:lpstr>Regular Matrix</vt:lpstr>
      <vt:lpstr>Eigenvector and Eigenvalue</vt:lpstr>
      <vt:lpstr>Determinant</vt:lpstr>
      <vt:lpstr>Eigenspace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Invertible definition</dc:title>
  <dc:creator>Chen, Jeff</dc:creator>
  <cp:lastModifiedBy>Chen, Jeff</cp:lastModifiedBy>
  <cp:revision>4</cp:revision>
  <dcterms:created xsi:type="dcterms:W3CDTF">2021-03-08T22:09:07Z</dcterms:created>
  <dcterms:modified xsi:type="dcterms:W3CDTF">2021-03-21T23:38:17Z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0x010100C7DE497FA346CD49B765B54AB6A367B5</vt:lpwstr>
  </property>
</Properties>
</file>