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2" r:id="rId21"/>
    <p:sldId id="274" r:id="rId22"/>
    <p:sldId id="283" r:id="rId23"/>
    <p:sldId id="276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80" r:id="rId32"/>
    <p:sldId id="281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8F78-20BC-4003-801C-8ACC5A4B6E0B}" v="53" dt="2021-03-20T19:46:2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36668F78-20BC-4003-801C-8ACC5A4B6E0B}"/>
    <pc:docChg chg="undo custSel addSld delSld modSld">
      <pc:chgData name="Chen, Jeff" userId="9a3224f5-9893-4468-acd0-6d03119f890b" providerId="ADAL" clId="{36668F78-20BC-4003-801C-8ACC5A4B6E0B}" dt="2021-03-20T19:59:52.374" v="1623" actId="478"/>
      <pc:docMkLst>
        <pc:docMk/>
      </pc:docMkLst>
      <pc:sldChg chg="delSp modSp mod">
        <pc:chgData name="Chen, Jeff" userId="9a3224f5-9893-4468-acd0-6d03119f890b" providerId="ADAL" clId="{36668F78-20BC-4003-801C-8ACC5A4B6E0B}" dt="2021-03-20T19:48:33.064" v="1536" actId="20577"/>
        <pc:sldMkLst>
          <pc:docMk/>
          <pc:sldMk cId="3582154020" sldId="256"/>
        </pc:sldMkLst>
        <pc:spChg chg="mod">
          <ac:chgData name="Chen, Jeff" userId="9a3224f5-9893-4468-acd0-6d03119f890b" providerId="ADAL" clId="{36668F78-20BC-4003-801C-8ACC5A4B6E0B}" dt="2021-03-20T19:48:33.064" v="1536" actId="20577"/>
          <ac:spMkLst>
            <pc:docMk/>
            <pc:sldMk cId="3582154020" sldId="256"/>
            <ac:spMk id="4" creationId="{90DB6F49-EAF5-4CC7-9743-B6B326897132}"/>
          </ac:spMkLst>
        </pc:spChg>
        <pc:spChg chg="del mod">
          <ac:chgData name="Chen, Jeff" userId="9a3224f5-9893-4468-acd0-6d03119f890b" providerId="ADAL" clId="{36668F78-20BC-4003-801C-8ACC5A4B6E0B}" dt="2021-03-20T19:47:52.955" v="1533" actId="478"/>
          <ac:spMkLst>
            <pc:docMk/>
            <pc:sldMk cId="3582154020" sldId="256"/>
            <ac:spMk id="8" creationId="{CFF6D26F-3F02-4CE1-A5F9-89654CD8BC16}"/>
          </ac:spMkLst>
        </pc:spChg>
      </pc:sldChg>
      <pc:sldChg chg="modSp mod">
        <pc:chgData name="Chen, Jeff" userId="9a3224f5-9893-4468-acd0-6d03119f890b" providerId="ADAL" clId="{36668F78-20BC-4003-801C-8ACC5A4B6E0B}" dt="2021-03-20T19:48:45.625" v="1545" actId="20577"/>
        <pc:sldMkLst>
          <pc:docMk/>
          <pc:sldMk cId="574968272" sldId="258"/>
        </pc:sldMkLst>
        <pc:spChg chg="mod">
          <ac:chgData name="Chen, Jeff" userId="9a3224f5-9893-4468-acd0-6d03119f890b" providerId="ADAL" clId="{36668F78-20BC-4003-801C-8ACC5A4B6E0B}" dt="2021-03-20T19:48:45.625" v="1545" actId="20577"/>
          <ac:spMkLst>
            <pc:docMk/>
            <pc:sldMk cId="574968272" sldId="258"/>
            <ac:spMk id="2" creationId="{D6D9DCBC-4C49-4933-807A-B7378ADFA8E6}"/>
          </ac:spMkLst>
        </pc:spChg>
      </pc:sldChg>
      <pc:sldChg chg="addSp delSp modSp mod">
        <pc:chgData name="Chen, Jeff" userId="9a3224f5-9893-4468-acd0-6d03119f890b" providerId="ADAL" clId="{36668F78-20BC-4003-801C-8ACC5A4B6E0B}" dt="2021-03-08T23:55:11.402" v="2"/>
        <pc:sldMkLst>
          <pc:docMk/>
          <pc:sldMk cId="1520410668" sldId="259"/>
        </pc:sldMkLst>
        <pc:picChg chg="del">
          <ac:chgData name="Chen, Jeff" userId="9a3224f5-9893-4468-acd0-6d03119f890b" providerId="ADAL" clId="{36668F78-20BC-4003-801C-8ACC5A4B6E0B}" dt="2021-03-08T23:55:10.365" v="1" actId="478"/>
          <ac:picMkLst>
            <pc:docMk/>
            <pc:sldMk cId="1520410668" sldId="259"/>
            <ac:picMk id="4" creationId="{3AFBC013-3259-41C9-A211-F345186E263B}"/>
          </ac:picMkLst>
        </pc:picChg>
        <pc:picChg chg="add mod">
          <ac:chgData name="Chen, Jeff" userId="9a3224f5-9893-4468-acd0-6d03119f890b" providerId="ADAL" clId="{36668F78-20BC-4003-801C-8ACC5A4B6E0B}" dt="2021-03-08T23:55:11.402" v="2"/>
          <ac:picMkLst>
            <pc:docMk/>
            <pc:sldMk cId="1520410668" sldId="259"/>
            <ac:picMk id="7" creationId="{C0E0D2A9-3F32-4873-8978-76ACAAE59B60}"/>
          </ac:picMkLst>
        </pc:picChg>
      </pc:sldChg>
      <pc:sldChg chg="modSp mod">
        <pc:chgData name="Chen, Jeff" userId="9a3224f5-9893-4468-acd0-6d03119f890b" providerId="ADAL" clId="{36668F78-20BC-4003-801C-8ACC5A4B6E0B}" dt="2021-03-20T19:47:24.775" v="1532" actId="1076"/>
        <pc:sldMkLst>
          <pc:docMk/>
          <pc:sldMk cId="2451402658" sldId="264"/>
        </pc:sldMkLst>
        <pc:picChg chg="mod">
          <ac:chgData name="Chen, Jeff" userId="9a3224f5-9893-4468-acd0-6d03119f890b" providerId="ADAL" clId="{36668F78-20BC-4003-801C-8ACC5A4B6E0B}" dt="2021-03-20T19:47:24.775" v="1532" actId="1076"/>
          <ac:picMkLst>
            <pc:docMk/>
            <pc:sldMk cId="2451402658" sldId="264"/>
            <ac:picMk id="6" creationId="{43E2D61E-09B2-4EA8-B829-C57ACD2751ED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07:53.918" v="24" actId="26606"/>
        <pc:sldMkLst>
          <pc:docMk/>
          <pc:sldMk cId="779141601" sldId="265"/>
        </pc:sldMkLst>
        <pc:spChg chg="mo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2" creationId="{BA2E30F8-C1EB-477B-BF22-44E6FE1B1B12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07:53.918" v="24" actId="26606"/>
          <ac:picMkLst>
            <pc:docMk/>
            <pc:sldMk cId="779141601" sldId="265"/>
            <ac:picMk id="4" creationId="{FD104DDD-D937-48A3-AA31-D5520D47C34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12T15:10:27.766" v="366" actId="20577"/>
        <pc:sldMkLst>
          <pc:docMk/>
          <pc:sldMk cId="2883338454" sldId="266"/>
        </pc:sldMkLst>
        <pc:spChg chg="mod">
          <ac:chgData name="Chen, Jeff" userId="9a3224f5-9893-4468-acd0-6d03119f890b" providerId="ADAL" clId="{36668F78-20BC-4003-801C-8ACC5A4B6E0B}" dt="2021-03-12T15:10:27.766" v="366" actId="20577"/>
          <ac:spMkLst>
            <pc:docMk/>
            <pc:sldMk cId="2883338454" sldId="266"/>
            <ac:spMk id="2" creationId="{4F54A8D6-67CC-4057-9734-2C26962787CE}"/>
          </ac:spMkLst>
        </pc:spChg>
        <pc:spChg chg="add del mod">
          <ac:chgData name="Chen, Jeff" userId="9a3224f5-9893-4468-acd0-6d03119f890b" providerId="ADAL" clId="{36668F78-20BC-4003-801C-8ACC5A4B6E0B}" dt="2021-03-12T15:10:19.667" v="345"/>
          <ac:spMkLst>
            <pc:docMk/>
            <pc:sldMk cId="2883338454" sldId="266"/>
            <ac:spMk id="3" creationId="{09CFE5B2-CED6-477C-89E5-05187BC61CB1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9" creationId="{407C9FC5-0C1E-42A8-97E6-F940775A0575}"/>
          </ac:spMkLst>
        </pc:spChg>
        <pc:spChg chg="add mod">
          <ac:chgData name="Chen, Jeff" userId="9a3224f5-9893-4468-acd0-6d03119f890b" providerId="ADAL" clId="{36668F78-20BC-4003-801C-8ACC5A4B6E0B}" dt="2021-03-12T15:10:14.738" v="343" actId="14100"/>
          <ac:spMkLst>
            <pc:docMk/>
            <pc:sldMk cId="2883338454" sldId="266"/>
            <ac:spMk id="10" creationId="{09EA836B-DFF5-4925-86EF-5F74C1D6FB0C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1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3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08:54.274" v="59" actId="26606"/>
          <ac:picMkLst>
            <pc:docMk/>
            <pc:sldMk cId="2883338454" sldId="266"/>
            <ac:picMk id="4" creationId="{CB940BB4-2CC3-4D18-AD2F-2CAB95476EEA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12T15:11:50.663" v="396" actId="20577"/>
        <pc:sldMkLst>
          <pc:docMk/>
          <pc:sldMk cId="1852667525" sldId="267"/>
        </pc:sldMkLst>
        <pc:spChg chg="mod">
          <ac:chgData name="Chen, Jeff" userId="9a3224f5-9893-4468-acd0-6d03119f890b" providerId="ADAL" clId="{36668F78-20BC-4003-801C-8ACC5A4B6E0B}" dt="2021-03-09T18:10:38.855" v="108" actId="14100"/>
          <ac:spMkLst>
            <pc:docMk/>
            <pc:sldMk cId="1852667525" sldId="267"/>
            <ac:spMk id="2" creationId="{965B9CDB-C02D-4747-9828-F5194A341223}"/>
          </ac:spMkLst>
        </pc:spChg>
        <pc:spChg chg="add mod">
          <ac:chgData name="Chen, Jeff" userId="9a3224f5-9893-4468-acd0-6d03119f890b" providerId="ADAL" clId="{36668F78-20BC-4003-801C-8ACC5A4B6E0B}" dt="2021-03-12T15:11:50.663" v="396" actId="20577"/>
          <ac:spMkLst>
            <pc:docMk/>
            <pc:sldMk cId="1852667525" sldId="267"/>
            <ac:spMk id="3" creationId="{0BE50B57-3D89-4BED-8F35-DA91273298F5}"/>
          </ac:spMkLst>
        </pc:spChg>
        <pc:spChg chg="add mod">
          <ac:chgData name="Chen, Jeff" userId="9a3224f5-9893-4468-acd0-6d03119f890b" providerId="ADAL" clId="{36668F78-20BC-4003-801C-8ACC5A4B6E0B}" dt="2021-03-12T15:11:43.848" v="394" actId="20577"/>
          <ac:spMkLst>
            <pc:docMk/>
            <pc:sldMk cId="1852667525" sldId="267"/>
            <ac:spMk id="5" creationId="{2D89FB28-DA5F-4219-87B4-76BC5E571601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6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7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8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0:26.483" v="105" actId="26606"/>
          <ac:picMkLst>
            <pc:docMk/>
            <pc:sldMk cId="1852667525" sldId="267"/>
            <ac:picMk id="4" creationId="{BB3939CB-B379-42F6-99BE-66EC16A1E10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09T18:12:22.244" v="166" actId="26606"/>
        <pc:sldMkLst>
          <pc:docMk/>
          <pc:sldMk cId="2037761125" sldId="268"/>
        </pc:sldMkLst>
        <pc:spChg chg="mod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" creationId="{60E1B151-C356-41EB-9450-BDE667DA7DCC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3" creationId="{036F9B07-02BE-4BD5-BA9D-E91B8A456BE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5" creationId="{407C9FC5-0C1E-42A8-97E6-F940775A0575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6" creationId="{9EE371B4-A1D9-4EFE-8FE1-000495831EF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7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2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4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6" creationId="{036F9B07-02BE-4BD5-BA9D-E91B8A456BE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8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9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30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12:22.239" v="165" actId="26606"/>
          <ac:picMkLst>
            <pc:docMk/>
            <pc:sldMk cId="2037761125" sldId="268"/>
            <ac:picMk id="4" creationId="{19051F0F-9A03-4AF1-A7C5-DE261E8ABD0E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11:37.776" v="130" actId="26606"/>
        <pc:sldMkLst>
          <pc:docMk/>
          <pc:sldMk cId="3562270786" sldId="269"/>
        </pc:sldMkLst>
        <pc:spChg chg="mo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2" creationId="{7813E099-8E68-40A6-A3E1-0BA56E12A223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1:37.776" v="130" actId="26606"/>
          <ac:picMkLst>
            <pc:docMk/>
            <pc:sldMk cId="3562270786" sldId="269"/>
            <ac:picMk id="4" creationId="{79240F98-BD09-449D-9FDA-E7E58E19EB2D}"/>
          </ac:picMkLst>
        </pc:picChg>
      </pc:sldChg>
      <pc:sldChg chg="addSp modSp mod setBg">
        <pc:chgData name="Chen, Jeff" userId="9a3224f5-9893-4468-acd0-6d03119f890b" providerId="ADAL" clId="{36668F78-20BC-4003-801C-8ACC5A4B6E0B}" dt="2021-03-12T16:04:01.786" v="436" actId="1076"/>
        <pc:sldMkLst>
          <pc:docMk/>
          <pc:sldMk cId="1180326809" sldId="270"/>
        </pc:sldMkLst>
        <pc:spChg chg="mod">
          <ac:chgData name="Chen, Jeff" userId="9a3224f5-9893-4468-acd0-6d03119f890b" providerId="ADAL" clId="{36668F78-20BC-4003-801C-8ACC5A4B6E0B}" dt="2021-03-09T18:13:16.790" v="179" actId="1076"/>
          <ac:spMkLst>
            <pc:docMk/>
            <pc:sldMk cId="1180326809" sldId="270"/>
            <ac:spMk id="2" creationId="{DDB5B769-C03B-4E54-A188-BE9994B667F5}"/>
          </ac:spMkLst>
        </pc:spChg>
        <pc:spChg chg="add mod">
          <ac:chgData name="Chen, Jeff" userId="9a3224f5-9893-4468-acd0-6d03119f890b" providerId="ADAL" clId="{36668F78-20BC-4003-801C-8ACC5A4B6E0B}" dt="2021-03-12T16:03:41.745" v="432" actId="1076"/>
          <ac:spMkLst>
            <pc:docMk/>
            <pc:sldMk cId="1180326809" sldId="270"/>
            <ac:spMk id="3" creationId="{72D8BF55-56B4-4FB3-9A04-D45027112410}"/>
          </ac:spMkLst>
        </pc:spChg>
        <pc:spChg chg="add mod">
          <ac:chgData name="Chen, Jeff" userId="9a3224f5-9893-4468-acd0-6d03119f890b" providerId="ADAL" clId="{36668F78-20BC-4003-801C-8ACC5A4B6E0B}" dt="2021-03-12T16:04:01.786" v="436" actId="1076"/>
          <ac:spMkLst>
            <pc:docMk/>
            <pc:sldMk cId="1180326809" sldId="270"/>
            <ac:spMk id="5" creationId="{D5356DD2-8E44-44FA-B449-439AA0671451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2:14.574" v="163" actId="26606"/>
          <ac:picMkLst>
            <pc:docMk/>
            <pc:sldMk cId="1180326809" sldId="270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09T18:13:20.577" v="180" actId="1076"/>
          <ac:picMkLst>
            <pc:docMk/>
            <pc:sldMk cId="1180326809" sldId="270"/>
            <ac:picMk id="6" creationId="{FF076D06-6678-4A4C-85C5-A23D6D0D97D6}"/>
          </ac:picMkLst>
        </pc:picChg>
      </pc:sldChg>
      <pc:sldChg chg="modSp mod">
        <pc:chgData name="Chen, Jeff" userId="9a3224f5-9893-4468-acd0-6d03119f890b" providerId="ADAL" clId="{36668F78-20BC-4003-801C-8ACC5A4B6E0B}" dt="2021-03-08T22:44:02.183" v="0" actId="1076"/>
        <pc:sldMkLst>
          <pc:docMk/>
          <pc:sldMk cId="1214769918" sldId="271"/>
        </pc:sldMkLst>
        <pc:picChg chg="mod">
          <ac:chgData name="Chen, Jeff" userId="9a3224f5-9893-4468-acd0-6d03119f890b" providerId="ADAL" clId="{36668F78-20BC-4003-801C-8ACC5A4B6E0B}" dt="2021-03-08T22:44:02.183" v="0" actId="1076"/>
          <ac:picMkLst>
            <pc:docMk/>
            <pc:sldMk cId="1214769918" sldId="271"/>
            <ac:picMk id="4" creationId="{DFF2A787-1681-4E44-8FA0-DFC0AEBEA75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09T18:15:24.705" v="233" actId="2696"/>
        <pc:sldMkLst>
          <pc:docMk/>
          <pc:sldMk cId="125556231" sldId="272"/>
        </pc:sldMkLst>
        <pc:spChg chg="mod or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2" creationId="{92B6D79A-456C-4E98-BBE3-5605AFC433DB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9" creationId="{19D32F93-50AC-4C46-A5DB-291C60DDB7BD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1" creationId="{827DC2C4-B485-428A-BF4A-472D2967F47F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3" creationId="{EE04B5EB-F158-4507-90DD-BD23620C7CC9}"/>
          </ac:spMkLst>
        </pc:spChg>
        <pc:picChg chg="add mod">
          <ac:chgData name="Chen, Jeff" userId="9a3224f5-9893-4468-acd0-6d03119f890b" providerId="ADAL" clId="{36668F78-20BC-4003-801C-8ACC5A4B6E0B}" dt="2021-03-09T18:14:35.220" v="223" actId="26606"/>
          <ac:picMkLst>
            <pc:docMk/>
            <pc:sldMk cId="125556231" sldId="272"/>
            <ac:picMk id="4" creationId="{08C14D55-6601-44DB-B1C8-41C6E9E20AEC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20T19:51:34.452" v="1546" actId="2696"/>
        <pc:sldMkLst>
          <pc:docMk/>
          <pc:sldMk cId="3756020951" sldId="273"/>
        </pc:sldMkLst>
        <pc:spChg chg="mod">
          <ac:chgData name="Chen, Jeff" userId="9a3224f5-9893-4468-acd0-6d03119f890b" providerId="ADAL" clId="{36668F78-20BC-4003-801C-8ACC5A4B6E0B}" dt="2021-03-09T18:16:48.154" v="283" actId="20577"/>
          <ac:spMkLst>
            <pc:docMk/>
            <pc:sldMk cId="3756020951" sldId="273"/>
            <ac:spMk id="2" creationId="{0DF662EC-D708-4A33-8611-2BF7115FC984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6:44.429" v="278" actId="1076"/>
          <ac:picMkLst>
            <pc:docMk/>
            <pc:sldMk cId="3756020951" sldId="273"/>
            <ac:picMk id="4" creationId="{76CABEF1-4954-4893-8EAB-C79AF12E7E74}"/>
          </ac:picMkLst>
        </pc:picChg>
      </pc:sldChg>
      <pc:sldChg chg="addSp modSp new mod setBg">
        <pc:chgData name="Chen, Jeff" userId="9a3224f5-9893-4468-acd0-6d03119f890b" providerId="ADAL" clId="{36668F78-20BC-4003-801C-8ACC5A4B6E0B}" dt="2021-03-20T19:52:00.338" v="1569" actId="20577"/>
        <pc:sldMkLst>
          <pc:docMk/>
          <pc:sldMk cId="470766224" sldId="274"/>
        </pc:sldMkLst>
        <pc:spChg chg="mod">
          <ac:chgData name="Chen, Jeff" userId="9a3224f5-9893-4468-acd0-6d03119f890b" providerId="ADAL" clId="{36668F78-20BC-4003-801C-8ACC5A4B6E0B}" dt="2021-03-20T19:52:00.338" v="1569" actId="20577"/>
          <ac:spMkLst>
            <pc:docMk/>
            <pc:sldMk cId="470766224" sldId="274"/>
            <ac:spMk id="2" creationId="{059E70FD-73D3-433F-A2B6-DFDAC2FD67B2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21:36.332" v="306" actId="26606"/>
          <ac:picMkLst>
            <pc:docMk/>
            <pc:sldMk cId="470766224" sldId="274"/>
            <ac:picMk id="4" creationId="{A5889218-17A8-4654-90AF-D177DE477818}"/>
          </ac:picMkLst>
        </pc:picChg>
        <pc:picChg chg="add mod">
          <ac:chgData name="Chen, Jeff" userId="9a3224f5-9893-4468-acd0-6d03119f890b" providerId="ADAL" clId="{36668F78-20BC-4003-801C-8ACC5A4B6E0B}" dt="2021-03-09T18:23:02.644" v="308" actId="1076"/>
          <ac:picMkLst>
            <pc:docMk/>
            <pc:sldMk cId="470766224" sldId="274"/>
            <ac:picMk id="6" creationId="{AE90FBDE-69AE-4316-8FA1-18F6D0B99E7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20T19:12:27.973" v="845" actId="2696"/>
        <pc:sldMkLst>
          <pc:docMk/>
          <pc:sldMk cId="3273601112" sldId="275"/>
        </pc:sldMkLst>
        <pc:spChg chg="mo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2" creationId="{70F1A561-41F3-420F-AC5C-3C86256BCFB5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9" creationId="{D17A94B4-8121-4ED6-AB0D-69EE9A6332E6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13" creationId="{53FD85F6-ECDC-4124-9916-6444E142C663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15" creationId="{FB5D26B4-74AD-4118-8F13-7051DA3BFA87}"/>
          </ac:spMkLst>
        </pc:spChg>
        <pc:picChg chg="add mod">
          <ac:chgData name="Chen, Jeff" userId="9a3224f5-9893-4468-acd0-6d03119f890b" providerId="ADAL" clId="{36668F78-20BC-4003-801C-8ACC5A4B6E0B}" dt="2021-03-20T19:11:58.832" v="843" actId="26606"/>
          <ac:picMkLst>
            <pc:docMk/>
            <pc:sldMk cId="3273601112" sldId="275"/>
            <ac:picMk id="4" creationId="{BD329F78-BF81-43C5-81CF-B34D97D69AD6}"/>
          </ac:picMkLst>
        </pc:picChg>
        <pc:picChg chg="add">
          <ac:chgData name="Chen, Jeff" userId="9a3224f5-9893-4468-acd0-6d03119f890b" providerId="ADAL" clId="{36668F78-20BC-4003-801C-8ACC5A4B6E0B}" dt="2021-03-20T19:11:58.832" v="843" actId="26606"/>
          <ac:picMkLst>
            <pc:docMk/>
            <pc:sldMk cId="3273601112" sldId="275"/>
            <ac:picMk id="11" creationId="{4741521E-DC76-41B9-8A47-448CD4F9FA46}"/>
          </ac:picMkLst>
        </pc:picChg>
      </pc:sldChg>
      <pc:sldChg chg="addSp delSp modSp new mod setBg addAnim">
        <pc:chgData name="Chen, Jeff" userId="9a3224f5-9893-4468-acd0-6d03119f890b" providerId="ADAL" clId="{36668F78-20BC-4003-801C-8ACC5A4B6E0B}" dt="2021-03-20T19:27:31.244" v="1065" actId="14100"/>
        <pc:sldMkLst>
          <pc:docMk/>
          <pc:sldMk cId="3788360458" sldId="276"/>
        </pc:sldMkLst>
        <pc:spChg chg="mod">
          <ac:chgData name="Chen, Jeff" userId="9a3224f5-9893-4468-acd0-6d03119f890b" providerId="ADAL" clId="{36668F78-20BC-4003-801C-8ACC5A4B6E0B}" dt="2021-03-20T19:27:22.470" v="1063" actId="20577"/>
          <ac:spMkLst>
            <pc:docMk/>
            <pc:sldMk cId="3788360458" sldId="276"/>
            <ac:spMk id="2" creationId="{24CCED6F-D6FB-42FE-9BB2-C89B54083351}"/>
          </ac:spMkLst>
        </pc:spChg>
        <pc:spChg chg="add mod">
          <ac:chgData name="Chen, Jeff" userId="9a3224f5-9893-4468-acd0-6d03119f890b" providerId="ADAL" clId="{36668F78-20BC-4003-801C-8ACC5A4B6E0B}" dt="2021-03-20T19:26:58.320" v="1037" actId="1076"/>
          <ac:spMkLst>
            <pc:docMk/>
            <pc:sldMk cId="3788360458" sldId="276"/>
            <ac:spMk id="7" creationId="{569E06D5-1DDC-4AEB-8B17-9D78C8DDB03D}"/>
          </ac:spMkLst>
        </pc:spChg>
        <pc:spChg chg="add mod">
          <ac:chgData name="Chen, Jeff" userId="9a3224f5-9893-4468-acd0-6d03119f890b" providerId="ADAL" clId="{36668F78-20BC-4003-801C-8ACC5A4B6E0B}" dt="2021-03-20T19:27:01.122" v="1038" actId="1076"/>
          <ac:spMkLst>
            <pc:docMk/>
            <pc:sldMk cId="3788360458" sldId="276"/>
            <ac:spMk id="8" creationId="{F8E7421F-570B-469F-AC5D-47EF182171B8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9" creationId="{5922BD39-6B5B-493A-BE62-58ECD0F7A75A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13" creationId="{53FD85F6-ECDC-4124-9916-6444E142C663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15" creationId="{FB5D26B4-74AD-4118-8F13-7051DA3BFA87}"/>
          </ac:spMkLst>
        </pc:spChg>
        <pc:spChg chg="add mod">
          <ac:chgData name="Chen, Jeff" userId="9a3224f5-9893-4468-acd0-6d03119f890b" providerId="ADAL" clId="{36668F78-20BC-4003-801C-8ACC5A4B6E0B}" dt="2021-03-20T19:27:12.819" v="1042" actId="1076"/>
          <ac:spMkLst>
            <pc:docMk/>
            <pc:sldMk cId="3788360458" sldId="276"/>
            <ac:spMk id="18" creationId="{87E2CB33-3F37-4E8D-93B1-E30DE6576FBC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0" creationId="{5922BD39-6B5B-493A-BE62-58ECD0F7A75A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4" creationId="{53FD85F6-ECDC-4124-9916-6444E142C663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6" creationId="{FB5D26B4-74AD-4118-8F13-7051DA3BFA87}"/>
          </ac:spMkLst>
        </pc:spChg>
        <pc:picChg chg="add del mod">
          <ac:chgData name="Chen, Jeff" userId="9a3224f5-9893-4468-acd0-6d03119f890b" providerId="ADAL" clId="{36668F78-20BC-4003-801C-8ACC5A4B6E0B}" dt="2021-03-20T19:14:17.022" v="883" actId="478"/>
          <ac:picMkLst>
            <pc:docMk/>
            <pc:sldMk cId="3788360458" sldId="276"/>
            <ac:picMk id="4" creationId="{84259835-6E1F-4596-922B-034F0D8488F9}"/>
          </ac:picMkLst>
        </pc:picChg>
        <pc:picChg chg="add mod">
          <ac:chgData name="Chen, Jeff" userId="9a3224f5-9893-4468-acd0-6d03119f890b" providerId="ADAL" clId="{36668F78-20BC-4003-801C-8ACC5A4B6E0B}" dt="2021-03-20T19:27:27.272" v="1064" actId="14100"/>
          <ac:picMkLst>
            <pc:docMk/>
            <pc:sldMk cId="3788360458" sldId="276"/>
            <ac:picMk id="6" creationId="{815ABED0-A7F5-4AAB-A4AB-2965CCDFAC9C}"/>
          </ac:picMkLst>
        </pc:picChg>
        <pc:picChg chg="add del">
          <ac:chgData name="Chen, Jeff" userId="9a3224f5-9893-4468-acd0-6d03119f890b" providerId="ADAL" clId="{36668F78-20BC-4003-801C-8ACC5A4B6E0B}" dt="2021-03-20T19:14:38.543" v="888" actId="26606"/>
          <ac:picMkLst>
            <pc:docMk/>
            <pc:sldMk cId="3788360458" sldId="276"/>
            <ac:picMk id="11" creationId="{4741521E-DC76-41B9-8A47-448CD4F9FA46}"/>
          </ac:picMkLst>
        </pc:picChg>
        <pc:picChg chg="add mod">
          <ac:chgData name="Chen, Jeff" userId="9a3224f5-9893-4468-acd0-6d03119f890b" providerId="ADAL" clId="{36668F78-20BC-4003-801C-8ACC5A4B6E0B}" dt="2021-03-20T19:27:31.244" v="1065" actId="14100"/>
          <ac:picMkLst>
            <pc:docMk/>
            <pc:sldMk cId="3788360458" sldId="276"/>
            <ac:picMk id="17" creationId="{4BFD6221-9E72-486E-8C72-84662C4C7104}"/>
          </ac:picMkLst>
        </pc:picChg>
        <pc:picChg chg="add del">
          <ac:chgData name="Chen, Jeff" userId="9a3224f5-9893-4468-acd0-6d03119f890b" providerId="ADAL" clId="{36668F78-20BC-4003-801C-8ACC5A4B6E0B}" dt="2021-03-20T19:14:38.543" v="888" actId="26606"/>
          <ac:picMkLst>
            <pc:docMk/>
            <pc:sldMk cId="3788360458" sldId="276"/>
            <ac:picMk id="22" creationId="{4741521E-DC76-41B9-8A47-448CD4F9FA46}"/>
          </ac:picMkLst>
        </pc:picChg>
      </pc:sldChg>
      <pc:sldChg chg="addSp delSp modSp new del mod setBg">
        <pc:chgData name="Chen, Jeff" userId="9a3224f5-9893-4468-acd0-6d03119f890b" providerId="ADAL" clId="{36668F78-20BC-4003-801C-8ACC5A4B6E0B}" dt="2021-03-20T19:28:03.502" v="1066" actId="2696"/>
        <pc:sldMkLst>
          <pc:docMk/>
          <pc:sldMk cId="4290828679" sldId="277"/>
        </pc:sldMkLst>
        <pc:spChg chg="mo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2" creationId="{6E571202-A7FD-4E52-A4AA-D73C06FA045E}"/>
          </ac:spMkLst>
        </pc:spChg>
        <pc:spChg chg="add del mod">
          <ac:chgData name="Chen, Jeff" userId="9a3224f5-9893-4468-acd0-6d03119f890b" providerId="ADAL" clId="{36668F78-20BC-4003-801C-8ACC5A4B6E0B}" dt="2021-03-20T19:27:16.389" v="1044" actId="478"/>
          <ac:spMkLst>
            <pc:docMk/>
            <pc:sldMk cId="4290828679" sldId="277"/>
            <ac:spMk id="5" creationId="{3947E988-547D-447D-86CF-683D9362BDE8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9" creationId="{D17A94B4-8121-4ED6-AB0D-69EE9A6332E6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13" creationId="{53FD85F6-ECDC-4124-9916-6444E142C663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15" creationId="{FB5D26B4-74AD-4118-8F13-7051DA3BFA87}"/>
          </ac:spMkLst>
        </pc:spChg>
        <pc:picChg chg="add del mod">
          <ac:chgData name="Chen, Jeff" userId="9a3224f5-9893-4468-acd0-6d03119f890b" providerId="ADAL" clId="{36668F78-20BC-4003-801C-8ACC5A4B6E0B}" dt="2021-03-20T19:27:14.828" v="1043" actId="478"/>
          <ac:picMkLst>
            <pc:docMk/>
            <pc:sldMk cId="4290828679" sldId="277"/>
            <ac:picMk id="4" creationId="{C2B542AA-2547-4F16-A960-EB394EF21741}"/>
          </ac:picMkLst>
        </pc:picChg>
        <pc:picChg chg="add">
          <ac:chgData name="Chen, Jeff" userId="9a3224f5-9893-4468-acd0-6d03119f890b" providerId="ADAL" clId="{36668F78-20BC-4003-801C-8ACC5A4B6E0B}" dt="2021-03-20T19:14:20.645" v="885" actId="26606"/>
          <ac:picMkLst>
            <pc:docMk/>
            <pc:sldMk cId="4290828679" sldId="277"/>
            <ac:picMk id="11" creationId="{4741521E-DC76-41B9-8A47-448CD4F9FA46}"/>
          </ac:picMkLst>
        </pc:picChg>
      </pc:sldChg>
      <pc:sldChg chg="addSp modSp new del mod">
        <pc:chgData name="Chen, Jeff" userId="9a3224f5-9893-4468-acd0-6d03119f890b" providerId="ADAL" clId="{36668F78-20BC-4003-801C-8ACC5A4B6E0B}" dt="2021-03-20T19:16:11.446" v="927" actId="2696"/>
        <pc:sldMkLst>
          <pc:docMk/>
          <pc:sldMk cId="3513092709" sldId="278"/>
        </pc:sldMkLst>
        <pc:spChg chg="mod">
          <ac:chgData name="Chen, Jeff" userId="9a3224f5-9893-4468-acd0-6d03119f890b" providerId="ADAL" clId="{36668F78-20BC-4003-801C-8ACC5A4B6E0B}" dt="2021-03-20T19:15:41.602" v="919" actId="20577"/>
          <ac:spMkLst>
            <pc:docMk/>
            <pc:sldMk cId="3513092709" sldId="278"/>
            <ac:spMk id="2" creationId="{9101C680-EB2A-46F3-B74A-80AAFD90A537}"/>
          </ac:spMkLst>
        </pc:spChg>
        <pc:picChg chg="add">
          <ac:chgData name="Chen, Jeff" userId="9a3224f5-9893-4468-acd0-6d03119f890b" providerId="ADAL" clId="{36668F78-20BC-4003-801C-8ACC5A4B6E0B}" dt="2021-03-20T19:15:35.920" v="901" actId="22"/>
          <ac:picMkLst>
            <pc:docMk/>
            <pc:sldMk cId="3513092709" sldId="278"/>
            <ac:picMk id="4" creationId="{5315402A-7136-43A2-A94B-44C7F6A30D08}"/>
          </ac:picMkLst>
        </pc:picChg>
      </pc:sldChg>
      <pc:sldChg chg="addSp modSp new del mod">
        <pc:chgData name="Chen, Jeff" userId="9a3224f5-9893-4468-acd0-6d03119f890b" providerId="ADAL" clId="{36668F78-20BC-4003-801C-8ACC5A4B6E0B}" dt="2021-03-20T19:46:50.743" v="1529" actId="47"/>
        <pc:sldMkLst>
          <pc:docMk/>
          <pc:sldMk cId="2163507875" sldId="279"/>
        </pc:sldMkLst>
        <pc:spChg chg="mod">
          <ac:chgData name="Chen, Jeff" userId="9a3224f5-9893-4468-acd0-6d03119f890b" providerId="ADAL" clId="{36668F78-20BC-4003-801C-8ACC5A4B6E0B}" dt="2021-03-20T19:16:34.544" v="946" actId="20577"/>
          <ac:spMkLst>
            <pc:docMk/>
            <pc:sldMk cId="2163507875" sldId="279"/>
            <ac:spMk id="2" creationId="{69E070EE-8A11-451C-A46B-006668F18B2A}"/>
          </ac:spMkLst>
        </pc:spChg>
        <pc:picChg chg="add mod">
          <ac:chgData name="Chen, Jeff" userId="9a3224f5-9893-4468-acd0-6d03119f890b" providerId="ADAL" clId="{36668F78-20BC-4003-801C-8ACC5A4B6E0B}" dt="2021-03-20T19:16:40.925" v="947" actId="1076"/>
          <ac:picMkLst>
            <pc:docMk/>
            <pc:sldMk cId="2163507875" sldId="279"/>
            <ac:picMk id="4" creationId="{2EF87537-87E6-42B9-9411-BF6A45982032}"/>
          </ac:picMkLst>
        </pc:picChg>
      </pc:sldChg>
      <pc:sldChg chg="addSp delSp modSp new mod setBg">
        <pc:chgData name="Chen, Jeff" userId="9a3224f5-9893-4468-acd0-6d03119f890b" providerId="ADAL" clId="{36668F78-20BC-4003-801C-8ACC5A4B6E0B}" dt="2021-03-20T19:52:54.225" v="1603" actId="26606"/>
        <pc:sldMkLst>
          <pc:docMk/>
          <pc:sldMk cId="1326462314" sldId="280"/>
        </pc:sldMkLst>
        <pc:spChg chg="mod">
          <ac:chgData name="Chen, Jeff" userId="9a3224f5-9893-4468-acd0-6d03119f890b" providerId="ADAL" clId="{36668F78-20BC-4003-801C-8ACC5A4B6E0B}" dt="2021-03-20T19:52:54.225" v="1603" actId="26606"/>
          <ac:spMkLst>
            <pc:docMk/>
            <pc:sldMk cId="1326462314" sldId="280"/>
            <ac:spMk id="2" creationId="{D6CC1811-68D8-45EB-809A-07E60D9F7B18}"/>
          </ac:spMkLst>
        </pc:spChg>
        <pc:spChg chg="add del">
          <ac:chgData name="Chen, Jeff" userId="9a3224f5-9893-4468-acd0-6d03119f890b" providerId="ADAL" clId="{36668F78-20BC-4003-801C-8ACC5A4B6E0B}" dt="2021-03-20T19:52:54.216" v="1602" actId="26606"/>
          <ac:spMkLst>
            <pc:docMk/>
            <pc:sldMk cId="1326462314" sldId="280"/>
            <ac:spMk id="9" creationId="{A4AC5506-6312-4701-8D3C-40187889A947}"/>
          </ac:spMkLst>
        </pc:spChg>
        <pc:spChg chg="add">
          <ac:chgData name="Chen, Jeff" userId="9a3224f5-9893-4468-acd0-6d03119f890b" providerId="ADAL" clId="{36668F78-20BC-4003-801C-8ACC5A4B6E0B}" dt="2021-03-20T19:52:54.225" v="1603" actId="26606"/>
          <ac:spMkLst>
            <pc:docMk/>
            <pc:sldMk cId="1326462314" sldId="280"/>
            <ac:spMk id="11" creationId="{7F57BEA8-497D-4AA8-8A18-BDCD696B25FE}"/>
          </ac:spMkLst>
        </pc:spChg>
        <pc:picChg chg="add mod">
          <ac:chgData name="Chen, Jeff" userId="9a3224f5-9893-4468-acd0-6d03119f890b" providerId="ADAL" clId="{36668F78-20BC-4003-801C-8ACC5A4B6E0B}" dt="2021-03-20T19:52:54.225" v="1603" actId="26606"/>
          <ac:picMkLst>
            <pc:docMk/>
            <pc:sldMk cId="1326462314" sldId="280"/>
            <ac:picMk id="4" creationId="{0025ECA8-7F88-454B-9422-DACF137FB241}"/>
          </ac:picMkLst>
        </pc:pic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2" creationId="{D2E961F1-4A28-4A5F-BBD4-6E400E5E6C75}"/>
          </ac:cxnSpMkLst>
        </pc:cxn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3" creationId="{A82415D3-DDE5-4D63-8CB3-23A5EC581B27}"/>
          </ac:cxnSpMkLst>
        </pc:cxn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5" creationId="{AD7193FB-6AE6-4B3B-8F89-56B55DD63B4D}"/>
          </ac:cxnSpMkLst>
        </pc:cxnChg>
      </pc:sldChg>
      <pc:sldChg chg="addSp modSp new mod setBg">
        <pc:chgData name="Chen, Jeff" userId="9a3224f5-9893-4468-acd0-6d03119f890b" providerId="ADAL" clId="{36668F78-20BC-4003-801C-8ACC5A4B6E0B}" dt="2021-03-20T19:59:13.837" v="1617" actId="1076"/>
        <pc:sldMkLst>
          <pc:docMk/>
          <pc:sldMk cId="1278481759" sldId="281"/>
        </pc:sldMkLst>
        <pc:spChg chg="mod">
          <ac:chgData name="Chen, Jeff" userId="9a3224f5-9893-4468-acd0-6d03119f890b" providerId="ADAL" clId="{36668F78-20BC-4003-801C-8ACC5A4B6E0B}" dt="2021-03-20T19:59:09.881" v="1616" actId="20577"/>
          <ac:spMkLst>
            <pc:docMk/>
            <pc:sldMk cId="1278481759" sldId="281"/>
            <ac:spMk id="2" creationId="{FAC7198A-9916-43EA-AC07-149C5F052B8E}"/>
          </ac:spMkLst>
        </pc:spChg>
        <pc:spChg chg="add">
          <ac:chgData name="Chen, Jeff" userId="9a3224f5-9893-4468-acd0-6d03119f890b" providerId="ADAL" clId="{36668F78-20BC-4003-801C-8ACC5A4B6E0B}" dt="2021-03-20T19:59:05.893" v="1605" actId="26606"/>
          <ac:spMkLst>
            <pc:docMk/>
            <pc:sldMk cId="1278481759" sldId="281"/>
            <ac:spMk id="9" creationId="{1045B59B-615E-4718-A150-42DE5D03E1C8}"/>
          </ac:spMkLst>
        </pc:spChg>
        <pc:spChg chg="add">
          <ac:chgData name="Chen, Jeff" userId="9a3224f5-9893-4468-acd0-6d03119f890b" providerId="ADAL" clId="{36668F78-20BC-4003-801C-8ACC5A4B6E0B}" dt="2021-03-20T19:59:05.893" v="1605" actId="26606"/>
          <ac:spMkLst>
            <pc:docMk/>
            <pc:sldMk cId="1278481759" sldId="281"/>
            <ac:spMk id="11" creationId="{D6CF29CD-38B8-4924-BA11-6D60517487EF}"/>
          </ac:spMkLst>
        </pc:spChg>
        <pc:picChg chg="add mod">
          <ac:chgData name="Chen, Jeff" userId="9a3224f5-9893-4468-acd0-6d03119f890b" providerId="ADAL" clId="{36668F78-20BC-4003-801C-8ACC5A4B6E0B}" dt="2021-03-20T19:59:13.837" v="1617" actId="1076"/>
          <ac:picMkLst>
            <pc:docMk/>
            <pc:sldMk cId="1278481759" sldId="281"/>
            <ac:picMk id="4" creationId="{23385CA5-1984-450A-BA69-6B2CE687E97C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12T16:08:54.416" v="832" actId="20577"/>
        <pc:sldMkLst>
          <pc:docMk/>
          <pc:sldMk cId="581602665" sldId="282"/>
        </pc:sldMkLst>
        <pc:spChg chg="add mod">
          <ac:chgData name="Chen, Jeff" userId="9a3224f5-9893-4468-acd0-6d03119f890b" providerId="ADAL" clId="{36668F78-20BC-4003-801C-8ACC5A4B6E0B}" dt="2021-03-12T16:06:53.122" v="623" actId="255"/>
          <ac:spMkLst>
            <pc:docMk/>
            <pc:sldMk cId="581602665" sldId="282"/>
            <ac:spMk id="2" creationId="{1BCDBD08-0B1A-4DA3-9AD0-5ACD2DE214A5}"/>
          </ac:spMkLst>
        </pc:spChg>
        <pc:spChg chg="del">
          <ac:chgData name="Chen, Jeff" userId="9a3224f5-9893-4468-acd0-6d03119f890b" providerId="ADAL" clId="{36668F78-20BC-4003-801C-8ACC5A4B6E0B}" dt="2021-03-09T18:15:11.331" v="229" actId="478"/>
          <ac:spMkLst>
            <pc:docMk/>
            <pc:sldMk cId="581602665" sldId="282"/>
            <ac:spMk id="2" creationId="{DDB5B769-C03B-4E54-A188-BE9994B667F5}"/>
          </ac:spMkLst>
        </pc:spChg>
        <pc:spChg chg="add mod">
          <ac:chgData name="Chen, Jeff" userId="9a3224f5-9893-4468-acd0-6d03119f890b" providerId="ADAL" clId="{36668F78-20BC-4003-801C-8ACC5A4B6E0B}" dt="2021-03-12T16:08:54.416" v="832" actId="20577"/>
          <ac:spMkLst>
            <pc:docMk/>
            <pc:sldMk cId="581602665" sldId="282"/>
            <ac:spMk id="3" creationId="{B3DCEF3A-7FDD-40D3-B36A-26AE1BDCF259}"/>
          </ac:spMkLst>
        </pc:spChg>
        <pc:spChg chg="add del mod">
          <ac:chgData name="Chen, Jeff" userId="9a3224f5-9893-4468-acd0-6d03119f890b" providerId="ADAL" clId="{36668F78-20BC-4003-801C-8ACC5A4B6E0B}" dt="2021-03-09T18:15:13.679" v="231" actId="478"/>
          <ac:spMkLst>
            <pc:docMk/>
            <pc:sldMk cId="581602665" sldId="282"/>
            <ac:spMk id="8" creationId="{AE1C04BA-B1A6-4AE0-9758-E4DFECC8E37F}"/>
          </ac:spMkLst>
        </pc:spChg>
        <pc:spChg chg="add mod">
          <ac:chgData name="Chen, Jeff" userId="9a3224f5-9893-4468-acd0-6d03119f890b" providerId="ADAL" clId="{36668F78-20BC-4003-801C-8ACC5A4B6E0B}" dt="2021-03-12T16:04:26.669" v="440" actId="14100"/>
          <ac:spMkLst>
            <pc:docMk/>
            <pc:sldMk cId="581602665" sldId="282"/>
            <ac:spMk id="12" creationId="{635238AA-7A68-4E77-9D7F-1D418EDAA544}"/>
          </ac:spMkLst>
        </pc:spChg>
        <pc:picChg chg="del">
          <ac:chgData name="Chen, Jeff" userId="9a3224f5-9893-4468-acd0-6d03119f890b" providerId="ADAL" clId="{36668F78-20BC-4003-801C-8ACC5A4B6E0B}" dt="2021-03-09T18:15:01.459" v="225" actId="478"/>
          <ac:picMkLst>
            <pc:docMk/>
            <pc:sldMk cId="581602665" sldId="282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12T16:04:17.878" v="437" actId="1076"/>
          <ac:picMkLst>
            <pc:docMk/>
            <pc:sldMk cId="581602665" sldId="282"/>
            <ac:picMk id="5" creationId="{DECACDA3-367A-458C-8F31-98C5F546BA73}"/>
          </ac:picMkLst>
        </pc:picChg>
        <pc:picChg chg="del">
          <ac:chgData name="Chen, Jeff" userId="9a3224f5-9893-4468-acd0-6d03119f890b" providerId="ADAL" clId="{36668F78-20BC-4003-801C-8ACC5A4B6E0B}" dt="2021-03-09T18:15:02.124" v="226" actId="478"/>
          <ac:picMkLst>
            <pc:docMk/>
            <pc:sldMk cId="581602665" sldId="282"/>
            <ac:picMk id="6" creationId="{FF076D06-6678-4A4C-85C5-A23D6D0D97D6}"/>
          </ac:picMkLst>
        </pc:picChg>
        <pc:picChg chg="add mod">
          <ac:chgData name="Chen, Jeff" userId="9a3224f5-9893-4468-acd0-6d03119f890b" providerId="ADAL" clId="{36668F78-20BC-4003-801C-8ACC5A4B6E0B}" dt="2021-03-12T16:04:19.815" v="438" actId="1076"/>
          <ac:picMkLst>
            <pc:docMk/>
            <pc:sldMk cId="581602665" sldId="282"/>
            <ac:picMk id="14" creationId="{8689B28F-4B71-48BF-89F0-ADADB444C6D7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13:31.711" v="877" actId="20577"/>
        <pc:sldMkLst>
          <pc:docMk/>
          <pc:sldMk cId="3417370661" sldId="283"/>
        </pc:sldMkLst>
        <pc:spChg chg="mod">
          <ac:chgData name="Chen, Jeff" userId="9a3224f5-9893-4468-acd0-6d03119f890b" providerId="ADAL" clId="{36668F78-20BC-4003-801C-8ACC5A4B6E0B}" dt="2021-03-20T19:13:31.711" v="877" actId="20577"/>
          <ac:spMkLst>
            <pc:docMk/>
            <pc:sldMk cId="3417370661" sldId="283"/>
            <ac:spMk id="2" creationId="{059E70FD-73D3-433F-A2B6-DFDAC2FD67B2}"/>
          </ac:spMkLst>
        </pc:spChg>
        <pc:picChg chg="del">
          <ac:chgData name="Chen, Jeff" userId="9a3224f5-9893-4468-acd0-6d03119f890b" providerId="ADAL" clId="{36668F78-20BC-4003-801C-8ACC5A4B6E0B}" dt="2021-03-20T19:12:31.592" v="847" actId="478"/>
          <ac:picMkLst>
            <pc:docMk/>
            <pc:sldMk cId="3417370661" sldId="283"/>
            <ac:picMk id="4" creationId="{A5889218-17A8-4654-90AF-D177DE477818}"/>
          </ac:picMkLst>
        </pc:picChg>
        <pc:picChg chg="del">
          <ac:chgData name="Chen, Jeff" userId="9a3224f5-9893-4468-acd0-6d03119f890b" providerId="ADAL" clId="{36668F78-20BC-4003-801C-8ACC5A4B6E0B}" dt="2021-03-20T19:12:36.861" v="849" actId="478"/>
          <ac:picMkLst>
            <pc:docMk/>
            <pc:sldMk cId="3417370661" sldId="283"/>
            <ac:picMk id="6" creationId="{AE90FBDE-69AE-4316-8FA1-18F6D0B99E7F}"/>
          </ac:picMkLst>
        </pc:picChg>
        <pc:picChg chg="add mod">
          <ac:chgData name="Chen, Jeff" userId="9a3224f5-9893-4468-acd0-6d03119f890b" providerId="ADAL" clId="{36668F78-20BC-4003-801C-8ACC5A4B6E0B}" dt="2021-03-20T19:12:41.987" v="851" actId="1076"/>
          <ac:picMkLst>
            <pc:docMk/>
            <pc:sldMk cId="3417370661" sldId="283"/>
            <ac:picMk id="8" creationId="{46AD8B53-6479-4072-83D2-B95610DB3DB3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28:46.747" v="1116" actId="1076"/>
        <pc:sldMkLst>
          <pc:docMk/>
          <pc:sldMk cId="2344700059" sldId="284"/>
        </pc:sldMkLst>
        <pc:spChg chg="mod">
          <ac:chgData name="Chen, Jeff" userId="9a3224f5-9893-4468-acd0-6d03119f890b" providerId="ADAL" clId="{36668F78-20BC-4003-801C-8ACC5A4B6E0B}" dt="2021-03-20T19:28:19.151" v="1094" actId="313"/>
          <ac:spMkLst>
            <pc:docMk/>
            <pc:sldMk cId="2344700059" sldId="284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28:46.747" v="1116" actId="1076"/>
          <ac:spMkLst>
            <pc:docMk/>
            <pc:sldMk cId="2344700059" sldId="284"/>
            <ac:spMk id="3" creationId="{B3A1F941-2068-432A-A42C-91ED72E6D07F}"/>
          </ac:spMkLst>
        </pc:spChg>
        <pc:picChg chg="del">
          <ac:chgData name="Chen, Jeff" userId="9a3224f5-9893-4468-acd0-6d03119f890b" providerId="ADAL" clId="{36668F78-20BC-4003-801C-8ACC5A4B6E0B}" dt="2021-03-20T19:15:51.903" v="921" actId="478"/>
          <ac:picMkLst>
            <pc:docMk/>
            <pc:sldMk cId="2344700059" sldId="284"/>
            <ac:picMk id="4" creationId="{C2B542AA-2547-4F16-A960-EB394EF21741}"/>
          </ac:picMkLst>
        </pc:picChg>
        <pc:picChg chg="add mod">
          <ac:chgData name="Chen, Jeff" userId="9a3224f5-9893-4468-acd0-6d03119f890b" providerId="ADAL" clId="{36668F78-20BC-4003-801C-8ACC5A4B6E0B}" dt="2021-03-20T19:28:09.260" v="1068" actId="14100"/>
          <ac:picMkLst>
            <pc:docMk/>
            <pc:sldMk cId="2344700059" sldId="284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0:53.120" v="1196" actId="207"/>
        <pc:sldMkLst>
          <pc:docMk/>
          <pc:sldMk cId="1698812418" sldId="285"/>
        </pc:sldMkLst>
        <pc:spChg chg="mod">
          <ac:chgData name="Chen, Jeff" userId="9a3224f5-9893-4468-acd0-6d03119f890b" providerId="ADAL" clId="{36668F78-20BC-4003-801C-8ACC5A4B6E0B}" dt="2021-03-20T19:28:59.174" v="1132" actId="20577"/>
          <ac:spMkLst>
            <pc:docMk/>
            <pc:sldMk cId="1698812418" sldId="285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29:27.697" v="1154" actId="1076"/>
          <ac:spMkLst>
            <pc:docMk/>
            <pc:sldMk cId="1698812418" sldId="285"/>
            <ac:spMk id="5" creationId="{D4DD9E37-6E69-404B-B402-339048396563}"/>
          </ac:spMkLst>
        </pc:spChg>
        <pc:spChg chg="add mod">
          <ac:chgData name="Chen, Jeff" userId="9a3224f5-9893-4468-acd0-6d03119f890b" providerId="ADAL" clId="{36668F78-20BC-4003-801C-8ACC5A4B6E0B}" dt="2021-03-20T19:29:50.127" v="1160" actId="1076"/>
          <ac:spMkLst>
            <pc:docMk/>
            <pc:sldMk cId="1698812418" sldId="285"/>
            <ac:spMk id="6" creationId="{C9C4BB62-3F3E-463A-A5F6-FB39CEA15784}"/>
          </ac:spMkLst>
        </pc:spChg>
        <pc:spChg chg="add mod">
          <ac:chgData name="Chen, Jeff" userId="9a3224f5-9893-4468-acd0-6d03119f890b" providerId="ADAL" clId="{36668F78-20BC-4003-801C-8ACC5A4B6E0B}" dt="2021-03-20T19:30:08.881" v="1173" actId="20577"/>
          <ac:spMkLst>
            <pc:docMk/>
            <pc:sldMk cId="1698812418" sldId="285"/>
            <ac:spMk id="7" creationId="{5232347D-6FA1-49EB-BC18-B0256972D559}"/>
          </ac:spMkLst>
        </pc:spChg>
        <pc:spChg chg="add mod">
          <ac:chgData name="Chen, Jeff" userId="9a3224f5-9893-4468-acd0-6d03119f890b" providerId="ADAL" clId="{36668F78-20BC-4003-801C-8ACC5A4B6E0B}" dt="2021-03-20T19:30:53.120" v="1196" actId="207"/>
          <ac:spMkLst>
            <pc:docMk/>
            <pc:sldMk cId="1698812418" sldId="285"/>
            <ac:spMk id="14" creationId="{B5EB3E9D-815C-4281-B278-B830361F1F1C}"/>
          </ac:spMkLst>
        </pc:spChg>
        <pc:picChg chg="add mod">
          <ac:chgData name="Chen, Jeff" userId="9a3224f5-9893-4468-acd0-6d03119f890b" providerId="ADAL" clId="{36668F78-20BC-4003-801C-8ACC5A4B6E0B}" dt="2021-03-20T19:18:14.528" v="960" actId="1076"/>
          <ac:picMkLst>
            <pc:docMk/>
            <pc:sldMk cId="1698812418" sldId="285"/>
            <ac:picMk id="4" creationId="{F1B3DCF2-9C45-4875-912D-812FD362C60C}"/>
          </ac:picMkLst>
        </pc:picChg>
        <pc:picChg chg="del">
          <ac:chgData name="Chen, Jeff" userId="9a3224f5-9893-4468-acd0-6d03119f890b" providerId="ADAL" clId="{36668F78-20BC-4003-801C-8ACC5A4B6E0B}" dt="2021-03-20T19:17:33.716" v="957" actId="478"/>
          <ac:picMkLst>
            <pc:docMk/>
            <pc:sldMk cId="1698812418" sldId="285"/>
            <ac:picMk id="8" creationId="{FFAD0ACE-42B0-4F20-8DCA-8AA6652866F6}"/>
          </ac:picMkLst>
        </pc:picChg>
        <pc:picChg chg="add mod">
          <ac:chgData name="Chen, Jeff" userId="9a3224f5-9893-4468-acd0-6d03119f890b" providerId="ADAL" clId="{36668F78-20BC-4003-801C-8ACC5A4B6E0B}" dt="2021-03-20T19:17:35.438" v="958" actId="1076"/>
          <ac:picMkLst>
            <pc:docMk/>
            <pc:sldMk cId="1698812418" sldId="285"/>
            <ac:picMk id="10" creationId="{6B7CFCB9-20C4-47D6-B456-4A16E53DC195}"/>
          </ac:picMkLst>
        </pc:picChg>
        <pc:picChg chg="add mod">
          <ac:chgData name="Chen, Jeff" userId="9a3224f5-9893-4468-acd0-6d03119f890b" providerId="ADAL" clId="{36668F78-20BC-4003-801C-8ACC5A4B6E0B}" dt="2021-03-20T19:20:22.241" v="970" actId="1076"/>
          <ac:picMkLst>
            <pc:docMk/>
            <pc:sldMk cId="1698812418" sldId="285"/>
            <ac:picMk id="12" creationId="{6F030C65-9BD1-4074-8435-B82D92398C0D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3:38.515" v="1359" actId="20577"/>
        <pc:sldMkLst>
          <pc:docMk/>
          <pc:sldMk cId="2950216918" sldId="286"/>
        </pc:sldMkLst>
        <pc:spChg chg="mod">
          <ac:chgData name="Chen, Jeff" userId="9a3224f5-9893-4468-acd0-6d03119f890b" providerId="ADAL" clId="{36668F78-20BC-4003-801C-8ACC5A4B6E0B}" dt="2021-03-20T19:33:38.515" v="1359" actId="20577"/>
          <ac:spMkLst>
            <pc:docMk/>
            <pc:sldMk cId="2950216918" sldId="286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33:33.726" v="1335" actId="1076"/>
          <ac:spMkLst>
            <pc:docMk/>
            <pc:sldMk cId="2950216918" sldId="286"/>
            <ac:spMk id="5" creationId="{7BB2DA2C-58BA-494B-B792-811287C80663}"/>
          </ac:spMkLst>
        </pc:spChg>
        <pc:spChg chg="add mod">
          <ac:chgData name="Chen, Jeff" userId="9a3224f5-9893-4468-acd0-6d03119f890b" providerId="ADAL" clId="{36668F78-20BC-4003-801C-8ACC5A4B6E0B}" dt="2021-03-20T19:33:07.624" v="1322" actId="207"/>
          <ac:spMkLst>
            <pc:docMk/>
            <pc:sldMk cId="2950216918" sldId="286"/>
            <ac:spMk id="6" creationId="{E352E248-7806-496C-A017-21814985B184}"/>
          </ac:spMkLst>
        </pc:spChg>
        <pc:spChg chg="add mod">
          <ac:chgData name="Chen, Jeff" userId="9a3224f5-9893-4468-acd0-6d03119f890b" providerId="ADAL" clId="{36668F78-20BC-4003-801C-8ACC5A4B6E0B}" dt="2021-03-20T19:33:24.344" v="1334" actId="1076"/>
          <ac:spMkLst>
            <pc:docMk/>
            <pc:sldMk cId="2950216918" sldId="286"/>
            <ac:spMk id="7" creationId="{1F02A30C-904A-47E1-971F-1440A73A4846}"/>
          </ac:spMkLst>
        </pc:spChg>
        <pc:picChg chg="add mod">
          <ac:chgData name="Chen, Jeff" userId="9a3224f5-9893-4468-acd0-6d03119f890b" providerId="ADAL" clId="{36668F78-20BC-4003-801C-8ACC5A4B6E0B}" dt="2021-03-20T19:33:20.163" v="1333" actId="1076"/>
          <ac:picMkLst>
            <pc:docMk/>
            <pc:sldMk cId="2950216918" sldId="286"/>
            <ac:picMk id="4" creationId="{C91C90B5-9D90-48AA-8C86-31AD925C8C01}"/>
          </ac:picMkLst>
        </pc:picChg>
        <pc:picChg chg="del">
          <ac:chgData name="Chen, Jeff" userId="9a3224f5-9893-4468-acd0-6d03119f890b" providerId="ADAL" clId="{36668F78-20BC-4003-801C-8ACC5A4B6E0B}" dt="2021-03-20T19:18:54.855" v="964" actId="478"/>
          <ac:picMkLst>
            <pc:docMk/>
            <pc:sldMk cId="2950216918" sldId="286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2:06.824" v="1277" actId="1076"/>
        <pc:sldMkLst>
          <pc:docMk/>
          <pc:sldMk cId="1750585756" sldId="287"/>
        </pc:sldMkLst>
        <pc:spChg chg="mod">
          <ac:chgData name="Chen, Jeff" userId="9a3224f5-9893-4468-acd0-6d03119f890b" providerId="ADAL" clId="{36668F78-20BC-4003-801C-8ACC5A4B6E0B}" dt="2021-03-20T19:31:24.784" v="1229" actId="20577"/>
          <ac:spMkLst>
            <pc:docMk/>
            <pc:sldMk cId="1750585756" sldId="287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31:42.981" v="1249" actId="1076"/>
          <ac:spMkLst>
            <pc:docMk/>
            <pc:sldMk cId="1750585756" sldId="287"/>
            <ac:spMk id="7" creationId="{8273A093-9E88-4288-AA0E-14138FC590C4}"/>
          </ac:spMkLst>
        </pc:spChg>
        <pc:spChg chg="add mod">
          <ac:chgData name="Chen, Jeff" userId="9a3224f5-9893-4468-acd0-6d03119f890b" providerId="ADAL" clId="{36668F78-20BC-4003-801C-8ACC5A4B6E0B}" dt="2021-03-20T19:32:06.824" v="1277" actId="1076"/>
          <ac:spMkLst>
            <pc:docMk/>
            <pc:sldMk cId="1750585756" sldId="287"/>
            <ac:spMk id="10" creationId="{7B49A850-2D07-4DDB-8FC9-DBDC4D41E65E}"/>
          </ac:spMkLst>
        </pc:spChg>
        <pc:picChg chg="add mod">
          <ac:chgData name="Chen, Jeff" userId="9a3224f5-9893-4468-acd0-6d03119f890b" providerId="ADAL" clId="{36668F78-20BC-4003-801C-8ACC5A4B6E0B}" dt="2021-03-20T19:32:03.429" v="1276" actId="1076"/>
          <ac:picMkLst>
            <pc:docMk/>
            <pc:sldMk cId="1750585756" sldId="287"/>
            <ac:picMk id="4" creationId="{D516C982-40E8-4AAB-B498-ECEC4978FFEB}"/>
          </ac:picMkLst>
        </pc:picChg>
        <pc:picChg chg="add del mod">
          <ac:chgData name="Chen, Jeff" userId="9a3224f5-9893-4468-acd0-6d03119f890b" providerId="ADAL" clId="{36668F78-20BC-4003-801C-8ACC5A4B6E0B}" dt="2021-03-20T19:20:18.614" v="968" actId="478"/>
          <ac:picMkLst>
            <pc:docMk/>
            <pc:sldMk cId="1750585756" sldId="287"/>
            <ac:picMk id="6" creationId="{8759BF39-C4DF-41EF-BD8E-0E70AFEEE595}"/>
          </ac:picMkLst>
        </pc:picChg>
        <pc:picChg chg="del">
          <ac:chgData name="Chen, Jeff" userId="9a3224f5-9893-4468-acd0-6d03119f890b" providerId="ADAL" clId="{36668F78-20BC-4003-801C-8ACC5A4B6E0B}" dt="2021-03-20T19:18:26.083" v="961" actId="478"/>
          <ac:picMkLst>
            <pc:docMk/>
            <pc:sldMk cId="1750585756" sldId="287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2:35.693" v="1414" actId="1076"/>
        <pc:sldMkLst>
          <pc:docMk/>
          <pc:sldMk cId="1875250666" sldId="288"/>
        </pc:sldMkLst>
        <pc:spChg chg="mod">
          <ac:chgData name="Chen, Jeff" userId="9a3224f5-9893-4468-acd0-6d03119f890b" providerId="ADAL" clId="{36668F78-20BC-4003-801C-8ACC5A4B6E0B}" dt="2021-03-20T19:42:02.099" v="1378" actId="20577"/>
          <ac:spMkLst>
            <pc:docMk/>
            <pc:sldMk cId="1875250666" sldId="288"/>
            <ac:spMk id="2" creationId="{6E571202-A7FD-4E52-A4AA-D73C06FA045E}"/>
          </ac:spMkLst>
        </pc:spChg>
        <pc:spChg chg="add del mod">
          <ac:chgData name="Chen, Jeff" userId="9a3224f5-9893-4468-acd0-6d03119f890b" providerId="ADAL" clId="{36668F78-20BC-4003-801C-8ACC5A4B6E0B}" dt="2021-03-20T19:42:31.689" v="1413"/>
          <ac:spMkLst>
            <pc:docMk/>
            <pc:sldMk cId="1875250666" sldId="288"/>
            <ac:spMk id="5" creationId="{44D1C2E7-49E5-4A3E-9F2F-F238BD2FBC7D}"/>
          </ac:spMkLst>
        </pc:spChg>
        <pc:spChg chg="add mod">
          <ac:chgData name="Chen, Jeff" userId="9a3224f5-9893-4468-acd0-6d03119f890b" providerId="ADAL" clId="{36668F78-20BC-4003-801C-8ACC5A4B6E0B}" dt="2021-03-20T19:42:35.693" v="1414" actId="1076"/>
          <ac:spMkLst>
            <pc:docMk/>
            <pc:sldMk cId="1875250666" sldId="288"/>
            <ac:spMk id="6" creationId="{CB8540AA-F76A-42FF-B8D9-0660708D06BF}"/>
          </ac:spMkLst>
        </pc:spChg>
        <pc:picChg chg="add mod">
          <ac:chgData name="Chen, Jeff" userId="9a3224f5-9893-4468-acd0-6d03119f890b" providerId="ADAL" clId="{36668F78-20BC-4003-801C-8ACC5A4B6E0B}" dt="2021-03-20T19:42:25.244" v="1409" actId="1076"/>
          <ac:picMkLst>
            <pc:docMk/>
            <pc:sldMk cId="1875250666" sldId="288"/>
            <ac:picMk id="4" creationId="{39407EAB-39CC-4EF9-A525-B25BBCE4853D}"/>
          </ac:picMkLst>
        </pc:picChg>
        <pc:picChg chg="del">
          <ac:chgData name="Chen, Jeff" userId="9a3224f5-9893-4468-acd0-6d03119f890b" providerId="ADAL" clId="{36668F78-20BC-4003-801C-8ACC5A4B6E0B}" dt="2021-03-20T19:20:31.331" v="971" actId="478"/>
          <ac:picMkLst>
            <pc:docMk/>
            <pc:sldMk cId="1875250666" sldId="288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3:29.991" v="1481" actId="1076"/>
        <pc:sldMkLst>
          <pc:docMk/>
          <pc:sldMk cId="840693964" sldId="289"/>
        </pc:sldMkLst>
        <pc:spChg chg="mod">
          <ac:chgData name="Chen, Jeff" userId="9a3224f5-9893-4468-acd0-6d03119f890b" providerId="ADAL" clId="{36668F78-20BC-4003-801C-8ACC5A4B6E0B}" dt="2021-03-20T19:43:04.835" v="1445" actId="20577"/>
          <ac:spMkLst>
            <pc:docMk/>
            <pc:sldMk cId="840693964" sldId="289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43:29.991" v="1481" actId="1076"/>
          <ac:spMkLst>
            <pc:docMk/>
            <pc:sldMk cId="840693964" sldId="289"/>
            <ac:spMk id="7" creationId="{C48904D6-786A-4232-BEEC-728F259EF7BF}"/>
          </ac:spMkLst>
        </pc:spChg>
        <pc:picChg chg="add del">
          <ac:chgData name="Chen, Jeff" userId="9a3224f5-9893-4468-acd0-6d03119f890b" providerId="ADAL" clId="{36668F78-20BC-4003-801C-8ACC5A4B6E0B}" dt="2021-03-20T19:22:08.423" v="976" actId="478"/>
          <ac:picMkLst>
            <pc:docMk/>
            <pc:sldMk cId="840693964" sldId="289"/>
            <ac:picMk id="4" creationId="{5513593C-7EFD-408A-85BF-57727CC1188D}"/>
          </ac:picMkLst>
        </pc:picChg>
        <pc:picChg chg="add">
          <ac:chgData name="Chen, Jeff" userId="9a3224f5-9893-4468-acd0-6d03119f890b" providerId="ADAL" clId="{36668F78-20BC-4003-801C-8ACC5A4B6E0B}" dt="2021-03-20T19:22:16.574" v="977" actId="22"/>
          <ac:picMkLst>
            <pc:docMk/>
            <pc:sldMk cId="840693964" sldId="289"/>
            <ac:picMk id="6" creationId="{D5DF07C6-FF15-433E-BD35-FB083958921D}"/>
          </ac:picMkLst>
        </pc:picChg>
        <pc:picChg chg="del">
          <ac:chgData name="Chen, Jeff" userId="9a3224f5-9893-4468-acd0-6d03119f890b" providerId="ADAL" clId="{36668F78-20BC-4003-801C-8ACC5A4B6E0B}" dt="2021-03-20T19:22:05.963" v="974" actId="478"/>
          <ac:picMkLst>
            <pc:docMk/>
            <pc:sldMk cId="840693964" sldId="289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6:44.510" v="1528" actId="20577"/>
        <pc:sldMkLst>
          <pc:docMk/>
          <pc:sldMk cId="3897652649" sldId="290"/>
        </pc:sldMkLst>
        <pc:spChg chg="mod">
          <ac:chgData name="Chen, Jeff" userId="9a3224f5-9893-4468-acd0-6d03119f890b" providerId="ADAL" clId="{36668F78-20BC-4003-801C-8ACC5A4B6E0B}" dt="2021-03-20T19:46:44.510" v="1528" actId="20577"/>
          <ac:spMkLst>
            <pc:docMk/>
            <pc:sldMk cId="3897652649" sldId="290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46:20.341" v="1514" actId="1076"/>
          <ac:spMkLst>
            <pc:docMk/>
            <pc:sldMk cId="3897652649" sldId="290"/>
            <ac:spMk id="3" creationId="{A0A03D39-EEF8-462B-8F71-B28773B918EC}"/>
          </ac:spMkLst>
        </pc:spChg>
        <pc:spChg chg="add mod">
          <ac:chgData name="Chen, Jeff" userId="9a3224f5-9893-4468-acd0-6d03119f890b" providerId="ADAL" clId="{36668F78-20BC-4003-801C-8ACC5A4B6E0B}" dt="2021-03-20T19:46:34.247" v="1524" actId="1076"/>
          <ac:spMkLst>
            <pc:docMk/>
            <pc:sldMk cId="3897652649" sldId="290"/>
            <ac:spMk id="4" creationId="{6D38C92E-874B-4D77-B807-4D9C3D07D8F4}"/>
          </ac:spMkLst>
        </pc:spChg>
        <pc:picChg chg="del">
          <ac:chgData name="Chen, Jeff" userId="9a3224f5-9893-4468-acd0-6d03119f890b" providerId="ADAL" clId="{36668F78-20BC-4003-801C-8ACC5A4B6E0B}" dt="2021-03-20T19:21:59.463" v="973" actId="478"/>
          <ac:picMkLst>
            <pc:docMk/>
            <pc:sldMk cId="3897652649" sldId="290"/>
            <ac:picMk id="8" creationId="{FFAD0ACE-42B0-4F20-8DCA-8AA6652866F6}"/>
          </ac:picMkLst>
        </pc:picChg>
        <pc:picChg chg="add mod">
          <ac:chgData name="Chen, Jeff" userId="9a3224f5-9893-4468-acd0-6d03119f890b" providerId="ADAL" clId="{36668F78-20BC-4003-801C-8ACC5A4B6E0B}" dt="2021-03-20T19:45:54.667" v="1503" actId="1076"/>
          <ac:picMkLst>
            <pc:docMk/>
            <pc:sldMk cId="3897652649" sldId="290"/>
            <ac:picMk id="10" creationId="{F5E54483-9056-4071-973E-C1CA13CC551C}"/>
          </ac:picMkLst>
        </pc:picChg>
      </pc:sldChg>
      <pc:sldChg chg="addSp delSp modSp new mod setBg">
        <pc:chgData name="Chen, Jeff" userId="9a3224f5-9893-4468-acd0-6d03119f890b" providerId="ADAL" clId="{36668F78-20BC-4003-801C-8ACC5A4B6E0B}" dt="2021-03-20T19:59:52.374" v="1623" actId="478"/>
        <pc:sldMkLst>
          <pc:docMk/>
          <pc:sldMk cId="1873168933" sldId="291"/>
        </pc:sldMkLst>
        <pc:spChg chg="mod">
          <ac:chgData name="Chen, Jeff" userId="9a3224f5-9893-4468-acd0-6d03119f890b" providerId="ADAL" clId="{36668F78-20BC-4003-801C-8ACC5A4B6E0B}" dt="2021-03-20T19:59:40.148" v="1622" actId="26606"/>
          <ac:spMkLst>
            <pc:docMk/>
            <pc:sldMk cId="1873168933" sldId="291"/>
            <ac:spMk id="2" creationId="{7B1A4F75-5C31-4B64-8DB0-EB84145DC97A}"/>
          </ac:spMkLst>
        </pc:spChg>
        <pc:spChg chg="add del">
          <ac:chgData name="Chen, Jeff" userId="9a3224f5-9893-4468-acd0-6d03119f890b" providerId="ADAL" clId="{36668F78-20BC-4003-801C-8ACC5A4B6E0B}" dt="2021-03-20T19:59:40.122" v="1621" actId="26606"/>
          <ac:spMkLst>
            <pc:docMk/>
            <pc:sldMk cId="1873168933" sldId="291"/>
            <ac:spMk id="9" creationId="{1045B59B-615E-4718-A150-42DE5D03E1C8}"/>
          </ac:spMkLst>
        </pc:spChg>
        <pc:spChg chg="add del">
          <ac:chgData name="Chen, Jeff" userId="9a3224f5-9893-4468-acd0-6d03119f890b" providerId="ADAL" clId="{36668F78-20BC-4003-801C-8ACC5A4B6E0B}" dt="2021-03-20T19:59:40.122" v="1621" actId="26606"/>
          <ac:spMkLst>
            <pc:docMk/>
            <pc:sldMk cId="1873168933" sldId="291"/>
            <ac:spMk id="11" creationId="{D6CF29CD-38B8-4924-BA11-6D60517487EF}"/>
          </ac:spMkLst>
        </pc:spChg>
        <pc:spChg chg="add">
          <ac:chgData name="Chen, Jeff" userId="9a3224f5-9893-4468-acd0-6d03119f890b" providerId="ADAL" clId="{36668F78-20BC-4003-801C-8ACC5A4B6E0B}" dt="2021-03-20T19:59:40.148" v="1622" actId="26606"/>
          <ac:spMkLst>
            <pc:docMk/>
            <pc:sldMk cId="1873168933" sldId="291"/>
            <ac:spMk id="16" creationId="{7F57BEA8-497D-4AA8-8A18-BDCD696B25FE}"/>
          </ac:spMkLst>
        </pc:spChg>
        <pc:picChg chg="add del mod">
          <ac:chgData name="Chen, Jeff" userId="9a3224f5-9893-4468-acd0-6d03119f890b" providerId="ADAL" clId="{36668F78-20BC-4003-801C-8ACC5A4B6E0B}" dt="2021-03-20T19:59:52.374" v="1623" actId="478"/>
          <ac:picMkLst>
            <pc:docMk/>
            <pc:sldMk cId="1873168933" sldId="291"/>
            <ac:picMk id="4" creationId="{6EAD476F-2DC0-4B3D-AB10-419DCBA08B13}"/>
          </ac:picMkLst>
        </pc:pic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3" creationId="{A82415D3-DDE5-4D63-8CB3-23A5EC581B27}"/>
          </ac:cxnSpMkLst>
        </pc:cxn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4" creationId="{D2E961F1-4A28-4A5F-BBD4-6E400E5E6C75}"/>
          </ac:cxnSpMkLst>
        </pc:cxn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5" creationId="{AD7193FB-6AE6-4B3B-8F89-56B55DD63B4D}"/>
          </ac:cxnSpMkLst>
        </pc:cxnChg>
      </pc:sldChg>
      <pc:sldChg chg="add del">
        <pc:chgData name="Chen, Jeff" userId="9a3224f5-9893-4468-acd0-6d03119f890b" providerId="ADAL" clId="{36668F78-20BC-4003-801C-8ACC5A4B6E0B}" dt="2021-03-20T19:46:54.303" v="1531" actId="47"/>
        <pc:sldMkLst>
          <pc:docMk/>
          <pc:sldMk cId="2513259099" sldId="291"/>
        </pc:sldMkLst>
      </pc:sldChg>
      <pc:sldChg chg="add del">
        <pc:chgData name="Chen, Jeff" userId="9a3224f5-9893-4468-acd0-6d03119f890b" providerId="ADAL" clId="{36668F78-20BC-4003-801C-8ACC5A4B6E0B}" dt="2021-03-20T19:46:51.458" v="1530" actId="47"/>
        <pc:sldMkLst>
          <pc:docMk/>
          <pc:sldMk cId="2799505585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CA671-C320-437E-A846-70FE3A79CD3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473F-C4B0-44DD-AFF9-8670C581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F03-E169-4222-A0D6-F1B9B3D8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3BF6-B483-4251-B2D3-4F272DA63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707A-8B71-43AE-988C-C3C46FC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52F3-F6E5-4808-89EE-7BB487AE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192-C57E-4FB2-A284-0ECD448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12AC-DAD3-4885-A8E4-3672177D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FC9E-7F30-46A2-84CF-EDCCD82B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6DA2-F762-4A07-AFE4-863326DF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FD4E-B1F9-4D65-B8DC-67AF8F1F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1427-70F0-4387-B09F-061859B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D9DD0-928E-4FA2-A74E-D8F01875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ABA9-E981-435C-B56B-5CE083BF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6D3E-8F7B-4393-8110-3DB97948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36FE-A62C-4991-BE05-37B0FE60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20ED-6C23-465A-AAC5-D15550D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B44-3318-4229-AB95-B38B999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BA53-2F75-430F-BA53-A8655A9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89F-1E77-493F-90C1-97D678D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000D-9B08-4000-A846-F468D26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D921-A5BA-4198-8E1A-227E0E7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68D-068B-4D10-9A37-EEAE71B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B769-F441-42B5-AB52-E8464EA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49B-3278-41F3-9CF8-58631F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1E13-46D9-4CD6-824E-4F4AB48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6CF3-5B3F-4AB4-B72C-4403D4C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BEC6-8F24-44E3-9643-F777231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5212-21B1-45C5-A258-F2CEDDB1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F1B7-347D-4283-9C7F-20361023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2275-51A9-4CD4-885A-60C7783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2210-80E1-4959-9955-9B3C7A1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36A5-5348-418F-AEB1-085094F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623-54A9-46D6-BE39-3FB40B39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7878-29E1-427D-B908-FCB92C22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CFA2-35AD-42A1-9ED9-85A71FEF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97EE-D047-47B8-B57A-8AC9BB2A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DDEE6-2B45-423D-9BFD-6DBAD6AC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6DFC-0D7E-4C79-B074-9FF8295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3800-E1BF-4373-8F02-810A9A2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EB91-BA9E-4962-9394-9F2889EF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596-6821-4E9A-B050-3BD190A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E72C2-94DD-471C-BA51-D2DFBF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0A3E9-6122-4915-8963-5606102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C95D-F945-4B61-9F76-17455D7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C5B32-A9FA-4549-93AA-638564C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4E48-F860-4508-BC67-AC416A0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37B1-D2B4-4C55-813D-E20FBFE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8AA-DB50-42B0-BA7A-BC32AEA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3AF2-95D7-4906-8453-40C903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7BD8-CA2F-494E-812D-DADE1C4A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47D09-7996-4DD8-AF3C-C906410F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0E6-D334-43FC-A797-37A5AA7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28C-FEBF-4CED-B7F9-5A7A9B3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747-7DE1-4557-B9EC-7703063A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F8B3-36ED-47E3-AC2D-558B294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6746-D3C6-48A7-95F7-0DF95DB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9902-1C0A-4ECB-B80C-76972AA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2546-FA78-452A-91DB-68F2164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654D-3182-4C37-BCA1-579475E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34350-CFD2-44F2-B6EE-1EBCCCC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C39B-0CEB-43F4-96D1-556E1E0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9CB2-F2C4-4CBD-A92C-8738C91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9E17-F306-4E08-9522-67EEF85B89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5B8-AB59-4E3B-9BF4-6C8D2DB7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39C0-FB1B-4733-B4CA-AC9EFBA48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B6F49-EAF5-4CC7-9743-B6B3268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1273-0DB2-4287-BDDB-A26A521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78489"/>
            <a:ext cx="11548872" cy="2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7E9-22CB-4CF0-B9E0-95A6937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C73-8865-44A3-99FD-4F4B7A3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3" y="848834"/>
            <a:ext cx="10681708" cy="136191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2D61E-09B2-4EA8-B829-C57ACD27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97" y="2292741"/>
            <a:ext cx="6219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30F8-C1EB-477B-BF22-44E6FE1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04DDD-D937-48A3-AA31-D5520D4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83735"/>
            <a:ext cx="10905067" cy="1172294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1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A8D6-67CC-4057-9734-2C269627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56488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40BB4-2CC3-4D18-AD2F-2CAB9547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645292"/>
            <a:ext cx="10823796" cy="135297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A836B-DFF5-4925-86EF-5F74C1D6FB0C}"/>
              </a:ext>
            </a:extLst>
          </p:cNvPr>
          <p:cNvSpPr txBox="1"/>
          <p:nvPr/>
        </p:nvSpPr>
        <p:spPr>
          <a:xfrm>
            <a:off x="7682279" y="2497340"/>
            <a:ext cx="240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833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B9CDB-C02D-4747-9828-F5194A34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45312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 and Vector set of T (TBA)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39CB-B379-42F6-99BE-66EC16A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117632"/>
            <a:ext cx="10823796" cy="240829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0B57-3D89-4BED-8F35-DA91273298F5}"/>
              </a:ext>
            </a:extLst>
          </p:cNvPr>
          <p:cNvSpPr txBox="1"/>
          <p:nvPr/>
        </p:nvSpPr>
        <p:spPr>
          <a:xfrm>
            <a:off x="5205345" y="2075538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9FB28-DA5F-4219-87B4-76BC5E571601}"/>
              </a:ext>
            </a:extLst>
          </p:cNvPr>
          <p:cNvSpPr txBox="1"/>
          <p:nvPr/>
        </p:nvSpPr>
        <p:spPr>
          <a:xfrm>
            <a:off x="9347757" y="283112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null(A)</a:t>
            </a:r>
          </a:p>
        </p:txBody>
      </p:sp>
    </p:spTree>
    <p:extLst>
      <p:ext uri="{BB962C8B-B14F-4D97-AF65-F5344CB8AC3E}">
        <p14:creationId xmlns:p14="http://schemas.microsoft.com/office/powerpoint/2010/main" val="185266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B151-C356-41EB-9450-BDE667D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51F0F-9A03-4AF1-A7C5-DE261E8A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564113"/>
            <a:ext cx="10823796" cy="151533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29" name="Oval 2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5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7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3E099-8E68-40A6-A3E1-0BA56E1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40F98-BD09-449D-9FDA-E7E58E19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56472"/>
            <a:ext cx="10905067" cy="122682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7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B769-C03B-4E54-A188-BE9994B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12" y="4549389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C5AA2-C8B7-4452-ADDC-07C0645A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5" y="643467"/>
            <a:ext cx="10327709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76D06-6678-4A4C-85C5-A23D6D0D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62" y="3321389"/>
            <a:ext cx="8743950" cy="161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8BF55-56B4-4FB3-9A04-D45027112410}"/>
              </a:ext>
            </a:extLst>
          </p:cNvPr>
          <p:cNvSpPr txBox="1"/>
          <p:nvPr/>
        </p:nvSpPr>
        <p:spPr>
          <a:xfrm>
            <a:off x="5025874" y="3674687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</a:t>
            </a:r>
            <a:r>
              <a:rPr lang="en-US" dirty="0" err="1">
                <a:solidFill>
                  <a:srgbClr val="FF0000"/>
                </a:solidFill>
              </a:rPr>
              <a:t>cu+dv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>
                <a:solidFill>
                  <a:srgbClr val="FF0000"/>
                </a:solidFill>
              </a:rPr>
              <a:t>cT</a:t>
            </a:r>
            <a:r>
              <a:rPr lang="en-US" dirty="0">
                <a:solidFill>
                  <a:srgbClr val="FF0000"/>
                </a:solidFill>
              </a:rPr>
              <a:t>(u) + dT(v)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56DD2-8E44-44FA-B449-439AA0671451}"/>
              </a:ext>
            </a:extLst>
          </p:cNvPr>
          <p:cNvSpPr txBox="1"/>
          <p:nvPr/>
        </p:nvSpPr>
        <p:spPr>
          <a:xfrm>
            <a:off x="5909920" y="4536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032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ACDA3-367A-458C-8F31-98C5F546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66" y="689412"/>
            <a:ext cx="8801100" cy="7048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5238AA-7A68-4E77-9D7F-1D418EDAA544}"/>
              </a:ext>
            </a:extLst>
          </p:cNvPr>
          <p:cNvSpPr txBox="1">
            <a:spLocks/>
          </p:cNvSpPr>
          <p:nvPr/>
        </p:nvSpPr>
        <p:spPr>
          <a:xfrm>
            <a:off x="439409" y="4902520"/>
            <a:ext cx="11368659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Linear/Nonlinear Transformation (TBA)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9B28F-4B71-48BF-89F0-ADADB444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56" y="1533504"/>
            <a:ext cx="6515100" cy="2505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DBD08-0B1A-4DA3-9AD0-5ACD2DE214A5}"/>
              </a:ext>
            </a:extLst>
          </p:cNvPr>
          <p:cNvSpPr txBox="1"/>
          <p:nvPr/>
        </p:nvSpPr>
        <p:spPr>
          <a:xfrm>
            <a:off x="2189285" y="2242038"/>
            <a:ext cx="798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transformation properties (1) and (2) hold for arbitrary vectors u and v in R</a:t>
            </a:r>
            <a:r>
              <a:rPr lang="en-US" sz="2000" baseline="30000" dirty="0">
                <a:solidFill>
                  <a:srgbClr val="FF0000"/>
                </a:solidFill>
              </a:rPr>
              <a:t>m </a:t>
            </a:r>
          </a:p>
          <a:p>
            <a:r>
              <a:rPr lang="en-US" dirty="0">
                <a:solidFill>
                  <a:srgbClr val="FF0000"/>
                </a:solidFill>
              </a:rPr>
              <a:t>And for any real number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CEF3A-7FDD-40D3-B36A-26AE1BDCF259}"/>
              </a:ext>
            </a:extLst>
          </p:cNvPr>
          <p:cNvSpPr txBox="1"/>
          <p:nvPr/>
        </p:nvSpPr>
        <p:spPr>
          <a:xfrm>
            <a:off x="2189285" y="4369777"/>
            <a:ext cx="731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T(0) != 0 or prove at least one linear transformation property (1) or (2)</a:t>
            </a:r>
          </a:p>
          <a:p>
            <a:r>
              <a:rPr lang="en-US" dirty="0">
                <a:solidFill>
                  <a:srgbClr val="FF0000"/>
                </a:solidFill>
              </a:rPr>
              <a:t>Does not hold for a pair of vectors u, v or one vector v and a real number c </a:t>
            </a:r>
          </a:p>
        </p:txBody>
      </p:sp>
    </p:spTree>
    <p:extLst>
      <p:ext uri="{BB962C8B-B14F-4D97-AF65-F5344CB8AC3E}">
        <p14:creationId xmlns:p14="http://schemas.microsoft.com/office/powerpoint/2010/main" val="58160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69" y="4319322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</a:t>
            </a:r>
            <a:r>
              <a:rPr lang="en-US" sz="6000" dirty="0"/>
              <a:t>ransformation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9218-17A8-4654-90AF-D177DE47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02058"/>
            <a:ext cx="10905067" cy="1935648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0FBDE-69AE-4316-8FA1-18F6D0B9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6" y="3222134"/>
            <a:ext cx="89249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Transformations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D8B53-6479-4072-83D2-B95610DB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38"/>
            <a:ext cx="12188952" cy="22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B344-35A7-4DC9-9D33-AE3AA5F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Inverse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470C-298F-4D52-B18E-10FEDD4B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33" y="110901"/>
            <a:ext cx="6838119" cy="413706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CED6F-D6FB-42FE-9BB2-C89B540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State and State Vectors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ABED0-A7F5-4AAB-A4AB-2965CCDF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04" y="1770535"/>
            <a:ext cx="11900325" cy="2287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E06D5-1DDC-4AEB-8B17-9D78C8DDB03D}"/>
              </a:ext>
            </a:extLst>
          </p:cNvPr>
          <p:cNvSpPr txBox="1"/>
          <p:nvPr/>
        </p:nvSpPr>
        <p:spPr>
          <a:xfrm>
            <a:off x="8036561" y="1866920"/>
            <a:ext cx="7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7421F-570B-469F-AC5D-47EF182171B8}"/>
              </a:ext>
            </a:extLst>
          </p:cNvPr>
          <p:cNvSpPr txBox="1"/>
          <p:nvPr/>
        </p:nvSpPr>
        <p:spPr>
          <a:xfrm>
            <a:off x="2980593" y="3059668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Vectors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FD6221-9E72-486E-8C72-84662C4C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44" y="3970174"/>
            <a:ext cx="11709885" cy="21940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E2CB33-3F37-4E8D-93B1-E30DE6576FBC}"/>
              </a:ext>
            </a:extLst>
          </p:cNvPr>
          <p:cNvSpPr txBox="1"/>
          <p:nvPr/>
        </p:nvSpPr>
        <p:spPr>
          <a:xfrm>
            <a:off x="4554416" y="4058244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Vectors</a:t>
            </a:r>
          </a:p>
        </p:txBody>
      </p:sp>
    </p:spTree>
    <p:extLst>
      <p:ext uri="{BB962C8B-B14F-4D97-AF65-F5344CB8AC3E}">
        <p14:creationId xmlns:p14="http://schemas.microsoft.com/office/powerpoint/2010/main" val="37883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Probability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D0ACE-42B0-4F20-8DCA-8AA66528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" y="3574667"/>
            <a:ext cx="12120271" cy="1047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1F941-2068-432A-A42C-91ED72E6D07F}"/>
              </a:ext>
            </a:extLst>
          </p:cNvPr>
          <p:cNvSpPr txBox="1"/>
          <p:nvPr/>
        </p:nvSpPr>
        <p:spPr>
          <a:xfrm>
            <a:off x="1881553" y="4185139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Vector </a:t>
            </a:r>
          </a:p>
        </p:txBody>
      </p:sp>
    </p:spTree>
    <p:extLst>
      <p:ext uri="{BB962C8B-B14F-4D97-AF65-F5344CB8AC3E}">
        <p14:creationId xmlns:p14="http://schemas.microsoft.com/office/powerpoint/2010/main" val="234470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Markov 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CFCB9-20C4-47D6-B456-4A16E53D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88" y="3054086"/>
            <a:ext cx="9572625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3DCF2-9C45-4875-912D-812FD362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7" y="3565632"/>
            <a:ext cx="881062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30C65-9BD1-4074-8435-B82D92398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635" y="5316460"/>
            <a:ext cx="8610600" cy="84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D9E37-6E69-404B-B402-339048396563}"/>
              </a:ext>
            </a:extLst>
          </p:cNvPr>
          <p:cNvSpPr txBox="1"/>
          <p:nvPr/>
        </p:nvSpPr>
        <p:spPr>
          <a:xfrm>
            <a:off x="8396654" y="3059668"/>
            <a:ext cx="147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Markov 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4BB62-3F3E-463A-A5F6-FB39CEA15784}"/>
              </a:ext>
            </a:extLst>
          </p:cNvPr>
          <p:cNvSpPr txBox="1"/>
          <p:nvPr/>
        </p:nvSpPr>
        <p:spPr>
          <a:xfrm>
            <a:off x="3103684" y="383804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2347D-6FA1-49EB-BC18-B0256972D559}"/>
              </a:ext>
            </a:extLst>
          </p:cNvPr>
          <p:cNvSpPr txBox="1"/>
          <p:nvPr/>
        </p:nvSpPr>
        <p:spPr>
          <a:xfrm>
            <a:off x="5018051" y="3838046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B3E9D-815C-4281-B278-B830361F1F1C}"/>
              </a:ext>
            </a:extLst>
          </p:cNvPr>
          <p:cNvSpPr txBox="1"/>
          <p:nvPr/>
        </p:nvSpPr>
        <p:spPr>
          <a:xfrm>
            <a:off x="2178368" y="4859485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Matrix</a:t>
            </a:r>
          </a:p>
        </p:txBody>
      </p:sp>
    </p:spTree>
    <p:extLst>
      <p:ext uri="{BB962C8B-B14F-4D97-AF65-F5344CB8AC3E}">
        <p14:creationId xmlns:p14="http://schemas.microsoft.com/office/powerpoint/2010/main" val="169881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Stochastic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6C982-40E8-4AAB-B498-ECEC4978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32" y="4521123"/>
            <a:ext cx="8648700" cy="109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3A093-9E88-4288-AA0E-14138FC590C4}"/>
              </a:ext>
            </a:extLst>
          </p:cNvPr>
          <p:cNvSpPr txBox="1"/>
          <p:nvPr/>
        </p:nvSpPr>
        <p:spPr>
          <a:xfrm>
            <a:off x="7271238" y="4521122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Stochastic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9A850-2D07-4DDB-8FC9-DBDC4D41E65E}"/>
              </a:ext>
            </a:extLst>
          </p:cNvPr>
          <p:cNvSpPr txBox="1"/>
          <p:nvPr/>
        </p:nvSpPr>
        <p:spPr>
          <a:xfrm>
            <a:off x="2353525" y="4805040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Stochastic Matrix</a:t>
            </a:r>
          </a:p>
        </p:txBody>
      </p:sp>
    </p:spTree>
    <p:extLst>
      <p:ext uri="{BB962C8B-B14F-4D97-AF65-F5344CB8AC3E}">
        <p14:creationId xmlns:p14="http://schemas.microsoft.com/office/powerpoint/2010/main" val="175058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Transition Probabilities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90B5-9D90-48AA-8C86-31AD925C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03" y="4221087"/>
            <a:ext cx="865822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2DA2C-58BA-494B-B792-811287C80663}"/>
              </a:ext>
            </a:extLst>
          </p:cNvPr>
          <p:cNvSpPr txBox="1"/>
          <p:nvPr/>
        </p:nvSpPr>
        <p:spPr>
          <a:xfrm>
            <a:off x="7376745" y="4197589"/>
            <a:ext cx="23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Probabilities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2E248-7806-496C-A017-21814985B184}"/>
              </a:ext>
            </a:extLst>
          </p:cNvPr>
          <p:cNvSpPr txBox="1"/>
          <p:nvPr/>
        </p:nvSpPr>
        <p:spPr>
          <a:xfrm>
            <a:off x="6192715" y="4514220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2A30C-904A-47E1-971F-1440A73A4846}"/>
              </a:ext>
            </a:extLst>
          </p:cNvPr>
          <p:cNvSpPr txBox="1"/>
          <p:nvPr/>
        </p:nvSpPr>
        <p:spPr>
          <a:xfrm>
            <a:off x="8932362" y="4495802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1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07EAB-39CC-4EF9-A525-B25BBCE4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12" y="3076575"/>
            <a:ext cx="8486775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540AA-F76A-42FF-B8D9-0660708D06BF}"/>
              </a:ext>
            </a:extLst>
          </p:cNvPr>
          <p:cNvSpPr txBox="1"/>
          <p:nvPr/>
        </p:nvSpPr>
        <p:spPr>
          <a:xfrm>
            <a:off x="3278706" y="3059668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Vector</a:t>
            </a:r>
          </a:p>
        </p:txBody>
      </p:sp>
    </p:spTree>
    <p:extLst>
      <p:ext uri="{BB962C8B-B14F-4D97-AF65-F5344CB8AC3E}">
        <p14:creationId xmlns:p14="http://schemas.microsoft.com/office/powerpoint/2010/main" val="1875250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Probability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F07C6-FF15-433E-BD35-FB083958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3067050"/>
            <a:ext cx="835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904D6-786A-4232-BEEC-728F259EF7BF}"/>
              </a:ext>
            </a:extLst>
          </p:cNvPr>
          <p:cNvSpPr txBox="1"/>
          <p:nvPr/>
        </p:nvSpPr>
        <p:spPr>
          <a:xfrm>
            <a:off x="3367453" y="3059668"/>
            <a:ext cx="307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Probability Vector</a:t>
            </a:r>
          </a:p>
        </p:txBody>
      </p:sp>
    </p:spTree>
    <p:extLst>
      <p:ext uri="{BB962C8B-B14F-4D97-AF65-F5344CB8AC3E}">
        <p14:creationId xmlns:p14="http://schemas.microsoft.com/office/powerpoint/2010/main" val="84069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54483-9056-4071-973E-C1CA13CC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97" y="3025796"/>
            <a:ext cx="8782050" cy="1581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03D39-EEF8-462B-8F71-B28773B918EC}"/>
              </a:ext>
            </a:extLst>
          </p:cNvPr>
          <p:cNvSpPr txBox="1"/>
          <p:nvPr/>
        </p:nvSpPr>
        <p:spPr>
          <a:xfrm>
            <a:off x="6831623" y="3025795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8C92E-874B-4D77-B807-4D9C3D07D8F4}"/>
              </a:ext>
            </a:extLst>
          </p:cNvPr>
          <p:cNvSpPr txBox="1"/>
          <p:nvPr/>
        </p:nvSpPr>
        <p:spPr>
          <a:xfrm>
            <a:off x="3534508" y="334567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389765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1811-68D8-45EB-809A-07E60D9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Eigenvector and Eigenvalue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25ECA8-7F88-454B-9422-DACF137F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06017"/>
            <a:ext cx="11496821" cy="20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198A-9916-43EA-AC07-149C5F05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85CA5-1984-450A-BA69-6B2CE687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0" y="4242817"/>
            <a:ext cx="10901471" cy="13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6FE7-12CB-482F-A56E-16DC9975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2A787-1681-4E44-8FA0-DFC0AEBE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3281216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9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A4F75-5C31-4B64-8DB0-EB84145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6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9DCBC-4C49-4933-807A-B7378ADF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F58E-5F94-4665-96CA-F88D5F5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381711"/>
            <a:ext cx="11486013" cy="120603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7F00-9128-4AD0-A47F-EC50215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0D2A9-3F32-4873-8978-76ACAAE5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1" y="3124200"/>
            <a:ext cx="1079256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0973-B947-494B-B147-BC88331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05326-2EB4-428E-8713-9363288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889128"/>
            <a:ext cx="12068175" cy="13576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8851-97FF-485A-8BAB-2DDC4827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74A3-50A7-453D-A1A1-3AE43849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33" y="223674"/>
            <a:ext cx="9463933" cy="3477993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0E9A-618F-49F8-B5AC-19771222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844675"/>
            <a:ext cx="10199688" cy="1649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DB8F2-2343-401D-AFF0-EF6C432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32" y="4068763"/>
            <a:ext cx="10199688" cy="1292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25F7C-2190-49EC-9B73-1B4F2D24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32" y="3644900"/>
            <a:ext cx="10199688" cy="36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EB460-4D1D-4434-BC26-0787380E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3" y="5360988"/>
            <a:ext cx="10199688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1E7F0-2394-4360-A380-64AC10E3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3" y="5965825"/>
            <a:ext cx="10199688" cy="32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23A1-7A4F-4561-85DC-D263CD2E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Column Space</a:t>
            </a:r>
          </a:p>
        </p:txBody>
      </p:sp>
    </p:spTree>
    <p:extLst>
      <p:ext uri="{BB962C8B-B14F-4D97-AF65-F5344CB8AC3E}">
        <p14:creationId xmlns:p14="http://schemas.microsoft.com/office/powerpoint/2010/main" val="1418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419B-C7EB-4E82-81B0-3356327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5ABC7-0203-4CCA-BAB3-8DFE36D5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2" y="1076610"/>
            <a:ext cx="11026951" cy="157134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A8AF5-6005-42B8-9390-76AF2D703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0A12EA-1FBB-4771-8A81-B60441D36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AD7C4E-BA28-4BF5-9FA0-ADBD3510DAA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d9c5c803-e33e-4c61-8351-da4c9b99ae39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197</Words>
  <Application>Microsoft Office PowerPoint</Application>
  <PresentationFormat>Widescreen</PresentationFormat>
  <Paragraphs>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Invertible</vt:lpstr>
      <vt:lpstr>Matrix Inverse Calculation</vt:lpstr>
      <vt:lpstr>Subspace </vt:lpstr>
      <vt:lpstr>Subspace</vt:lpstr>
      <vt:lpstr>Basis</vt:lpstr>
      <vt:lpstr>Dimension</vt:lpstr>
      <vt:lpstr>Extension Algorithm</vt:lpstr>
      <vt:lpstr>Column Space</vt:lpstr>
      <vt:lpstr>Null Space</vt:lpstr>
      <vt:lpstr>Nullity</vt:lpstr>
      <vt:lpstr>Tranformation</vt:lpstr>
      <vt:lpstr>Matrix Transformation</vt:lpstr>
      <vt:lpstr>Range and Vector set of T (TBA)</vt:lpstr>
      <vt:lpstr>One To One</vt:lpstr>
      <vt:lpstr>Onto</vt:lpstr>
      <vt:lpstr>Linear Transformation</vt:lpstr>
      <vt:lpstr>PowerPoint Presentation</vt:lpstr>
      <vt:lpstr>Linear Transformation Inverse</vt:lpstr>
      <vt:lpstr>Invertible Transformations</vt:lpstr>
      <vt:lpstr>State and State Vectors</vt:lpstr>
      <vt:lpstr>Probability Vector</vt:lpstr>
      <vt:lpstr>Markov Chain</vt:lpstr>
      <vt:lpstr>Stochastic Matrix</vt:lpstr>
      <vt:lpstr>Transition Probabilities</vt:lpstr>
      <vt:lpstr>Steady State Vector</vt:lpstr>
      <vt:lpstr>Steady State Probability Vector</vt:lpstr>
      <vt:lpstr>Regular Matrix</vt:lpstr>
      <vt:lpstr>Eigenvector and Eigenvalue</vt:lpstr>
      <vt:lpstr>Determinant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 definition</dc:title>
  <dc:creator>Chen, Jeff</dc:creator>
  <cp:lastModifiedBy>Chen, Jeff</cp:lastModifiedBy>
  <cp:revision>4</cp:revision>
  <dcterms:created xsi:type="dcterms:W3CDTF">2021-03-08T22:09:07Z</dcterms:created>
  <dcterms:modified xsi:type="dcterms:W3CDTF">2021-03-20T19:59:56Z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