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73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69" r:id="rId20"/>
    <p:sldId id="270" r:id="rId21"/>
    <p:sldId id="271" r:id="rId22"/>
    <p:sldId id="276" r:id="rId23"/>
    <p:sldId id="277" r:id="rId24"/>
    <p:sldId id="278" r:id="rId25"/>
    <p:sldId id="283" r:id="rId26"/>
    <p:sldId id="280" r:id="rId27"/>
    <p:sldId id="284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5980-7CDF-4379-9A6F-B1F09123E494}" v="1014" dt="2021-03-20T19:57:19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82673" autoAdjust="0"/>
  </p:normalViewPr>
  <p:slideViewPr>
    <p:cSldViewPr snapToGrid="0">
      <p:cViewPr varScale="1">
        <p:scale>
          <a:sx n="72" d="100"/>
          <a:sy n="7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80965980-7CDF-4379-9A6F-B1F09123E494}"/>
    <pc:docChg chg="custSel addSld delSld modSld">
      <pc:chgData name="Chen, Jeff" userId="9a3224f5-9893-4468-acd0-6d03119f890b" providerId="ADAL" clId="{80965980-7CDF-4379-9A6F-B1F09123E494}" dt="2021-03-20T20:00:10.118" v="2734" actId="20577"/>
      <pc:docMkLst>
        <pc:docMk/>
      </pc:docMkLst>
      <pc:sldChg chg="addSp delSp modSp mod modNotesTx">
        <pc:chgData name="Chen, Jeff" userId="9a3224f5-9893-4468-acd0-6d03119f890b" providerId="ADAL" clId="{80965980-7CDF-4379-9A6F-B1F09123E494}" dt="2021-03-20T19:54:20.571" v="2563" actId="478"/>
        <pc:sldMkLst>
          <pc:docMk/>
          <pc:sldMk cId="29733914" sldId="256"/>
        </pc:sldMkLst>
        <pc:picChg chg="add del mod">
          <ac:chgData name="Chen, Jeff" userId="9a3224f5-9893-4468-acd0-6d03119f890b" providerId="ADAL" clId="{80965980-7CDF-4379-9A6F-B1F09123E494}" dt="2021-03-20T19:54:20.571" v="2563" actId="478"/>
          <ac:picMkLst>
            <pc:docMk/>
            <pc:sldMk cId="29733914" sldId="256"/>
            <ac:picMk id="3" creationId="{D88CB668-8EE9-472F-896E-F3FF46AF7920}"/>
          </ac:picMkLst>
        </pc:picChg>
      </pc:sldChg>
      <pc:sldChg chg="del mod modShow modNotesTx">
        <pc:chgData name="Chen, Jeff" userId="9a3224f5-9893-4468-acd0-6d03119f890b" providerId="ADAL" clId="{80965980-7CDF-4379-9A6F-B1F09123E494}" dt="2021-03-20T18:06:23.093" v="769" actId="2696"/>
        <pc:sldMkLst>
          <pc:docMk/>
          <pc:sldMk cId="3436881607" sldId="257"/>
        </pc:sldMkLst>
      </pc:sldChg>
      <pc:sldChg chg="delSp modSp mod modNotesTx">
        <pc:chgData name="Chen, Jeff" userId="9a3224f5-9893-4468-acd0-6d03119f890b" providerId="ADAL" clId="{80965980-7CDF-4379-9A6F-B1F09123E494}" dt="2021-03-20T18:06:38.901" v="770" actId="1076"/>
        <pc:sldMkLst>
          <pc:docMk/>
          <pc:sldMk cId="2757558888" sldId="258"/>
        </pc:sldMkLst>
        <pc:spChg chg="mod">
          <ac:chgData name="Chen, Jeff" userId="9a3224f5-9893-4468-acd0-6d03119f890b" providerId="ADAL" clId="{80965980-7CDF-4379-9A6F-B1F09123E494}" dt="2021-03-20T18:06:38.901" v="770" actId="1076"/>
          <ac:spMkLst>
            <pc:docMk/>
            <pc:sldMk cId="2757558888" sldId="258"/>
            <ac:spMk id="2" creationId="{680F8C69-9CA1-4A6F-A404-62AF57BFA10A}"/>
          </ac:spMkLst>
        </pc:spChg>
        <pc:spChg chg="del">
          <ac:chgData name="Chen, Jeff" userId="9a3224f5-9893-4468-acd0-6d03119f890b" providerId="ADAL" clId="{80965980-7CDF-4379-9A6F-B1F09123E494}" dt="2021-03-20T18:05:52.987" v="766" actId="478"/>
          <ac:spMkLst>
            <pc:docMk/>
            <pc:sldMk cId="2757558888" sldId="258"/>
            <ac:spMk id="5" creationId="{A48E6A68-96F3-4FC9-B61D-D1224EB71820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17.433" v="1405" actId="1076"/>
        <pc:sldMkLst>
          <pc:docMk/>
          <pc:sldMk cId="1991670598" sldId="259"/>
        </pc:sldMkLst>
        <pc:spChg chg="mod">
          <ac:chgData name="Chen, Jeff" userId="9a3224f5-9893-4468-acd0-6d03119f890b" providerId="ADAL" clId="{80965980-7CDF-4379-9A6F-B1F09123E494}" dt="2021-03-20T18:17:17.433" v="1405" actId="1076"/>
          <ac:spMkLst>
            <pc:docMk/>
            <pc:sldMk cId="1991670598" sldId="259"/>
            <ac:spMk id="2" creationId="{20B5CE18-CA98-4B05-A4D5-CCA115C9B431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51.875" v="1376" actId="20577"/>
        <pc:sldMkLst>
          <pc:docMk/>
          <pc:sldMk cId="812683747" sldId="260"/>
        </pc:sldMkLst>
        <pc:spChg chg="mod">
          <ac:chgData name="Chen, Jeff" userId="9a3224f5-9893-4468-acd0-6d03119f890b" providerId="ADAL" clId="{80965980-7CDF-4379-9A6F-B1F09123E494}" dt="2021-03-20T18:16:51.875" v="1376" actId="20577"/>
          <ac:spMkLst>
            <pc:docMk/>
            <pc:sldMk cId="812683747" sldId="260"/>
            <ac:spMk id="2" creationId="{07C7CC1C-7727-407C-BE37-78148E72947D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38.907" v="1367" actId="20577"/>
        <pc:sldMkLst>
          <pc:docMk/>
          <pc:sldMk cId="1853451456" sldId="261"/>
        </pc:sldMkLst>
        <pc:spChg chg="mod">
          <ac:chgData name="Chen, Jeff" userId="9a3224f5-9893-4468-acd0-6d03119f890b" providerId="ADAL" clId="{80965980-7CDF-4379-9A6F-B1F09123E494}" dt="2021-03-20T18:16:38.907" v="1367" actId="20577"/>
          <ac:spMkLst>
            <pc:docMk/>
            <pc:sldMk cId="1853451456" sldId="261"/>
            <ac:spMk id="2" creationId="{ACB835E5-0992-455E-8EC2-8CBED764D737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19.129" v="1358" actId="20577"/>
        <pc:sldMkLst>
          <pc:docMk/>
          <pc:sldMk cId="1416143624" sldId="262"/>
        </pc:sldMkLst>
        <pc:spChg chg="mod">
          <ac:chgData name="Chen, Jeff" userId="9a3224f5-9893-4468-acd0-6d03119f890b" providerId="ADAL" clId="{80965980-7CDF-4379-9A6F-B1F09123E494}" dt="2021-03-20T18:16:19.129" v="1358" actId="20577"/>
          <ac:spMkLst>
            <pc:docMk/>
            <pc:sldMk cId="1416143624" sldId="262"/>
            <ac:spMk id="2" creationId="{ACD2A192-E2B9-4439-ABD6-CB6A9D20A011}"/>
          </ac:spMkLst>
        </pc:spChg>
      </pc:sldChg>
      <pc:sldChg chg="modNotesTx">
        <pc:chgData name="Chen, Jeff" userId="9a3224f5-9893-4468-acd0-6d03119f890b" providerId="ADAL" clId="{80965980-7CDF-4379-9A6F-B1F09123E494}" dt="2021-03-20T18:28:31.658" v="1550" actId="20577"/>
        <pc:sldMkLst>
          <pc:docMk/>
          <pc:sldMk cId="1496410469" sldId="263"/>
        </pc:sldMkLst>
      </pc:sldChg>
      <pc:sldChg chg="modNotesTx">
        <pc:chgData name="Chen, Jeff" userId="9a3224f5-9893-4468-acd0-6d03119f890b" providerId="ADAL" clId="{80965980-7CDF-4379-9A6F-B1F09123E494}" dt="2021-03-20T18:37:56.506" v="1857" actId="20577"/>
        <pc:sldMkLst>
          <pc:docMk/>
          <pc:sldMk cId="2795545218" sldId="264"/>
        </pc:sldMkLst>
      </pc:sldChg>
      <pc:sldChg chg="modNotesTx">
        <pc:chgData name="Chen, Jeff" userId="9a3224f5-9893-4468-acd0-6d03119f890b" providerId="ADAL" clId="{80965980-7CDF-4379-9A6F-B1F09123E494}" dt="2021-03-20T18:40:49.977" v="1987" actId="20577"/>
        <pc:sldMkLst>
          <pc:docMk/>
          <pc:sldMk cId="873162044" sldId="265"/>
        </pc:sldMkLst>
      </pc:sldChg>
      <pc:sldChg chg="modNotesTx">
        <pc:chgData name="Chen, Jeff" userId="9a3224f5-9893-4468-acd0-6d03119f890b" providerId="ADAL" clId="{80965980-7CDF-4379-9A6F-B1F09123E494}" dt="2021-03-20T18:50:09.887" v="2313" actId="20577"/>
        <pc:sldMkLst>
          <pc:docMk/>
          <pc:sldMk cId="456529095" sldId="266"/>
        </pc:sldMkLst>
      </pc:sldChg>
      <pc:sldChg chg="modNotesTx">
        <pc:chgData name="Chen, Jeff" userId="9a3224f5-9893-4468-acd0-6d03119f890b" providerId="ADAL" clId="{80965980-7CDF-4379-9A6F-B1F09123E494}" dt="2021-03-20T19:03:52.315" v="2445" actId="20577"/>
        <pc:sldMkLst>
          <pc:docMk/>
          <pc:sldMk cId="770335875" sldId="267"/>
        </pc:sldMkLst>
      </pc:sldChg>
      <pc:sldChg chg="modSp mod">
        <pc:chgData name="Chen, Jeff" userId="9a3224f5-9893-4468-acd0-6d03119f890b" providerId="ADAL" clId="{80965980-7CDF-4379-9A6F-B1F09123E494}" dt="2021-03-20T19:05:34.868" v="2446" actId="1076"/>
        <pc:sldMkLst>
          <pc:docMk/>
          <pc:sldMk cId="3451654432" sldId="269"/>
        </pc:sldMkLst>
        <pc:spChg chg="mod">
          <ac:chgData name="Chen, Jeff" userId="9a3224f5-9893-4468-acd0-6d03119f890b" providerId="ADAL" clId="{80965980-7CDF-4379-9A6F-B1F09123E494}" dt="2021-03-20T19:05:34.868" v="2446" actId="1076"/>
          <ac:spMkLst>
            <pc:docMk/>
            <pc:sldMk cId="3451654432" sldId="269"/>
            <ac:spMk id="2" creationId="{62F6FF29-B927-4B81-BB79-EBC67A98BBCE}"/>
          </ac:spMkLst>
        </pc:spChg>
      </pc:sldChg>
      <pc:sldChg chg="addSp modSp mod setBg">
        <pc:chgData name="Chen, Jeff" userId="9a3224f5-9893-4468-acd0-6d03119f890b" providerId="ADAL" clId="{80965980-7CDF-4379-9A6F-B1F09123E494}" dt="2021-03-09T18:18:22.418" v="60" actId="26606"/>
        <pc:sldMkLst>
          <pc:docMk/>
          <pc:sldMk cId="1612242428" sldId="271"/>
        </pc:sldMkLst>
        <pc:spChg chg="mo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2" creationId="{72FB57F0-9EAD-452E-BB40-52AE41C56EF7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8:22.418" v="60" actId="26606"/>
          <ac:picMkLst>
            <pc:docMk/>
            <pc:sldMk cId="1612242428" sldId="271"/>
            <ac:picMk id="4" creationId="{4FB498DD-189C-4050-86A0-F81D2616E3D8}"/>
          </ac:picMkLst>
        </pc:picChg>
      </pc:sldChg>
      <pc:sldChg chg="modSp mod modNotesTx">
        <pc:chgData name="Chen, Jeff" userId="9a3224f5-9893-4468-acd0-6d03119f890b" providerId="ADAL" clId="{80965980-7CDF-4379-9A6F-B1F09123E494}" dt="2021-03-20T18:01:27.906" v="363" actId="20577"/>
        <pc:sldMkLst>
          <pc:docMk/>
          <pc:sldMk cId="3313180855" sldId="272"/>
        </pc:sldMkLst>
        <pc:spChg chg="mod">
          <ac:chgData name="Chen, Jeff" userId="9a3224f5-9893-4468-acd0-6d03119f890b" providerId="ADAL" clId="{80965980-7CDF-4379-9A6F-B1F09123E494}" dt="2021-03-20T18:01:27.906" v="363" actId="20577"/>
          <ac:spMkLst>
            <pc:docMk/>
            <pc:sldMk cId="3313180855" sldId="272"/>
            <ac:spMk id="2" creationId="{FFDA9969-0353-44B2-8C7D-7CC34B3B6DA2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40.030" v="1413" actId="20577"/>
        <pc:sldMkLst>
          <pc:docMk/>
          <pc:sldMk cId="2593938880" sldId="273"/>
        </pc:sldMkLst>
        <pc:spChg chg="mod">
          <ac:chgData name="Chen, Jeff" userId="9a3224f5-9893-4468-acd0-6d03119f890b" providerId="ADAL" clId="{80965980-7CDF-4379-9A6F-B1F09123E494}" dt="2021-03-20T18:17:40.030" v="1413" actId="20577"/>
          <ac:spMkLst>
            <pc:docMk/>
            <pc:sldMk cId="2593938880" sldId="273"/>
            <ac:spMk id="2" creationId="{67F004FA-BCDB-4471-9AB7-0356203A84D8}"/>
          </ac:spMkLst>
        </pc:spChg>
      </pc:sldChg>
      <pc:sldChg chg="addSp modSp new del mod">
        <pc:chgData name="Chen, Jeff" userId="9a3224f5-9893-4468-acd0-6d03119f890b" providerId="ADAL" clId="{80965980-7CDF-4379-9A6F-B1F09123E494}" dt="2021-03-08T22:43:01.690" v="23" actId="2696"/>
        <pc:sldMkLst>
          <pc:docMk/>
          <pc:sldMk cId="1120307686" sldId="274"/>
        </pc:sldMkLst>
        <pc:spChg chg="mod">
          <ac:chgData name="Chen, Jeff" userId="9a3224f5-9893-4468-acd0-6d03119f890b" providerId="ADAL" clId="{80965980-7CDF-4379-9A6F-B1F09123E494}" dt="2021-03-08T22:42:35.935" v="17" actId="20577"/>
          <ac:spMkLst>
            <pc:docMk/>
            <pc:sldMk cId="1120307686" sldId="274"/>
            <ac:spMk id="2" creationId="{3F0762A9-53D5-4A45-B429-BEEA2A644955}"/>
          </ac:spMkLst>
        </pc:spChg>
        <pc:picChg chg="add mod">
          <ac:chgData name="Chen, Jeff" userId="9a3224f5-9893-4468-acd0-6d03119f890b" providerId="ADAL" clId="{80965980-7CDF-4379-9A6F-B1F09123E494}" dt="2021-03-08T22:42:49.819" v="21" actId="1076"/>
          <ac:picMkLst>
            <pc:docMk/>
            <pc:sldMk cId="1120307686" sldId="274"/>
            <ac:picMk id="4" creationId="{B4DD06C1-EA6C-4782-A8F2-2C139B0B394D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08T22:43:12.505" v="43" actId="1076"/>
        <pc:sldMkLst>
          <pc:docMk/>
          <pc:sldMk cId="2220551215" sldId="275"/>
        </pc:sldMkLst>
        <pc:spChg chg="mod">
          <ac:chgData name="Chen, Jeff" userId="9a3224f5-9893-4468-acd0-6d03119f890b" providerId="ADAL" clId="{80965980-7CDF-4379-9A6F-B1F09123E494}" dt="2021-03-08T22:43:07.541" v="40" actId="20577"/>
          <ac:spMkLst>
            <pc:docMk/>
            <pc:sldMk cId="2220551215" sldId="275"/>
            <ac:spMk id="2" creationId="{53198689-4904-4F94-BE17-CF8C682A2A50}"/>
          </ac:spMkLst>
        </pc:spChg>
        <pc:picChg chg="del">
          <ac:chgData name="Chen, Jeff" userId="9a3224f5-9893-4468-acd0-6d03119f890b" providerId="ADAL" clId="{80965980-7CDF-4379-9A6F-B1F09123E494}" dt="2021-03-08T22:43:10.074" v="42" actId="478"/>
          <ac:picMkLst>
            <pc:docMk/>
            <pc:sldMk cId="2220551215" sldId="275"/>
            <ac:picMk id="4" creationId="{F4AFAF6A-1497-4C3B-B030-18292727D1EC}"/>
          </ac:picMkLst>
        </pc:picChg>
        <pc:picChg chg="add mod">
          <ac:chgData name="Chen, Jeff" userId="9a3224f5-9893-4468-acd0-6d03119f890b" providerId="ADAL" clId="{80965980-7CDF-4379-9A6F-B1F09123E494}" dt="2021-03-08T22:43:12.505" v="43" actId="1076"/>
          <ac:picMkLst>
            <pc:docMk/>
            <pc:sldMk cId="2220551215" sldId="275"/>
            <ac:picMk id="5" creationId="{1483740A-C689-4018-81DC-C339F338AC20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09T18:19:54.353" v="109" actId="26606"/>
        <pc:sldMkLst>
          <pc:docMk/>
          <pc:sldMk cId="1594308202" sldId="276"/>
        </pc:sldMkLst>
        <pc:spChg chg="mo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2" creationId="{3ED66A6E-D5D5-46CF-9374-C69149E57A1C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9:54.353" v="109" actId="26606"/>
          <ac:picMkLst>
            <pc:docMk/>
            <pc:sldMk cId="1594308202" sldId="276"/>
            <ac:picMk id="4" creationId="{177343F9-AD92-4E54-BF99-E754D618E9E7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09T18:22:57.569" v="140" actId="478"/>
        <pc:sldMkLst>
          <pc:docMk/>
          <pc:sldMk cId="955675857" sldId="277"/>
        </pc:sldMkLst>
        <pc:spChg chg="mod">
          <ac:chgData name="Chen, Jeff" userId="9a3224f5-9893-4468-acd0-6d03119f890b" providerId="ADAL" clId="{80965980-7CDF-4379-9A6F-B1F09123E494}" dt="2021-03-09T18:22:31.668" v="137" actId="20577"/>
          <ac:spMkLst>
            <pc:docMk/>
            <pc:sldMk cId="955675857" sldId="277"/>
            <ac:spMk id="2" creationId="{2850A7ED-96D2-417C-B903-C6CAE2CE7669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1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3" creationId="{A2555B16-BE1D-4C33-A27C-FF0671B6C94C}"/>
          </ac:spMkLst>
        </pc:spChg>
        <pc:picChg chg="add del">
          <ac:chgData name="Chen, Jeff" userId="9a3224f5-9893-4468-acd0-6d03119f890b" providerId="ADAL" clId="{80965980-7CDF-4379-9A6F-B1F09123E494}" dt="2021-03-09T18:21:09.358" v="111" actId="478"/>
          <ac:picMkLst>
            <pc:docMk/>
            <pc:sldMk cId="955675857" sldId="277"/>
            <ac:picMk id="4" creationId="{FFCD01C9-E1F8-45A5-8001-C2449A484DE0}"/>
          </ac:picMkLst>
        </pc:picChg>
        <pc:picChg chg="add mod">
          <ac:chgData name="Chen, Jeff" userId="9a3224f5-9893-4468-acd0-6d03119f890b" providerId="ADAL" clId="{80965980-7CDF-4379-9A6F-B1F09123E494}" dt="2021-03-09T18:22:03.014" v="124" actId="26606"/>
          <ac:picMkLst>
            <pc:docMk/>
            <pc:sldMk cId="955675857" sldId="277"/>
            <ac:picMk id="6" creationId="{7AE99F1D-800D-4B83-B3BD-6D467FF33D0C}"/>
          </ac:picMkLst>
        </pc:picChg>
        <pc:picChg chg="add del mod">
          <ac:chgData name="Chen, Jeff" userId="9a3224f5-9893-4468-acd0-6d03119f890b" providerId="ADAL" clId="{80965980-7CDF-4379-9A6F-B1F09123E494}" dt="2021-03-09T18:22:57.569" v="140" actId="478"/>
          <ac:picMkLst>
            <pc:docMk/>
            <pc:sldMk cId="955675857" sldId="277"/>
            <ac:picMk id="8" creationId="{F8C8425B-6131-4A5C-AD39-F6446D3AAA8E}"/>
          </ac:picMkLst>
        </pc:picChg>
      </pc:sldChg>
      <pc:sldChg chg="addSp modSp new mod setBg addCm modCm">
        <pc:chgData name="Chen, Jeff" userId="9a3224f5-9893-4468-acd0-6d03119f890b" providerId="ADAL" clId="{80965980-7CDF-4379-9A6F-B1F09123E494}" dt="2021-03-09T18:25:33.935" v="221"/>
        <pc:sldMkLst>
          <pc:docMk/>
          <pc:sldMk cId="1125068611" sldId="278"/>
        </pc:sldMkLst>
        <pc:spChg chg="mod">
          <ac:chgData name="Chen, Jeff" userId="9a3224f5-9893-4468-acd0-6d03119f890b" providerId="ADAL" clId="{80965980-7CDF-4379-9A6F-B1F09123E494}" dt="2021-03-09T18:24:20.529" v="219" actId="20577"/>
          <ac:spMkLst>
            <pc:docMk/>
            <pc:sldMk cId="1125068611" sldId="278"/>
            <ac:spMk id="2" creationId="{55C4CDE4-E951-449C-A932-89AA243A481C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24:08.478" v="211" actId="26606"/>
          <ac:picMkLst>
            <pc:docMk/>
            <pc:sldMk cId="1125068611" sldId="278"/>
            <ac:picMk id="4" creationId="{71397B19-8B36-4F9A-837A-8B9638FAEAC6}"/>
          </ac:picMkLst>
        </pc:picChg>
      </pc:sldChg>
      <pc:sldChg chg="addSp delSp modSp new del mod">
        <pc:chgData name="Chen, Jeff" userId="9a3224f5-9893-4468-acd0-6d03119f890b" providerId="ADAL" clId="{80965980-7CDF-4379-9A6F-B1F09123E494}" dt="2021-03-20T19:55:53.541" v="2587" actId="2696"/>
        <pc:sldMkLst>
          <pc:docMk/>
          <pc:sldMk cId="1070451020" sldId="279"/>
        </pc:sldMkLst>
        <pc:spChg chg="add mod">
          <ac:chgData name="Chen, Jeff" userId="9a3224f5-9893-4468-acd0-6d03119f890b" providerId="ADAL" clId="{80965980-7CDF-4379-9A6F-B1F09123E494}" dt="2021-03-20T19:44:21.488" v="2479" actId="20577"/>
          <ac:spMkLst>
            <pc:docMk/>
            <pc:sldMk cId="1070451020" sldId="279"/>
            <ac:spMk id="13" creationId="{0F8F53FD-180B-48BD-AC9D-EAFFD47487B2}"/>
          </ac:spMkLst>
        </pc:spChg>
        <pc:spChg chg="add mod">
          <ac:chgData name="Chen, Jeff" userId="9a3224f5-9893-4468-acd0-6d03119f890b" providerId="ADAL" clId="{80965980-7CDF-4379-9A6F-B1F09123E494}" dt="2021-03-20T19:44:37.708" v="2491" actId="1076"/>
          <ac:spMkLst>
            <pc:docMk/>
            <pc:sldMk cId="1070451020" sldId="279"/>
            <ac:spMk id="14" creationId="{6C21D000-0C5F-480D-8C3E-178FE19711EC}"/>
          </ac:spMkLst>
        </pc:spChg>
        <pc:spChg chg="add mod">
          <ac:chgData name="Chen, Jeff" userId="9a3224f5-9893-4468-acd0-6d03119f890b" providerId="ADAL" clId="{80965980-7CDF-4379-9A6F-B1F09123E494}" dt="2021-03-20T19:44:59.477" v="2506" actId="207"/>
          <ac:spMkLst>
            <pc:docMk/>
            <pc:sldMk cId="1070451020" sldId="279"/>
            <ac:spMk id="15" creationId="{6E45299F-F336-4B34-A631-791423B9CC6D}"/>
          </ac:spMkLst>
        </pc:spChg>
        <pc:picChg chg="add del">
          <ac:chgData name="Chen, Jeff" userId="9a3224f5-9893-4468-acd0-6d03119f890b" providerId="ADAL" clId="{80965980-7CDF-4379-9A6F-B1F09123E494}" dt="2021-03-20T19:09:00.467" v="2448" actId="478"/>
          <ac:picMkLst>
            <pc:docMk/>
            <pc:sldMk cId="1070451020" sldId="279"/>
            <ac:picMk id="4" creationId="{08C8B5E7-8C28-45B9-A1D9-4762398F32CD}"/>
          </ac:picMkLst>
        </pc:picChg>
        <pc:picChg chg="add del">
          <ac:chgData name="Chen, Jeff" userId="9a3224f5-9893-4468-acd0-6d03119f890b" providerId="ADAL" clId="{80965980-7CDF-4379-9A6F-B1F09123E494}" dt="2021-03-20T19:10:39.369" v="2456" actId="478"/>
          <ac:picMkLst>
            <pc:docMk/>
            <pc:sldMk cId="1070451020" sldId="279"/>
            <ac:picMk id="6" creationId="{18C6A3BA-5A70-4AD0-A42A-236657F79DDC}"/>
          </ac:picMkLst>
        </pc:picChg>
        <pc:picChg chg="add">
          <ac:chgData name="Chen, Jeff" userId="9a3224f5-9893-4468-acd0-6d03119f890b" providerId="ADAL" clId="{80965980-7CDF-4379-9A6F-B1F09123E494}" dt="2021-03-20T19:21:09.725" v="2457" actId="22"/>
          <ac:picMkLst>
            <pc:docMk/>
            <pc:sldMk cId="1070451020" sldId="279"/>
            <ac:picMk id="8" creationId="{D433757C-B7B1-4C51-AD81-57EF1CE3DF8B}"/>
          </ac:picMkLst>
        </pc:picChg>
        <pc:picChg chg="add mod">
          <ac:chgData name="Chen, Jeff" userId="9a3224f5-9893-4468-acd0-6d03119f890b" providerId="ADAL" clId="{80965980-7CDF-4379-9A6F-B1F09123E494}" dt="2021-03-20T19:45:04.476" v="2507" actId="1076"/>
          <ac:picMkLst>
            <pc:docMk/>
            <pc:sldMk cId="1070451020" sldId="279"/>
            <ac:picMk id="10" creationId="{8F110291-2921-4733-8241-ACE0E93738BE}"/>
          </ac:picMkLst>
        </pc:picChg>
        <pc:picChg chg="add del mod">
          <ac:chgData name="Chen, Jeff" userId="9a3224f5-9893-4468-acd0-6d03119f890b" providerId="ADAL" clId="{80965980-7CDF-4379-9A6F-B1F09123E494}" dt="2021-03-20T19:45:33.716" v="2509" actId="478"/>
          <ac:picMkLst>
            <pc:docMk/>
            <pc:sldMk cId="1070451020" sldId="279"/>
            <ac:picMk id="12" creationId="{AD5F2419-7B0B-4862-B941-58B995F07EF3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20T19:57:01.427" v="2639" actId="478"/>
        <pc:sldMkLst>
          <pc:docMk/>
          <pc:sldMk cId="3924658005" sldId="280"/>
        </pc:sldMkLst>
        <pc:spChg chg="mod">
          <ac:chgData name="Chen, Jeff" userId="9a3224f5-9893-4468-acd0-6d03119f890b" providerId="ADAL" clId="{80965980-7CDF-4379-9A6F-B1F09123E494}" dt="2021-03-20T19:56:34.554" v="2638" actId="20577"/>
          <ac:spMkLst>
            <pc:docMk/>
            <pc:sldMk cId="3924658005" sldId="280"/>
            <ac:spMk id="2" creationId="{E2A30878-7531-452D-9EE5-AC3CB34AE565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9" creationId="{D17A94B4-8121-4ED6-AB0D-69EE9A6332E6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3" creationId="{53FD85F6-ECDC-4124-9916-6444E142C663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4" creationId="{043C79A1-3B38-4867-A5F1-1A6716FF29DF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5" creationId="{FB5D26B4-74AD-4118-8F13-7051DA3BFA8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6" creationId="{EA08A5BC-E6C9-471E-BA2C-980B57AC91C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7" creationId="{AE080991-D627-4E71-8643-B4DDF1CD8C46}"/>
          </ac:spMkLst>
        </pc:spChg>
        <pc:picChg chg="add del mod">
          <ac:chgData name="Chen, Jeff" userId="9a3224f5-9893-4468-acd0-6d03119f890b" providerId="ADAL" clId="{80965980-7CDF-4379-9A6F-B1F09123E494}" dt="2021-03-20T19:55:25.910" v="2579" actId="478"/>
          <ac:picMkLst>
            <pc:docMk/>
            <pc:sldMk cId="3924658005" sldId="280"/>
            <ac:picMk id="3" creationId="{CB4D0BB5-3133-4F5E-820C-7CB4C568C2AC}"/>
          </ac:picMkLst>
        </pc:picChg>
        <pc:picChg chg="add del mod">
          <ac:chgData name="Chen, Jeff" userId="9a3224f5-9893-4468-acd0-6d03119f890b" providerId="ADAL" clId="{80965980-7CDF-4379-9A6F-B1F09123E494}" dt="2021-03-20T19:55:35.939" v="2582" actId="478"/>
          <ac:picMkLst>
            <pc:docMk/>
            <pc:sldMk cId="3924658005" sldId="280"/>
            <ac:picMk id="4" creationId="{88B1759C-78B8-4F85-98DF-FAE0253C2064}"/>
          </ac:picMkLst>
        </pc:picChg>
        <pc:picChg chg="add mod">
          <ac:chgData name="Chen, Jeff" userId="9a3224f5-9893-4468-acd0-6d03119f890b" providerId="ADAL" clId="{80965980-7CDF-4379-9A6F-B1F09123E494}" dt="2021-03-20T19:55:46.463" v="2586" actId="1076"/>
          <ac:picMkLst>
            <pc:docMk/>
            <pc:sldMk cId="3924658005" sldId="280"/>
            <ac:picMk id="10" creationId="{3C69FA36-1F89-4934-8185-252156F16280}"/>
          </ac:picMkLst>
        </pc:picChg>
        <pc:picChg chg="add">
          <ac:chgData name="Chen, Jeff" userId="9a3224f5-9893-4468-acd0-6d03119f890b" providerId="ADAL" clId="{80965980-7CDF-4379-9A6F-B1F09123E494}" dt="2021-03-20T19:55:28.530" v="2581" actId="26606"/>
          <ac:picMkLst>
            <pc:docMk/>
            <pc:sldMk cId="3924658005" sldId="280"/>
            <ac:picMk id="11" creationId="{4741521E-DC76-41B9-8A47-448CD4F9FA46}"/>
          </ac:picMkLst>
        </pc:picChg>
        <pc:picChg chg="add del mod">
          <ac:chgData name="Chen, Jeff" userId="9a3224f5-9893-4468-acd0-6d03119f890b" providerId="ADAL" clId="{80965980-7CDF-4379-9A6F-B1F09123E494}" dt="2021-03-20T19:57:01.427" v="2639" actId="478"/>
          <ac:picMkLst>
            <pc:docMk/>
            <pc:sldMk cId="3924658005" sldId="280"/>
            <ac:picMk id="12" creationId="{AE9C44CC-5B3F-4459-8643-3BEAF7C92700}"/>
          </ac:picMkLst>
        </pc:picChg>
      </pc:sldChg>
      <pc:sldChg chg="addSp modSp new del mod">
        <pc:chgData name="Chen, Jeff" userId="9a3224f5-9893-4468-acd0-6d03119f890b" providerId="ADAL" clId="{80965980-7CDF-4379-9A6F-B1F09123E494}" dt="2021-03-20T19:57:46.846" v="2675" actId="2696"/>
        <pc:sldMkLst>
          <pc:docMk/>
          <pc:sldMk cId="2308443354" sldId="281"/>
        </pc:sldMkLst>
        <pc:spChg chg="mod">
          <ac:chgData name="Chen, Jeff" userId="9a3224f5-9893-4468-acd0-6d03119f890b" providerId="ADAL" clId="{80965980-7CDF-4379-9A6F-B1F09123E494}" dt="2021-03-20T19:57:07.428" v="2644" actId="20577"/>
          <ac:spMkLst>
            <pc:docMk/>
            <pc:sldMk cId="2308443354" sldId="281"/>
            <ac:spMk id="2" creationId="{6EFA2E8B-CA8F-40AD-AC05-3230142BD5E0}"/>
          </ac:spMkLst>
        </pc:spChg>
        <pc:picChg chg="add mod">
          <ac:chgData name="Chen, Jeff" userId="9a3224f5-9893-4468-acd0-6d03119f890b" providerId="ADAL" clId="{80965980-7CDF-4379-9A6F-B1F09123E494}" dt="2021-03-20T19:57:04.771" v="2640"/>
          <ac:picMkLst>
            <pc:docMk/>
            <pc:sldMk cId="2308443354" sldId="281"/>
            <ac:picMk id="3" creationId="{C0086C6C-3826-49A1-96F3-C327326FB1D5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20T19:58:19.441" v="2699" actId="20577"/>
        <pc:sldMkLst>
          <pc:docMk/>
          <pc:sldMk cId="2063718745" sldId="282"/>
        </pc:sldMkLst>
        <pc:spChg chg="mod">
          <ac:chgData name="Chen, Jeff" userId="9a3224f5-9893-4468-acd0-6d03119f890b" providerId="ADAL" clId="{80965980-7CDF-4379-9A6F-B1F09123E494}" dt="2021-03-20T19:58:19.441" v="2699" actId="20577"/>
          <ac:spMkLst>
            <pc:docMk/>
            <pc:sldMk cId="2063718745" sldId="282"/>
            <ac:spMk id="2" creationId="{27AEA607-A0F9-4168-8DD6-2B5F01670AE9}"/>
          </ac:spMkLst>
        </pc:spChg>
        <pc:spChg chg="add">
          <ac:chgData name="Chen, Jeff" userId="9a3224f5-9893-4468-acd0-6d03119f890b" providerId="ADAL" clId="{80965980-7CDF-4379-9A6F-B1F09123E494}" dt="2021-03-20T19:58:07.535" v="2677" actId="26606"/>
          <ac:spMkLst>
            <pc:docMk/>
            <pc:sldMk cId="2063718745" sldId="282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0T19:58:07.535" v="2677" actId="26606"/>
          <ac:picMkLst>
            <pc:docMk/>
            <pc:sldMk cId="2063718745" sldId="282"/>
            <ac:picMk id="4" creationId="{22D162FA-9060-4D50-A932-2FD05AA20403}"/>
          </ac:picMkLst>
        </pc:pic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5" creationId="{AD7193FB-6AE6-4B3B-8F89-56B55DD63B4D}"/>
          </ac:cxnSpMkLst>
        </pc:cxnChg>
      </pc:sldChg>
      <pc:sldChg chg="addSp delSp modSp add mod">
        <pc:chgData name="Chen, Jeff" userId="9a3224f5-9893-4468-acd0-6d03119f890b" providerId="ADAL" clId="{80965980-7CDF-4379-9A6F-B1F09123E494}" dt="2021-03-20T19:09:42.704" v="2454" actId="1076"/>
        <pc:sldMkLst>
          <pc:docMk/>
          <pc:sldMk cId="713579245" sldId="283"/>
        </pc:sldMkLst>
        <pc:picChg chg="del">
          <ac:chgData name="Chen, Jeff" userId="9a3224f5-9893-4468-acd0-6d03119f890b" providerId="ADAL" clId="{80965980-7CDF-4379-9A6F-B1F09123E494}" dt="2021-03-20T19:09:07.021" v="2451" actId="478"/>
          <ac:picMkLst>
            <pc:docMk/>
            <pc:sldMk cId="713579245" sldId="283"/>
            <ac:picMk id="4" creationId="{71397B19-8B36-4F9A-837A-8B9638FAEAC6}"/>
          </ac:picMkLst>
        </pc:picChg>
        <pc:picChg chg="add mod">
          <ac:chgData name="Chen, Jeff" userId="9a3224f5-9893-4468-acd0-6d03119f890b" providerId="ADAL" clId="{80965980-7CDF-4379-9A6F-B1F09123E494}" dt="2021-03-20T19:09:10.309" v="2452" actId="1076"/>
          <ac:picMkLst>
            <pc:docMk/>
            <pc:sldMk cId="713579245" sldId="283"/>
            <ac:picMk id="5" creationId="{14ABC56A-927A-4952-B432-56A0FE916C19}"/>
          </ac:picMkLst>
        </pc:picChg>
        <pc:picChg chg="add mod">
          <ac:chgData name="Chen, Jeff" userId="9a3224f5-9893-4468-acd0-6d03119f890b" providerId="ADAL" clId="{80965980-7CDF-4379-9A6F-B1F09123E494}" dt="2021-03-20T19:09:42.704" v="2454" actId="1076"/>
          <ac:picMkLst>
            <pc:docMk/>
            <pc:sldMk cId="713579245" sldId="283"/>
            <ac:picMk id="7" creationId="{4355A3DC-94E3-469F-9904-99CA9F73E02E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20T19:57:41.759" v="2674" actId="1076"/>
        <pc:sldMkLst>
          <pc:docMk/>
          <pc:sldMk cId="698715463" sldId="284"/>
        </pc:sldMkLst>
        <pc:spChg chg="mod">
          <ac:chgData name="Chen, Jeff" userId="9a3224f5-9893-4468-acd0-6d03119f890b" providerId="ADAL" clId="{80965980-7CDF-4379-9A6F-B1F09123E494}" dt="2021-03-20T19:57:30.852" v="2673" actId="20577"/>
          <ac:spMkLst>
            <pc:docMk/>
            <pc:sldMk cId="698715463" sldId="284"/>
            <ac:spMk id="2" creationId="{E2A30878-7531-452D-9EE5-AC3CB34AE565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4" creationId="{043C79A1-3B38-4867-A5F1-1A6716FF29DF}"/>
          </ac:spMkLst>
        </pc:spChg>
        <pc:spChg chg="del">
          <ac:chgData name="Chen, Jeff" userId="9a3224f5-9893-4468-acd0-6d03119f890b" providerId="ADAL" clId="{80965980-7CDF-4379-9A6F-B1F09123E494}" dt="2021-03-20T19:57:15.543" v="2647" actId="478"/>
          <ac:spMkLst>
            <pc:docMk/>
            <pc:sldMk cId="698715463" sldId="284"/>
            <ac:spMk id="16" creationId="{EA08A5BC-E6C9-471E-BA2C-980B57AC91C7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7" creationId="{AE080991-D627-4E71-8643-B4DDF1CD8C46}"/>
          </ac:spMkLst>
        </pc:spChg>
        <pc:picChg chg="del mod">
          <ac:chgData name="Chen, Jeff" userId="9a3224f5-9893-4468-acd0-6d03119f890b" providerId="ADAL" clId="{80965980-7CDF-4379-9A6F-B1F09123E494}" dt="2021-03-20T19:57:16.584" v="2649" actId="478"/>
          <ac:picMkLst>
            <pc:docMk/>
            <pc:sldMk cId="698715463" sldId="284"/>
            <ac:picMk id="10" creationId="{3C69FA36-1F89-4934-8185-252156F16280}"/>
          </ac:picMkLst>
        </pc:picChg>
        <pc:picChg chg="add mod">
          <ac:chgData name="Chen, Jeff" userId="9a3224f5-9893-4468-acd0-6d03119f890b" providerId="ADAL" clId="{80965980-7CDF-4379-9A6F-B1F09123E494}" dt="2021-03-20T19:57:41.759" v="2674" actId="1076"/>
          <ac:picMkLst>
            <pc:docMk/>
            <pc:sldMk cId="698715463" sldId="284"/>
            <ac:picMk id="12" creationId="{97D501FF-BDD6-4B5A-AB25-7F40E129DDB1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20T20:00:10.118" v="2734" actId="20577"/>
        <pc:sldMkLst>
          <pc:docMk/>
          <pc:sldMk cId="1728493956" sldId="285"/>
        </pc:sldMkLst>
        <pc:spChg chg="mod">
          <ac:chgData name="Chen, Jeff" userId="9a3224f5-9893-4468-acd0-6d03119f890b" providerId="ADAL" clId="{80965980-7CDF-4379-9A6F-B1F09123E494}" dt="2021-03-20T20:00:10.118" v="2734" actId="20577"/>
          <ac:spMkLst>
            <pc:docMk/>
            <pc:sldMk cId="1728493956" sldId="285"/>
            <ac:spMk id="2" creationId="{7E3F400C-8895-434A-8D30-FF206CC53F01}"/>
          </ac:spMkLst>
        </pc:spChg>
        <pc:spChg chg="add">
          <ac:chgData name="Chen, Jeff" userId="9a3224f5-9893-4468-acd0-6d03119f890b" providerId="ADAL" clId="{80965980-7CDF-4379-9A6F-B1F09123E494}" dt="2021-03-20T20:00:00.594" v="2702" actId="26606"/>
          <ac:spMkLst>
            <pc:docMk/>
            <pc:sldMk cId="1728493956" sldId="285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0T20:00:00.594" v="2702" actId="26606"/>
          <ac:picMkLst>
            <pc:docMk/>
            <pc:sldMk cId="1728493956" sldId="285"/>
            <ac:picMk id="4" creationId="{67363577-34DB-4E92-84EE-E901E4279454}"/>
          </ac:picMkLst>
        </pc:pic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5" creationId="{AD7193FB-6AE6-4B3B-8F89-56B55DD63B4D}"/>
          </ac:cxnSpMkLst>
        </pc:cxnChg>
      </pc:sldChg>
      <pc:sldChg chg="addSp delSp add del setBg delDesignElem">
        <pc:chgData name="Chen, Jeff" userId="9a3224f5-9893-4468-acd0-6d03119f890b" providerId="ADAL" clId="{80965980-7CDF-4379-9A6F-B1F09123E494}" dt="2021-03-20T19:55:08.361" v="2576"/>
        <pc:sldMkLst>
          <pc:docMk/>
          <pc:sldMk cId="3897652649" sldId="290"/>
        </pc:sldMkLst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9" creationId="{D17A94B4-8121-4ED6-AB0D-69EE9A6332E6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3" creationId="{53FD85F6-ECDC-4124-9916-6444E142C663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5" creationId="{FB5D26B4-74AD-4118-8F13-7051DA3BFA87}"/>
          </ac:spMkLst>
        </pc:spChg>
        <pc:picChg chg="add del">
          <ac:chgData name="Chen, Jeff" userId="9a3224f5-9893-4468-acd0-6d03119f890b" providerId="ADAL" clId="{80965980-7CDF-4379-9A6F-B1F09123E494}" dt="2021-03-20T19:55:08.361" v="2576"/>
          <ac:picMkLst>
            <pc:docMk/>
            <pc:sldMk cId="3897652649" sldId="290"/>
            <ac:picMk id="11" creationId="{4741521E-DC76-41B9-8A47-448CD4F9FA4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9T13:25:20.796" idx="1">
    <p:pos x="10" y="10"/>
    <p:text>Stopped before Eigenvalues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3F89-75A5-4264-8D28-B8F9E037C0A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C0E1-9A48-4B26-9FCC-0F0ED76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BA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or BA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Invertible matrices only have one inverse.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= x in Ax = b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𝐴^(−1) b</a:t>
                </a:r>
                <a:r>
                  <a:rPr lang="en-US" dirty="0"/>
                  <a:t> = x in Ax = b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𝐼_𝑛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Subspace contain every linear combination of nonzero vectors contained in it.</a:t>
            </a:r>
          </a:p>
          <a:p>
            <a:r>
              <a:rPr lang="en-US" dirty="0"/>
              <a:t>Only subspace {0}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 is the set of linearly independent vectors that represent subspace W which is not an empty set.  (refer to slide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subspace W has: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basis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for W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effectLst/>
              </a:rPr>
              <a:t>If another basis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exist,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and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have same number of vectors.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how find the basis from a set of vectors. Look at the notes if you forgot how to find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789-F348-40AF-A3ED-D94E15FC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F6C-3DD4-4D7D-913D-4043F3E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21F-FA6B-4511-B32B-F2F8A4A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E70-4B91-4EF0-9895-E0F628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AA6D-29BE-4DFC-8AAD-DF770C5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6D1-1217-4C3A-9EB8-7A4CB5F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F04A-D7A7-4B0A-A72D-D00489D5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7C0-0268-40F2-B423-8B45765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B88F-AD6F-4E98-A764-706E381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AEAC-C814-42F1-A1E8-5924F58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76994-CD3E-4594-8432-8378C965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A604-9062-48B1-8C59-A9BC0625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1138-E1FB-478D-A7BE-EE6DAC7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AAB7-5D89-4071-B1AE-038C172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E37-59EA-485D-BBE5-4F458A7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E7A-5F77-41D7-99B9-6CCDFC0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121-6C30-4045-8C7D-A785E6ED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A54C-D9EF-41D0-AD04-4E642C44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F53-D440-48FE-A3C4-FB5101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76B-6E1E-45D8-97BA-56CFB40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8-56DC-450B-87D5-EDC1C10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5A1-A050-41FE-B545-C14A8E7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60E3-8C5E-4073-88D4-B00D678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28B-20F4-472D-9AB1-81FE90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F7B-0F94-4FF2-9178-167314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2368-CABD-4EE2-B995-91D41CE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655-04E1-4FE1-B541-51447931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A4B3F-45FC-447E-8D73-97E490CD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2E85-6D22-4222-9AB2-0974AF2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836-402B-4DC6-9ADA-713EBB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AA46-5536-45DC-98D8-EE0784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059-D120-40F1-8B89-038D3E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AED-9137-4FF5-B194-AA74E7D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CA0D-B230-4AC3-B619-780764F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C730-C6C2-456F-A43E-FC93E182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B753-6607-4E60-902B-21E75001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A61-D585-4A76-9CAB-39E0B72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C7FB-D95C-4BFB-BB74-32FD9BC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033E-05E6-4F66-88FD-A7A8AF9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7688-D85B-4F52-9200-0CD2F7E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813A-9E50-4F8D-923A-4408A0B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39B0-7446-48A3-B9D5-581691B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A5EA-FEFD-4B8C-AE6C-72A122B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7833-AF09-4476-8074-B803B2E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AC15-62BE-4993-8A4E-5FC55B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F5F2-C8A8-429E-BB66-3041CC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920-9939-42B1-A78F-1BC2EBF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BA8-08F2-4989-9FF2-BD8F5F4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97E96-30DF-4175-BED2-E14FAD82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1589-8191-42CC-B423-8E0EB3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DEFF-7518-48DE-997D-7CE9354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51FA-9178-4628-BF0D-F690847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322-2008-4C7D-BEC1-607D5E8F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9307-F720-4142-959F-8E372E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2E4-594F-4729-B4E4-5AC4FED0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18-65AE-4BB8-B3CA-9F49B169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EC09-7B84-43BD-A48D-C3A612D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F5E6-52C4-4D17-B767-4F718C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814B-67DE-43B1-8C78-C0A1E42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71DE-3D06-4D53-B2A6-39762826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6472-9A6F-44F6-B649-496C69A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B9E-4FA6-4C7D-A415-A317424E55F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EEE-39AC-4C65-B9E8-A22D6985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7A7-776C-47E9-806E-E6F6A5BC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8EE2-6A75-4E30-ACA4-1EBB9149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255E-7DE0-4E9C-8FE6-65EE95CF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2973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D1CA-0826-41CB-B764-F19E73A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ABDB-25D1-4D48-9320-2E0F5ED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Corollary</a:t>
            </a:r>
          </a:p>
        </p:txBody>
      </p:sp>
    </p:spTree>
    <p:extLst>
      <p:ext uri="{BB962C8B-B14F-4D97-AF65-F5344CB8AC3E}">
        <p14:creationId xmlns:p14="http://schemas.microsoft.com/office/powerpoint/2010/main" val="279554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B9A2-7626-4F19-9B8F-15339126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04A7-E9E6-4DCF-B773-BEF8A03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Corollary</a:t>
            </a:r>
          </a:p>
        </p:txBody>
      </p:sp>
    </p:spTree>
    <p:extLst>
      <p:ext uri="{BB962C8B-B14F-4D97-AF65-F5344CB8AC3E}">
        <p14:creationId xmlns:p14="http://schemas.microsoft.com/office/powerpoint/2010/main" val="87316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859C-8734-4E6D-9355-E76FDCCC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36695"/>
            <a:ext cx="9613397" cy="177847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345-A718-4308-821A-8A397FD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Properties</a:t>
            </a:r>
          </a:p>
        </p:txBody>
      </p:sp>
    </p:spTree>
    <p:extLst>
      <p:ext uri="{BB962C8B-B14F-4D97-AF65-F5344CB8AC3E}">
        <p14:creationId xmlns:p14="http://schemas.microsoft.com/office/powerpoint/2010/main" val="45652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FAF6A-1497-4C3B-B030-18292727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Column Dimension</a:t>
            </a:r>
          </a:p>
        </p:txBody>
      </p:sp>
    </p:spTree>
    <p:extLst>
      <p:ext uri="{BB962C8B-B14F-4D97-AF65-F5344CB8AC3E}">
        <p14:creationId xmlns:p14="http://schemas.microsoft.com/office/powerpoint/2010/main" val="77033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and Subspace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740A-C689-4018-81DC-C339F338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12" y="2044873"/>
            <a:ext cx="871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9B59-5BCA-4A20-B938-99C0CCB7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6A2C-F8A6-487C-AF08-4C60252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Nullity Theorem</a:t>
            </a:r>
          </a:p>
        </p:txBody>
      </p:sp>
    </p:spTree>
    <p:extLst>
      <p:ext uri="{BB962C8B-B14F-4D97-AF65-F5344CB8AC3E}">
        <p14:creationId xmlns:p14="http://schemas.microsoft.com/office/powerpoint/2010/main" val="84580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B54-31E9-4DF0-BED7-4366A0A9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FF29-B927-4B81-BB79-EBC67A9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3608124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B94B1-C64D-4FCC-9696-0BDE2A83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92" y="2755413"/>
            <a:ext cx="88392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AFBDB-FE06-476A-A832-F04DC727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92" y="3360780"/>
            <a:ext cx="891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EEDC-E83B-442C-AF4F-A2684BEC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B2CBD-2410-413B-B053-FE09DE0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vs Rank Transpose</a:t>
            </a:r>
          </a:p>
        </p:txBody>
      </p:sp>
    </p:spTree>
    <p:extLst>
      <p:ext uri="{BB962C8B-B14F-4D97-AF65-F5344CB8AC3E}">
        <p14:creationId xmlns:p14="http://schemas.microsoft.com/office/powerpoint/2010/main" val="207962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57F0-9EAD-452E-BB40-52AE41C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98DD-189C-4050-86A0-F81D2616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469492"/>
            <a:ext cx="9934606" cy="20614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4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6A6E-D5D5-46CF-9374-C69149E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 Multiplication????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43F9-AD92-4E54-BF99-E754D618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668183"/>
            <a:ext cx="9934606" cy="166404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30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712-9688-44EB-BB7F-680CB2EC4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04FA-BCDB-4471-9AB7-035620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Inverse</a:t>
            </a:r>
          </a:p>
        </p:txBody>
      </p:sp>
    </p:spTree>
    <p:extLst>
      <p:ext uri="{BB962C8B-B14F-4D97-AF65-F5344CB8AC3E}">
        <p14:creationId xmlns:p14="http://schemas.microsoft.com/office/powerpoint/2010/main" val="25939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A7ED-96D2-417C-B903-C6CAE2CE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Isomorphism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99F1D-800D-4B83-B3BD-6D467FF3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04130"/>
            <a:ext cx="9934606" cy="11921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67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7B19-8B36-4F9A-837A-8B9638FA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41385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06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C56A-927A-4952-B432-56A0FE91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1" y="2106953"/>
            <a:ext cx="94678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5A3DC-94E3-469F-9904-99CA9F73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64" y="3041332"/>
            <a:ext cx="9677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Probability of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9FA36-1F89-4934-8185-252156F1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31" y="3803724"/>
            <a:ext cx="9629775" cy="714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C79A1-3B38-4867-A5F1-1A6716FF29DF}"/>
              </a:ext>
            </a:extLst>
          </p:cNvPr>
          <p:cNvSpPr txBox="1"/>
          <p:nvPr/>
        </p:nvSpPr>
        <p:spPr>
          <a:xfrm>
            <a:off x="6772940" y="3791579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A5BC-E6C9-471E-BA2C-980B57AC91C7}"/>
              </a:ext>
            </a:extLst>
          </p:cNvPr>
          <p:cNvSpPr txBox="1"/>
          <p:nvPr/>
        </p:nvSpPr>
        <p:spPr>
          <a:xfrm>
            <a:off x="9189983" y="3803724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80991-D627-4E71-8643-B4DDF1CD8C46}"/>
              </a:ext>
            </a:extLst>
          </p:cNvPr>
          <p:cNvSpPr txBox="1"/>
          <p:nvPr/>
        </p:nvSpPr>
        <p:spPr>
          <a:xfrm>
            <a:off x="2504881" y="4102524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</p:spTree>
    <p:extLst>
      <p:ext uri="{BB962C8B-B14F-4D97-AF65-F5344CB8AC3E}">
        <p14:creationId xmlns:p14="http://schemas.microsoft.com/office/powerpoint/2010/main" val="392465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Infinite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501FF-BDD6-4B5A-AB25-7F40E129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359" y="3809445"/>
            <a:ext cx="8562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EA607-A0F9-4168-8DD6-2B5F016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Invertible Matrix Test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D162FA-9060-4D50-A932-2FD05AA2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93437"/>
            <a:ext cx="11496821" cy="14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400C-8895-434A-8D30-FF206CC5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Determinant Invertibility Test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363577-34DB-4E92-84EE-E901E427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79066"/>
            <a:ext cx="11496821" cy="14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DF14-6229-4FA2-9092-BFCCF4D4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685180"/>
            <a:ext cx="9613397" cy="10815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9969-0353-44B2-8C7D-7CC34B3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24F7-C274-4783-96C3-2E06012F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04" y="736440"/>
            <a:ext cx="7867656" cy="320607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88" y="4408255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 Theorem of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27575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C51D-D3FD-48E8-9D21-0061655C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468878"/>
            <a:ext cx="9613397" cy="151411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CE18-CA98-4B05-A4D5-CCA115C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60" y="4127176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Finite, infinite subspaces</a:t>
            </a:r>
          </a:p>
        </p:txBody>
      </p:sp>
    </p:spTree>
    <p:extLst>
      <p:ext uri="{BB962C8B-B14F-4D97-AF65-F5344CB8AC3E}">
        <p14:creationId xmlns:p14="http://schemas.microsoft.com/office/powerpoint/2010/main" val="19916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0DEE-7735-45B0-AD43-C2974B88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CC1C-7727-407C-BE37-78148E7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</p:spTree>
    <p:extLst>
      <p:ext uri="{BB962C8B-B14F-4D97-AF65-F5344CB8AC3E}">
        <p14:creationId xmlns:p14="http://schemas.microsoft.com/office/powerpoint/2010/main" val="81268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3016-D841-4053-9034-E871B139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5E5-0992-455E-8EC2-8CBED76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185345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0DDF-A8C8-4A00-931B-458E41CF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24677"/>
            <a:ext cx="9613397" cy="180251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A192-E2B9-4439-ABD6-CB6A9D2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Subspace’s basis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14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7D8F-DD79-4F4C-82AB-014479EF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19116"/>
            <a:ext cx="6972078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7F17-F0EF-4A6C-BA74-C85C4CB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41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9F696-FA5F-4B34-B731-F825EC19C60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d9c5c803-e33e-4c61-8351-da4c9b99ae3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1171E0-DFBF-4594-A591-62EE4EAC2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011689-39C2-4FF2-8A9A-B371DB636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517</Words>
  <Application>Microsoft Office PowerPoint</Application>
  <PresentationFormat>Widescreen</PresentationFormat>
  <Paragraphs>71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Open Sans</vt:lpstr>
      <vt:lpstr>Arial</vt:lpstr>
      <vt:lpstr>Calibri</vt:lpstr>
      <vt:lpstr>Calibri Light</vt:lpstr>
      <vt:lpstr>Cambria Math</vt:lpstr>
      <vt:lpstr>Office Theme</vt:lpstr>
      <vt:lpstr>Invertible</vt:lpstr>
      <vt:lpstr>Unique Inverse</vt:lpstr>
      <vt:lpstr>Invertible Unique Solution</vt:lpstr>
      <vt:lpstr>Fundamental Theorem of Invertible Matrices</vt:lpstr>
      <vt:lpstr>Finite, infinite subspaces</vt:lpstr>
      <vt:lpstr>Subspace</vt:lpstr>
      <vt:lpstr>Basis</vt:lpstr>
      <vt:lpstr>Subspace’s basis</vt:lpstr>
      <vt:lpstr>Reduction Algorithm</vt:lpstr>
      <vt:lpstr>Reduction Corollary</vt:lpstr>
      <vt:lpstr>Extension Corollary</vt:lpstr>
      <vt:lpstr>Subspace Properties</vt:lpstr>
      <vt:lpstr>Rank &amp; Column Dimension</vt:lpstr>
      <vt:lpstr>Null and Subspace</vt:lpstr>
      <vt:lpstr>Rank Nullity Theorem</vt:lpstr>
      <vt:lpstr>Row Equivalent Rank</vt:lpstr>
      <vt:lpstr>Rank vs Rank Transpose</vt:lpstr>
      <vt:lpstr>Standard Matrix</vt:lpstr>
      <vt:lpstr>Standard Matrix Multiplication????</vt:lpstr>
      <vt:lpstr>Isomorphism</vt:lpstr>
      <vt:lpstr>Invertible Linear Transformation and Standard Matrix</vt:lpstr>
      <vt:lpstr>Invertible Linear Transformation and Standard Matrix</vt:lpstr>
      <vt:lpstr>Probability of State change</vt:lpstr>
      <vt:lpstr>Infinite State change</vt:lpstr>
      <vt:lpstr>Invertible Matrix Test</vt:lpstr>
      <vt:lpstr>Determinant Invertibility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Chen, Jeff</dc:creator>
  <cp:lastModifiedBy>Chen, Jeff</cp:lastModifiedBy>
  <cp:revision>3</cp:revision>
  <dcterms:created xsi:type="dcterms:W3CDTF">2021-03-08T22:10:20Z</dcterms:created>
  <dcterms:modified xsi:type="dcterms:W3CDTF">2021-03-20T20:00:25Z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