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58" r:id="rId5"/>
    <p:sldId id="260" r:id="rId6"/>
    <p:sldId id="273" r:id="rId7"/>
    <p:sldId id="274" r:id="rId8"/>
    <p:sldId id="275" r:id="rId9"/>
    <p:sldId id="261" r:id="rId10"/>
    <p:sldId id="276" r:id="rId11"/>
    <p:sldId id="277" r:id="rId12"/>
    <p:sldId id="262" r:id="rId13"/>
    <p:sldId id="263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DFD314-117E-48B6-8E4A-FCE978035BAC}" v="6" dt="2021-04-19T22:07:21.0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Jeff" userId="9a3224f5-9893-4468-acd0-6d03119f890b" providerId="ADAL" clId="{C9858D7D-B187-4F57-87F0-72D28E26AF7B}"/>
    <pc:docChg chg="undo custSel addSld delSld modSld">
      <pc:chgData name="Chen, Jeff" userId="9a3224f5-9893-4468-acd0-6d03119f890b" providerId="ADAL" clId="{C9858D7D-B187-4F57-87F0-72D28E26AF7B}" dt="2021-03-31T20:51:26.864" v="134" actId="26606"/>
      <pc:docMkLst>
        <pc:docMk/>
      </pc:docMkLst>
      <pc:sldChg chg="addSp delSp modSp new mod setBg modClrScheme chgLayout">
        <pc:chgData name="Chen, Jeff" userId="9a3224f5-9893-4468-acd0-6d03119f890b" providerId="ADAL" clId="{C9858D7D-B187-4F57-87F0-72D28E26AF7B}" dt="2021-03-31T20:47:43.571" v="36" actId="27614"/>
        <pc:sldMkLst>
          <pc:docMk/>
          <pc:sldMk cId="3297528998" sldId="256"/>
        </pc:sldMkLst>
        <pc:spChg chg="del mod ord">
          <ac:chgData name="Chen, Jeff" userId="9a3224f5-9893-4468-acd0-6d03119f890b" providerId="ADAL" clId="{C9858D7D-B187-4F57-87F0-72D28E26AF7B}" dt="2021-03-31T20:42:40.235" v="1" actId="700"/>
          <ac:spMkLst>
            <pc:docMk/>
            <pc:sldMk cId="3297528998" sldId="256"/>
            <ac:spMk id="2" creationId="{CD21277B-74BC-4CCB-9905-B170EE0890F6}"/>
          </ac:spMkLst>
        </pc:spChg>
        <pc:spChg chg="del">
          <ac:chgData name="Chen, Jeff" userId="9a3224f5-9893-4468-acd0-6d03119f890b" providerId="ADAL" clId="{C9858D7D-B187-4F57-87F0-72D28E26AF7B}" dt="2021-03-31T20:42:40.235" v="1" actId="700"/>
          <ac:spMkLst>
            <pc:docMk/>
            <pc:sldMk cId="3297528998" sldId="256"/>
            <ac:spMk id="3" creationId="{99A96929-BE87-467B-B49E-DE141D669981}"/>
          </ac:spMkLst>
        </pc:spChg>
        <pc:spChg chg="add mod ord">
          <ac:chgData name="Chen, Jeff" userId="9a3224f5-9893-4468-acd0-6d03119f890b" providerId="ADAL" clId="{C9858D7D-B187-4F57-87F0-72D28E26AF7B}" dt="2021-03-31T20:47:33.447" v="35" actId="26606"/>
          <ac:spMkLst>
            <pc:docMk/>
            <pc:sldMk cId="3297528998" sldId="256"/>
            <ac:spMk id="4" creationId="{5925170E-A034-446C-8C0B-EC6E45E2139F}"/>
          </ac:spMkLst>
        </pc:spChg>
        <pc:spChg chg="add">
          <ac:chgData name="Chen, Jeff" userId="9a3224f5-9893-4468-acd0-6d03119f890b" providerId="ADAL" clId="{C9858D7D-B187-4F57-87F0-72D28E26AF7B}" dt="2021-03-31T20:47:33.447" v="35" actId="26606"/>
          <ac:spMkLst>
            <pc:docMk/>
            <pc:sldMk cId="3297528998" sldId="256"/>
            <ac:spMk id="11" creationId="{76906711-0AFB-47DD-A4B6-4E94B38B8C91}"/>
          </ac:spMkLst>
        </pc:spChg>
        <pc:spChg chg="add">
          <ac:chgData name="Chen, Jeff" userId="9a3224f5-9893-4468-acd0-6d03119f890b" providerId="ADAL" clId="{C9858D7D-B187-4F57-87F0-72D28E26AF7B}" dt="2021-03-31T20:47:33.447" v="35" actId="26606"/>
          <ac:spMkLst>
            <pc:docMk/>
            <pc:sldMk cId="3297528998" sldId="256"/>
            <ac:spMk id="13" creationId="{AA91F649-894C-41F6-A21D-3D1AC558E934}"/>
          </ac:spMkLst>
        </pc:spChg>
        <pc:spChg chg="add">
          <ac:chgData name="Chen, Jeff" userId="9a3224f5-9893-4468-acd0-6d03119f890b" providerId="ADAL" clId="{C9858D7D-B187-4F57-87F0-72D28E26AF7B}" dt="2021-03-31T20:47:33.447" v="35" actId="26606"/>
          <ac:spMkLst>
            <pc:docMk/>
            <pc:sldMk cId="3297528998" sldId="256"/>
            <ac:spMk id="15" creationId="{56037404-66BD-46B5-9323-1B531319671A}"/>
          </ac:spMkLst>
        </pc:spChg>
        <pc:picChg chg="add mod">
          <ac:chgData name="Chen, Jeff" userId="9a3224f5-9893-4468-acd0-6d03119f890b" providerId="ADAL" clId="{C9858D7D-B187-4F57-87F0-72D28E26AF7B}" dt="2021-03-31T20:47:43.571" v="36" actId="27614"/>
          <ac:picMkLst>
            <pc:docMk/>
            <pc:sldMk cId="3297528998" sldId="256"/>
            <ac:picMk id="6" creationId="{32D3E046-4280-46E3-8295-390662AD1524}"/>
          </ac:picMkLst>
        </pc:picChg>
      </pc:sldChg>
      <pc:sldChg chg="addSp delSp modSp add del mod setBg delDesignElem">
        <pc:chgData name="Chen, Jeff" userId="9a3224f5-9893-4468-acd0-6d03119f890b" providerId="ADAL" clId="{C9858D7D-B187-4F57-87F0-72D28E26AF7B}" dt="2021-03-31T20:47:49.343" v="37" actId="2696"/>
        <pc:sldMkLst>
          <pc:docMk/>
          <pc:sldMk cId="29733914" sldId="257"/>
        </pc:sldMkLst>
        <pc:spChg chg="mod">
          <ac:chgData name="Chen, Jeff" userId="9a3224f5-9893-4468-acd0-6d03119f890b" providerId="ADAL" clId="{C9858D7D-B187-4F57-87F0-72D28E26AF7B}" dt="2021-03-31T20:47:28.591" v="33" actId="26606"/>
          <ac:spMkLst>
            <pc:docMk/>
            <pc:sldMk cId="29733914" sldId="257"/>
            <ac:spMk id="4" creationId="{2DD0255E-7DE0-4E9C-8FE6-65EE95CF8E00}"/>
          </ac:spMkLst>
        </pc:spChg>
        <pc:spChg chg="add del">
          <ac:chgData name="Chen, Jeff" userId="9a3224f5-9893-4468-acd0-6d03119f890b" providerId="ADAL" clId="{C9858D7D-B187-4F57-87F0-72D28E26AF7B}" dt="2021-03-31T20:47:24.308" v="31" actId="26606"/>
          <ac:spMkLst>
            <pc:docMk/>
            <pc:sldMk cId="29733914" sldId="257"/>
            <ac:spMk id="11" creationId="{CDA1A2E9-63FE-408D-A803-8E306ECAB4B3}"/>
          </ac:spMkLst>
        </pc:spChg>
        <pc:spChg chg="add del">
          <ac:chgData name="Chen, Jeff" userId="9a3224f5-9893-4468-acd0-6d03119f890b" providerId="ADAL" clId="{C9858D7D-B187-4F57-87F0-72D28E26AF7B}" dt="2021-03-31T20:47:24.308" v="31" actId="26606"/>
          <ac:spMkLst>
            <pc:docMk/>
            <pc:sldMk cId="29733914" sldId="257"/>
            <ac:spMk id="13" creationId="{FBE9F90C-C163-435B-9A68-D15C92D1CF2B}"/>
          </ac:spMkLst>
        </pc:spChg>
        <pc:spChg chg="add del">
          <ac:chgData name="Chen, Jeff" userId="9a3224f5-9893-4468-acd0-6d03119f890b" providerId="ADAL" clId="{C9858D7D-B187-4F57-87F0-72D28E26AF7B}" dt="2021-03-31T20:47:24.308" v="31" actId="26606"/>
          <ac:spMkLst>
            <pc:docMk/>
            <pc:sldMk cId="29733914" sldId="257"/>
            <ac:spMk id="15" creationId="{76D8E929-AD40-40D4-8254-41CF35F366B2}"/>
          </ac:spMkLst>
        </pc:spChg>
        <pc:spChg chg="add del">
          <ac:chgData name="Chen, Jeff" userId="9a3224f5-9893-4468-acd0-6d03119f890b" providerId="ADAL" clId="{C9858D7D-B187-4F57-87F0-72D28E26AF7B}" dt="2021-03-31T20:47:24.308" v="31" actId="26606"/>
          <ac:spMkLst>
            <pc:docMk/>
            <pc:sldMk cId="29733914" sldId="257"/>
            <ac:spMk id="17" creationId="{1A882A9F-F4E9-4E23-8F0B-20B5DF42EAA9}"/>
          </ac:spMkLst>
        </pc:spChg>
        <pc:spChg chg="del">
          <ac:chgData name="Chen, Jeff" userId="9a3224f5-9893-4468-acd0-6d03119f890b" providerId="ADAL" clId="{C9858D7D-B187-4F57-87F0-72D28E26AF7B}" dt="2021-03-31T20:45:47.529" v="29"/>
          <ac:spMkLst>
            <pc:docMk/>
            <pc:sldMk cId="29733914" sldId="257"/>
            <ac:spMk id="20" creationId="{19D32F93-50AC-4C46-A5DB-291C60DDB7BD}"/>
          </ac:spMkLst>
        </pc:spChg>
        <pc:spChg chg="del">
          <ac:chgData name="Chen, Jeff" userId="9a3224f5-9893-4468-acd0-6d03119f890b" providerId="ADAL" clId="{C9858D7D-B187-4F57-87F0-72D28E26AF7B}" dt="2021-03-31T20:45:47.529" v="29"/>
          <ac:spMkLst>
            <pc:docMk/>
            <pc:sldMk cId="29733914" sldId="257"/>
            <ac:spMk id="22" creationId="{827DC2C4-B485-428A-BF4A-472D2967F47F}"/>
          </ac:spMkLst>
        </pc:spChg>
        <pc:spChg chg="del">
          <ac:chgData name="Chen, Jeff" userId="9a3224f5-9893-4468-acd0-6d03119f890b" providerId="ADAL" clId="{C9858D7D-B187-4F57-87F0-72D28E26AF7B}" dt="2021-03-31T20:45:47.529" v="29"/>
          <ac:spMkLst>
            <pc:docMk/>
            <pc:sldMk cId="29733914" sldId="257"/>
            <ac:spMk id="24" creationId="{EE04B5EB-F158-4507-90DD-BD23620C7CC9}"/>
          </ac:spMkLst>
        </pc:spChg>
        <pc:spChg chg="add del">
          <ac:chgData name="Chen, Jeff" userId="9a3224f5-9893-4468-acd0-6d03119f890b" providerId="ADAL" clId="{C9858D7D-B187-4F57-87F0-72D28E26AF7B}" dt="2021-03-31T20:47:28.591" v="33" actId="26606"/>
          <ac:spMkLst>
            <pc:docMk/>
            <pc:sldMk cId="29733914" sldId="257"/>
            <ac:spMk id="33" creationId="{5327CD12-A6CF-489C-ADCF-17D7E56C7B0A}"/>
          </ac:spMkLst>
        </pc:spChg>
        <pc:spChg chg="add del">
          <ac:chgData name="Chen, Jeff" userId="9a3224f5-9893-4468-acd0-6d03119f890b" providerId="ADAL" clId="{C9858D7D-B187-4F57-87F0-72D28E26AF7B}" dt="2021-03-31T20:47:28.591" v="33" actId="26606"/>
          <ac:spMkLst>
            <pc:docMk/>
            <pc:sldMk cId="29733914" sldId="257"/>
            <ac:spMk id="38" creationId="{D2019510-1F68-48FE-8C72-905BF558266F}"/>
          </ac:spMkLst>
        </pc:spChg>
        <pc:spChg chg="add">
          <ac:chgData name="Chen, Jeff" userId="9a3224f5-9893-4468-acd0-6d03119f890b" providerId="ADAL" clId="{C9858D7D-B187-4F57-87F0-72D28E26AF7B}" dt="2021-03-31T20:47:28.597" v="34" actId="26606"/>
          <ac:spMkLst>
            <pc:docMk/>
            <pc:sldMk cId="29733914" sldId="257"/>
            <ac:spMk id="45" creationId="{19D32F93-50AC-4C46-A5DB-291C60DDB7BD}"/>
          </ac:spMkLst>
        </pc:spChg>
        <pc:spChg chg="add">
          <ac:chgData name="Chen, Jeff" userId="9a3224f5-9893-4468-acd0-6d03119f890b" providerId="ADAL" clId="{C9858D7D-B187-4F57-87F0-72D28E26AF7B}" dt="2021-03-31T20:47:28.597" v="34" actId="26606"/>
          <ac:spMkLst>
            <pc:docMk/>
            <pc:sldMk cId="29733914" sldId="257"/>
            <ac:spMk id="46" creationId="{827DC2C4-B485-428A-BF4A-472D2967F47F}"/>
          </ac:spMkLst>
        </pc:spChg>
        <pc:spChg chg="add">
          <ac:chgData name="Chen, Jeff" userId="9a3224f5-9893-4468-acd0-6d03119f890b" providerId="ADAL" clId="{C9858D7D-B187-4F57-87F0-72D28E26AF7B}" dt="2021-03-31T20:47:28.597" v="34" actId="26606"/>
          <ac:spMkLst>
            <pc:docMk/>
            <pc:sldMk cId="29733914" sldId="257"/>
            <ac:spMk id="47" creationId="{EE04B5EB-F158-4507-90DD-BD23620C7CC9}"/>
          </ac:spMkLst>
        </pc:spChg>
        <pc:grpChg chg="add del">
          <ac:chgData name="Chen, Jeff" userId="9a3224f5-9893-4468-acd0-6d03119f890b" providerId="ADAL" clId="{C9858D7D-B187-4F57-87F0-72D28E26AF7B}" dt="2021-03-31T20:47:28.591" v="33" actId="26606"/>
          <ac:grpSpMkLst>
            <pc:docMk/>
            <pc:sldMk cId="29733914" sldId="257"/>
            <ac:grpSpMk id="34" creationId="{C7D38E5F-6E59-41DA-B3CA-6AD28BF6420F}"/>
          </ac:grpSpMkLst>
        </pc:grpChg>
        <pc:grpChg chg="add del">
          <ac:chgData name="Chen, Jeff" userId="9a3224f5-9893-4468-acd0-6d03119f890b" providerId="ADAL" clId="{C9858D7D-B187-4F57-87F0-72D28E26AF7B}" dt="2021-03-31T20:47:28.591" v="33" actId="26606"/>
          <ac:grpSpMkLst>
            <pc:docMk/>
            <pc:sldMk cId="29733914" sldId="257"/>
            <ac:grpSpMk id="37" creationId="{B4E48C8E-1009-4750-9630-436223C9EED4}"/>
          </ac:grpSpMkLst>
        </pc:grpChg>
        <pc:picChg chg="mod ord">
          <ac:chgData name="Chen, Jeff" userId="9a3224f5-9893-4468-acd0-6d03119f890b" providerId="ADAL" clId="{C9858D7D-B187-4F57-87F0-72D28E26AF7B}" dt="2021-03-31T20:47:28.591" v="33" actId="26606"/>
          <ac:picMkLst>
            <pc:docMk/>
            <pc:sldMk cId="29733914" sldId="257"/>
            <ac:picMk id="6" creationId="{EA028EE2-6A75-4E30-ACA4-1EBB91498AAF}"/>
          </ac:picMkLst>
        </pc:picChg>
      </pc:sldChg>
      <pc:sldChg chg="addSp modSp new mod setBg">
        <pc:chgData name="Chen, Jeff" userId="9a3224f5-9893-4468-acd0-6d03119f890b" providerId="ADAL" clId="{C9858D7D-B187-4F57-87F0-72D28E26AF7B}" dt="2021-03-31T20:48:31.584" v="65" actId="20577"/>
        <pc:sldMkLst>
          <pc:docMk/>
          <pc:sldMk cId="406427561" sldId="257"/>
        </pc:sldMkLst>
        <pc:spChg chg="mod">
          <ac:chgData name="Chen, Jeff" userId="9a3224f5-9893-4468-acd0-6d03119f890b" providerId="ADAL" clId="{C9858D7D-B187-4F57-87F0-72D28E26AF7B}" dt="2021-03-31T20:48:31.584" v="65" actId="20577"/>
          <ac:spMkLst>
            <pc:docMk/>
            <pc:sldMk cId="406427561" sldId="257"/>
            <ac:spMk id="2" creationId="{A99786AD-94F6-48F3-AF98-A67ACD050447}"/>
          </ac:spMkLst>
        </pc:spChg>
        <pc:spChg chg="add">
          <ac:chgData name="Chen, Jeff" userId="9a3224f5-9893-4468-acd0-6d03119f890b" providerId="ADAL" clId="{C9858D7D-B187-4F57-87F0-72D28E26AF7B}" dt="2021-03-31T20:48:12.450" v="40" actId="26606"/>
          <ac:spMkLst>
            <pc:docMk/>
            <pc:sldMk cId="406427561" sldId="257"/>
            <ac:spMk id="9" creationId="{76906711-0AFB-47DD-A4B6-4E94B38B8C91}"/>
          </ac:spMkLst>
        </pc:spChg>
        <pc:spChg chg="add">
          <ac:chgData name="Chen, Jeff" userId="9a3224f5-9893-4468-acd0-6d03119f890b" providerId="ADAL" clId="{C9858D7D-B187-4F57-87F0-72D28E26AF7B}" dt="2021-03-31T20:48:12.450" v="40" actId="26606"/>
          <ac:spMkLst>
            <pc:docMk/>
            <pc:sldMk cId="406427561" sldId="257"/>
            <ac:spMk id="11" creationId="{AA91F649-894C-41F6-A21D-3D1AC558E934}"/>
          </ac:spMkLst>
        </pc:spChg>
        <pc:spChg chg="add">
          <ac:chgData name="Chen, Jeff" userId="9a3224f5-9893-4468-acd0-6d03119f890b" providerId="ADAL" clId="{C9858D7D-B187-4F57-87F0-72D28E26AF7B}" dt="2021-03-31T20:48:12.450" v="40" actId="26606"/>
          <ac:spMkLst>
            <pc:docMk/>
            <pc:sldMk cId="406427561" sldId="257"/>
            <ac:spMk id="13" creationId="{56037404-66BD-46B5-9323-1B531319671A}"/>
          </ac:spMkLst>
        </pc:spChg>
        <pc:picChg chg="add mod">
          <ac:chgData name="Chen, Jeff" userId="9a3224f5-9893-4468-acd0-6d03119f890b" providerId="ADAL" clId="{C9858D7D-B187-4F57-87F0-72D28E26AF7B}" dt="2021-03-31T20:48:12.450" v="40" actId="26606"/>
          <ac:picMkLst>
            <pc:docMk/>
            <pc:sldMk cId="406427561" sldId="257"/>
            <ac:picMk id="4" creationId="{D68840DE-0464-412F-9C24-B81B09B142C3}"/>
          </ac:picMkLst>
        </pc:picChg>
      </pc:sldChg>
      <pc:sldChg chg="addSp delSp modSp new mod setBg">
        <pc:chgData name="Chen, Jeff" userId="9a3224f5-9893-4468-acd0-6d03119f890b" providerId="ADAL" clId="{C9858D7D-B187-4F57-87F0-72D28E26AF7B}" dt="2021-03-31T20:51:26.864" v="134" actId="26606"/>
        <pc:sldMkLst>
          <pc:docMk/>
          <pc:sldMk cId="2699900865" sldId="258"/>
        </pc:sldMkLst>
        <pc:spChg chg="mod">
          <ac:chgData name="Chen, Jeff" userId="9a3224f5-9893-4468-acd0-6d03119f890b" providerId="ADAL" clId="{C9858D7D-B187-4F57-87F0-72D28E26AF7B}" dt="2021-03-31T20:51:26.864" v="134" actId="26606"/>
          <ac:spMkLst>
            <pc:docMk/>
            <pc:sldMk cId="2699900865" sldId="258"/>
            <ac:spMk id="2" creationId="{5843CF58-94AF-4FC8-ABBF-F7593796AA99}"/>
          </ac:spMkLst>
        </pc:spChg>
        <pc:spChg chg="add">
          <ac:chgData name="Chen, Jeff" userId="9a3224f5-9893-4468-acd0-6d03119f890b" providerId="ADAL" clId="{C9858D7D-B187-4F57-87F0-72D28E26AF7B}" dt="2021-03-31T20:51:26.864" v="134" actId="26606"/>
          <ac:spMkLst>
            <pc:docMk/>
            <pc:sldMk cId="2699900865" sldId="258"/>
            <ac:spMk id="11" creationId="{76906711-0AFB-47DD-A4B6-4E94B38B8C91}"/>
          </ac:spMkLst>
        </pc:spChg>
        <pc:spChg chg="add">
          <ac:chgData name="Chen, Jeff" userId="9a3224f5-9893-4468-acd0-6d03119f890b" providerId="ADAL" clId="{C9858D7D-B187-4F57-87F0-72D28E26AF7B}" dt="2021-03-31T20:51:26.864" v="134" actId="26606"/>
          <ac:spMkLst>
            <pc:docMk/>
            <pc:sldMk cId="2699900865" sldId="258"/>
            <ac:spMk id="13" creationId="{AA91F649-894C-41F6-A21D-3D1AC558E934}"/>
          </ac:spMkLst>
        </pc:spChg>
        <pc:spChg chg="add">
          <ac:chgData name="Chen, Jeff" userId="9a3224f5-9893-4468-acd0-6d03119f890b" providerId="ADAL" clId="{C9858D7D-B187-4F57-87F0-72D28E26AF7B}" dt="2021-03-31T20:51:26.864" v="134" actId="26606"/>
          <ac:spMkLst>
            <pc:docMk/>
            <pc:sldMk cId="2699900865" sldId="258"/>
            <ac:spMk id="15" creationId="{56037404-66BD-46B5-9323-1B531319671A}"/>
          </ac:spMkLst>
        </pc:spChg>
        <pc:picChg chg="add del">
          <ac:chgData name="Chen, Jeff" userId="9a3224f5-9893-4468-acd0-6d03119f890b" providerId="ADAL" clId="{C9858D7D-B187-4F57-87F0-72D28E26AF7B}" dt="2021-03-31T20:49:13.134" v="113" actId="478"/>
          <ac:picMkLst>
            <pc:docMk/>
            <pc:sldMk cId="2699900865" sldId="258"/>
            <ac:picMk id="4" creationId="{2CC8DBFC-6794-4453-B61A-AA8E418A7BFA}"/>
          </ac:picMkLst>
        </pc:picChg>
        <pc:picChg chg="add mod">
          <ac:chgData name="Chen, Jeff" userId="9a3224f5-9893-4468-acd0-6d03119f890b" providerId="ADAL" clId="{C9858D7D-B187-4F57-87F0-72D28E26AF7B}" dt="2021-03-31T20:51:26.864" v="134" actId="26606"/>
          <ac:picMkLst>
            <pc:docMk/>
            <pc:sldMk cId="2699900865" sldId="258"/>
            <ac:picMk id="6" creationId="{C83B53D5-E639-46BF-835D-DE72CD86D58E}"/>
          </ac:picMkLst>
        </pc:picChg>
      </pc:sldChg>
      <pc:sldChg chg="addSp delSp modSp add mod">
        <pc:chgData name="Chen, Jeff" userId="9a3224f5-9893-4468-acd0-6d03119f890b" providerId="ADAL" clId="{C9858D7D-B187-4F57-87F0-72D28E26AF7B}" dt="2021-03-31T20:49:18.633" v="118" actId="1076"/>
        <pc:sldMkLst>
          <pc:docMk/>
          <pc:sldMk cId="2730819464" sldId="259"/>
        </pc:sldMkLst>
        <pc:spChg chg="mod">
          <ac:chgData name="Chen, Jeff" userId="9a3224f5-9893-4468-acd0-6d03119f890b" providerId="ADAL" clId="{C9858D7D-B187-4F57-87F0-72D28E26AF7B}" dt="2021-03-31T20:49:10.865" v="112" actId="20577"/>
          <ac:spMkLst>
            <pc:docMk/>
            <pc:sldMk cId="2730819464" sldId="259"/>
            <ac:spMk id="2" creationId="{A99786AD-94F6-48F3-AF98-A67ACD050447}"/>
          </ac:spMkLst>
        </pc:spChg>
        <pc:picChg chg="del">
          <ac:chgData name="Chen, Jeff" userId="9a3224f5-9893-4468-acd0-6d03119f890b" providerId="ADAL" clId="{C9858D7D-B187-4F57-87F0-72D28E26AF7B}" dt="2021-03-31T20:49:15.271" v="114" actId="478"/>
          <ac:picMkLst>
            <pc:docMk/>
            <pc:sldMk cId="2730819464" sldId="259"/>
            <ac:picMk id="4" creationId="{D68840DE-0464-412F-9C24-B81B09B142C3}"/>
          </ac:picMkLst>
        </pc:picChg>
        <pc:picChg chg="add mod">
          <ac:chgData name="Chen, Jeff" userId="9a3224f5-9893-4468-acd0-6d03119f890b" providerId="ADAL" clId="{C9858D7D-B187-4F57-87F0-72D28E26AF7B}" dt="2021-03-31T20:49:18.633" v="118" actId="1076"/>
          <ac:picMkLst>
            <pc:docMk/>
            <pc:sldMk cId="2730819464" sldId="259"/>
            <ac:picMk id="7" creationId="{E4392777-8449-4B1E-9BBA-BC885BF9AD79}"/>
          </ac:picMkLst>
        </pc:picChg>
      </pc:sldChg>
    </pc:docChg>
  </pc:docChgLst>
  <pc:docChgLst>
    <pc:chgData name="Chen, Jeff" userId="9a3224f5-9893-4468-acd0-6d03119f890b" providerId="ADAL" clId="{ADDFD314-117E-48B6-8E4A-FCE978035BAC}"/>
    <pc:docChg chg="undo custSel addSld delSld modSld sldOrd">
      <pc:chgData name="Chen, Jeff" userId="9a3224f5-9893-4468-acd0-6d03119f890b" providerId="ADAL" clId="{ADDFD314-117E-48B6-8E4A-FCE978035BAC}" dt="2021-04-19T23:33:17.710" v="419" actId="2696"/>
      <pc:docMkLst>
        <pc:docMk/>
      </pc:docMkLst>
      <pc:sldChg chg="addSp delSp modSp new mod setBg">
        <pc:chgData name="Chen, Jeff" userId="9a3224f5-9893-4468-acd0-6d03119f890b" providerId="ADAL" clId="{ADDFD314-117E-48B6-8E4A-FCE978035BAC}" dt="2021-04-19T21:47:00.389" v="92" actId="20577"/>
        <pc:sldMkLst>
          <pc:docMk/>
          <pc:sldMk cId="2359670238" sldId="260"/>
        </pc:sldMkLst>
        <pc:spChg chg="mod">
          <ac:chgData name="Chen, Jeff" userId="9a3224f5-9893-4468-acd0-6d03119f890b" providerId="ADAL" clId="{ADDFD314-117E-48B6-8E4A-FCE978035BAC}" dt="2021-04-19T21:47:00.389" v="92" actId="20577"/>
          <ac:spMkLst>
            <pc:docMk/>
            <pc:sldMk cId="2359670238" sldId="260"/>
            <ac:spMk id="2" creationId="{1A40B32F-7FB5-4CF4-8759-57FB400438CD}"/>
          </ac:spMkLst>
        </pc:spChg>
        <pc:spChg chg="add del">
          <ac:chgData name="Chen, Jeff" userId="9a3224f5-9893-4468-acd0-6d03119f890b" providerId="ADAL" clId="{ADDFD314-117E-48B6-8E4A-FCE978035BAC}" dt="2021-04-19T21:44:42.143" v="27" actId="26606"/>
          <ac:spMkLst>
            <pc:docMk/>
            <pc:sldMk cId="2359670238" sldId="260"/>
            <ac:spMk id="8" creationId="{C59AB4C8-9178-4F7A-8404-6890510B5917}"/>
          </ac:spMkLst>
        </pc:spChg>
        <pc:spChg chg="add del">
          <ac:chgData name="Chen, Jeff" userId="9a3224f5-9893-4468-acd0-6d03119f890b" providerId="ADAL" clId="{ADDFD314-117E-48B6-8E4A-FCE978035BAC}" dt="2021-04-19T21:44:42.143" v="27" actId="26606"/>
          <ac:spMkLst>
            <pc:docMk/>
            <pc:sldMk cId="2359670238" sldId="260"/>
            <ac:spMk id="10" creationId="{4CFDFB37-4BC7-42C6-915D-A6609139BFE7}"/>
          </ac:spMkLst>
        </pc:spChg>
        <pc:spChg chg="add">
          <ac:chgData name="Chen, Jeff" userId="9a3224f5-9893-4468-acd0-6d03119f890b" providerId="ADAL" clId="{ADDFD314-117E-48B6-8E4A-FCE978035BAC}" dt="2021-04-19T21:46:53.619" v="65" actId="26606"/>
          <ac:spMkLst>
            <pc:docMk/>
            <pc:sldMk cId="2359670238" sldId="260"/>
            <ac:spMk id="11" creationId="{76906711-0AFB-47DD-A4B6-4E94B38B8C91}"/>
          </ac:spMkLst>
        </pc:spChg>
        <pc:spChg chg="add">
          <ac:chgData name="Chen, Jeff" userId="9a3224f5-9893-4468-acd0-6d03119f890b" providerId="ADAL" clId="{ADDFD314-117E-48B6-8E4A-FCE978035BAC}" dt="2021-04-19T21:46:53.619" v="65" actId="26606"/>
          <ac:spMkLst>
            <pc:docMk/>
            <pc:sldMk cId="2359670238" sldId="260"/>
            <ac:spMk id="13" creationId="{AA91F649-894C-41F6-A21D-3D1AC558E934}"/>
          </ac:spMkLst>
        </pc:spChg>
        <pc:spChg chg="add">
          <ac:chgData name="Chen, Jeff" userId="9a3224f5-9893-4468-acd0-6d03119f890b" providerId="ADAL" clId="{ADDFD314-117E-48B6-8E4A-FCE978035BAC}" dt="2021-04-19T21:46:53.619" v="65" actId="26606"/>
          <ac:spMkLst>
            <pc:docMk/>
            <pc:sldMk cId="2359670238" sldId="260"/>
            <ac:spMk id="15" creationId="{56037404-66BD-46B5-9323-1B531319671A}"/>
          </ac:spMkLst>
        </pc:spChg>
        <pc:picChg chg="add del mod">
          <ac:chgData name="Chen, Jeff" userId="9a3224f5-9893-4468-acd0-6d03119f890b" providerId="ADAL" clId="{ADDFD314-117E-48B6-8E4A-FCE978035BAC}" dt="2021-04-19T21:46:51.370" v="63" actId="478"/>
          <ac:picMkLst>
            <pc:docMk/>
            <pc:sldMk cId="2359670238" sldId="260"/>
            <ac:picMk id="3" creationId="{7A63A73C-DC1C-48A2-8648-CE8C8C28463D}"/>
          </ac:picMkLst>
        </pc:picChg>
        <pc:picChg chg="add mod">
          <ac:chgData name="Chen, Jeff" userId="9a3224f5-9893-4468-acd0-6d03119f890b" providerId="ADAL" clId="{ADDFD314-117E-48B6-8E4A-FCE978035BAC}" dt="2021-04-19T21:46:51.551" v="64"/>
          <ac:picMkLst>
            <pc:docMk/>
            <pc:sldMk cId="2359670238" sldId="260"/>
            <ac:picMk id="6" creationId="{C1108B6B-18C5-43F6-B32D-9499D2670613}"/>
          </ac:picMkLst>
        </pc:picChg>
      </pc:sldChg>
      <pc:sldChg chg="new del">
        <pc:chgData name="Chen, Jeff" userId="9a3224f5-9893-4468-acd0-6d03119f890b" providerId="ADAL" clId="{ADDFD314-117E-48B6-8E4A-FCE978035BAC}" dt="2021-04-19T21:44:31.765" v="11" actId="680"/>
        <pc:sldMkLst>
          <pc:docMk/>
          <pc:sldMk cId="4133521044" sldId="260"/>
        </pc:sldMkLst>
      </pc:sldChg>
      <pc:sldChg chg="new del">
        <pc:chgData name="Chen, Jeff" userId="9a3224f5-9893-4468-acd0-6d03119f890b" providerId="ADAL" clId="{ADDFD314-117E-48B6-8E4A-FCE978035BAC}" dt="2021-04-19T21:44:31.152" v="10" actId="680"/>
        <pc:sldMkLst>
          <pc:docMk/>
          <pc:sldMk cId="2357272712" sldId="261"/>
        </pc:sldMkLst>
      </pc:sldChg>
      <pc:sldChg chg="addSp delSp modSp new mod setBg">
        <pc:chgData name="Chen, Jeff" userId="9a3224f5-9893-4468-acd0-6d03119f890b" providerId="ADAL" clId="{ADDFD314-117E-48B6-8E4A-FCE978035BAC}" dt="2021-04-19T22:09:28.011" v="176" actId="20577"/>
        <pc:sldMkLst>
          <pc:docMk/>
          <pc:sldMk cId="2770398410" sldId="261"/>
        </pc:sldMkLst>
        <pc:spChg chg="mod">
          <ac:chgData name="Chen, Jeff" userId="9a3224f5-9893-4468-acd0-6d03119f890b" providerId="ADAL" clId="{ADDFD314-117E-48B6-8E4A-FCE978035BAC}" dt="2021-04-19T22:09:28.011" v="176" actId="20577"/>
          <ac:spMkLst>
            <pc:docMk/>
            <pc:sldMk cId="2770398410" sldId="261"/>
            <ac:spMk id="2" creationId="{8E4134BB-3FA2-4A33-9DB3-20C9A2DC9951}"/>
          </ac:spMkLst>
        </pc:spChg>
        <pc:spChg chg="add">
          <ac:chgData name="Chen, Jeff" userId="9a3224f5-9893-4468-acd0-6d03119f890b" providerId="ADAL" clId="{ADDFD314-117E-48B6-8E4A-FCE978035BAC}" dt="2021-04-19T22:09:16.944" v="160" actId="26606"/>
          <ac:spMkLst>
            <pc:docMk/>
            <pc:sldMk cId="2770398410" sldId="261"/>
            <ac:spMk id="14" creationId="{76906711-0AFB-47DD-A4B6-4E94B38B8C91}"/>
          </ac:spMkLst>
        </pc:spChg>
        <pc:spChg chg="add">
          <ac:chgData name="Chen, Jeff" userId="9a3224f5-9893-4468-acd0-6d03119f890b" providerId="ADAL" clId="{ADDFD314-117E-48B6-8E4A-FCE978035BAC}" dt="2021-04-19T22:09:16.944" v="160" actId="26606"/>
          <ac:spMkLst>
            <pc:docMk/>
            <pc:sldMk cId="2770398410" sldId="261"/>
            <ac:spMk id="16" creationId="{AA91F649-894C-41F6-A21D-3D1AC558E934}"/>
          </ac:spMkLst>
        </pc:spChg>
        <pc:spChg chg="add">
          <ac:chgData name="Chen, Jeff" userId="9a3224f5-9893-4468-acd0-6d03119f890b" providerId="ADAL" clId="{ADDFD314-117E-48B6-8E4A-FCE978035BAC}" dt="2021-04-19T22:09:16.944" v="160" actId="26606"/>
          <ac:spMkLst>
            <pc:docMk/>
            <pc:sldMk cId="2770398410" sldId="261"/>
            <ac:spMk id="18" creationId="{56037404-66BD-46B5-9323-1B531319671A}"/>
          </ac:spMkLst>
        </pc:spChg>
        <pc:picChg chg="add del">
          <ac:chgData name="Chen, Jeff" userId="9a3224f5-9893-4468-acd0-6d03119f890b" providerId="ADAL" clId="{ADDFD314-117E-48B6-8E4A-FCE978035BAC}" dt="2021-04-19T21:48:25.957" v="124" actId="478"/>
          <ac:picMkLst>
            <pc:docMk/>
            <pc:sldMk cId="2770398410" sldId="261"/>
            <ac:picMk id="4" creationId="{72B20316-E9E7-49A7-BD49-6B264115A711}"/>
          </ac:picMkLst>
        </pc:picChg>
        <pc:picChg chg="add del">
          <ac:chgData name="Chen, Jeff" userId="9a3224f5-9893-4468-acd0-6d03119f890b" providerId="ADAL" clId="{ADDFD314-117E-48B6-8E4A-FCE978035BAC}" dt="2021-04-19T21:48:28.688" v="126" actId="22"/>
          <ac:picMkLst>
            <pc:docMk/>
            <pc:sldMk cId="2770398410" sldId="261"/>
            <ac:picMk id="6" creationId="{3B38276E-102D-421A-A8FD-6F76EBDAB06D}"/>
          </ac:picMkLst>
        </pc:picChg>
        <pc:picChg chg="add del mod">
          <ac:chgData name="Chen, Jeff" userId="9a3224f5-9893-4468-acd0-6d03119f890b" providerId="ADAL" clId="{ADDFD314-117E-48B6-8E4A-FCE978035BAC}" dt="2021-04-19T22:07:17.506" v="128"/>
          <ac:picMkLst>
            <pc:docMk/>
            <pc:sldMk cId="2770398410" sldId="261"/>
            <ac:picMk id="7" creationId="{A427001E-342F-49DF-B175-E796F66EAA9B}"/>
          </ac:picMkLst>
        </pc:picChg>
        <pc:picChg chg="add mod">
          <ac:chgData name="Chen, Jeff" userId="9a3224f5-9893-4468-acd0-6d03119f890b" providerId="ADAL" clId="{ADDFD314-117E-48B6-8E4A-FCE978035BAC}" dt="2021-04-19T22:09:16.944" v="160" actId="26606"/>
          <ac:picMkLst>
            <pc:docMk/>
            <pc:sldMk cId="2770398410" sldId="261"/>
            <ac:picMk id="9" creationId="{AC914447-3E53-49F3-9ECA-B676DC2D4667}"/>
          </ac:picMkLst>
        </pc:picChg>
      </pc:sldChg>
      <pc:sldChg chg="addSp delSp modSp new mod setBg">
        <pc:chgData name="Chen, Jeff" userId="9a3224f5-9893-4468-acd0-6d03119f890b" providerId="ADAL" clId="{ADDFD314-117E-48B6-8E4A-FCE978035BAC}" dt="2021-04-19T23:20:37.434" v="296" actId="20577"/>
        <pc:sldMkLst>
          <pc:docMk/>
          <pc:sldMk cId="704591931" sldId="262"/>
        </pc:sldMkLst>
        <pc:spChg chg="mod">
          <ac:chgData name="Chen, Jeff" userId="9a3224f5-9893-4468-acd0-6d03119f890b" providerId="ADAL" clId="{ADDFD314-117E-48B6-8E4A-FCE978035BAC}" dt="2021-04-19T23:20:37.434" v="296" actId="20577"/>
          <ac:spMkLst>
            <pc:docMk/>
            <pc:sldMk cId="704591931" sldId="262"/>
            <ac:spMk id="2" creationId="{0ADDF981-2EF0-4A7A-B80F-51137C3CC9FB}"/>
          </ac:spMkLst>
        </pc:spChg>
        <pc:spChg chg="add del">
          <ac:chgData name="Chen, Jeff" userId="9a3224f5-9893-4468-acd0-6d03119f890b" providerId="ADAL" clId="{ADDFD314-117E-48B6-8E4A-FCE978035BAC}" dt="2021-04-19T23:19:16.474" v="228" actId="26606"/>
          <ac:spMkLst>
            <pc:docMk/>
            <pc:sldMk cId="704591931" sldId="262"/>
            <ac:spMk id="11" creationId="{C59AB4C8-9178-4F7A-8404-6890510B5917}"/>
          </ac:spMkLst>
        </pc:spChg>
        <pc:spChg chg="add del">
          <ac:chgData name="Chen, Jeff" userId="9a3224f5-9893-4468-acd0-6d03119f890b" providerId="ADAL" clId="{ADDFD314-117E-48B6-8E4A-FCE978035BAC}" dt="2021-04-19T23:19:16.474" v="228" actId="26606"/>
          <ac:spMkLst>
            <pc:docMk/>
            <pc:sldMk cId="704591931" sldId="262"/>
            <ac:spMk id="13" creationId="{4CFDFB37-4BC7-42C6-915D-A6609139BFE7}"/>
          </ac:spMkLst>
        </pc:spChg>
        <pc:spChg chg="add del">
          <ac:chgData name="Chen, Jeff" userId="9a3224f5-9893-4468-acd0-6d03119f890b" providerId="ADAL" clId="{ADDFD314-117E-48B6-8E4A-FCE978035BAC}" dt="2021-04-19T23:20:21.449" v="273" actId="26606"/>
          <ac:spMkLst>
            <pc:docMk/>
            <pc:sldMk cId="704591931" sldId="262"/>
            <ac:spMk id="15" creationId="{7F57BEA8-497D-4AA8-8A18-BDCD696B25FE}"/>
          </ac:spMkLst>
        </pc:spChg>
        <pc:spChg chg="add">
          <ac:chgData name="Chen, Jeff" userId="9a3224f5-9893-4468-acd0-6d03119f890b" providerId="ADAL" clId="{ADDFD314-117E-48B6-8E4A-FCE978035BAC}" dt="2021-04-19T23:20:21.449" v="273" actId="26606"/>
          <ac:spMkLst>
            <pc:docMk/>
            <pc:sldMk cId="704591931" sldId="262"/>
            <ac:spMk id="24" creationId="{E30408B7-02B2-4EC4-8EE8-B53E74642A86}"/>
          </ac:spMkLst>
        </pc:spChg>
        <pc:spChg chg="add">
          <ac:chgData name="Chen, Jeff" userId="9a3224f5-9893-4468-acd0-6d03119f890b" providerId="ADAL" clId="{ADDFD314-117E-48B6-8E4A-FCE978035BAC}" dt="2021-04-19T23:20:21.449" v="273" actId="26606"/>
          <ac:spMkLst>
            <pc:docMk/>
            <pc:sldMk cId="704591931" sldId="262"/>
            <ac:spMk id="26" creationId="{FC117A00-E1E3-4C50-9444-14FB2BC778DD}"/>
          </ac:spMkLst>
        </pc:spChg>
        <pc:grpChg chg="add">
          <ac:chgData name="Chen, Jeff" userId="9a3224f5-9893-4468-acd0-6d03119f890b" providerId="ADAL" clId="{ADDFD314-117E-48B6-8E4A-FCE978035BAC}" dt="2021-04-19T23:20:21.449" v="273" actId="26606"/>
          <ac:grpSpMkLst>
            <pc:docMk/>
            <pc:sldMk cId="704591931" sldId="262"/>
            <ac:grpSpMk id="28" creationId="{3CA30F3A-949D-4014-A5BD-809F81E84132}"/>
          </ac:grpSpMkLst>
        </pc:grpChg>
        <pc:picChg chg="add del">
          <ac:chgData name="Chen, Jeff" userId="9a3224f5-9893-4468-acd0-6d03119f890b" providerId="ADAL" clId="{ADDFD314-117E-48B6-8E4A-FCE978035BAC}" dt="2021-04-19T22:12:25.932" v="212" actId="478"/>
          <ac:picMkLst>
            <pc:docMk/>
            <pc:sldMk cId="704591931" sldId="262"/>
            <ac:picMk id="4" creationId="{EC33672E-0462-4FA5-A4B6-7491F370080C}"/>
          </ac:picMkLst>
        </pc:picChg>
        <pc:picChg chg="add del mod">
          <ac:chgData name="Chen, Jeff" userId="9a3224f5-9893-4468-acd0-6d03119f890b" providerId="ADAL" clId="{ADDFD314-117E-48B6-8E4A-FCE978035BAC}" dt="2021-04-19T23:19:52.628" v="267" actId="478"/>
          <ac:picMkLst>
            <pc:docMk/>
            <pc:sldMk cId="704591931" sldId="262"/>
            <ac:picMk id="6" creationId="{98F9A245-3F4B-40D7-8A0A-2852A261D832}"/>
          </ac:picMkLst>
        </pc:picChg>
        <pc:picChg chg="add mod">
          <ac:chgData name="Chen, Jeff" userId="9a3224f5-9893-4468-acd0-6d03119f890b" providerId="ADAL" clId="{ADDFD314-117E-48B6-8E4A-FCE978035BAC}" dt="2021-04-19T23:20:21.449" v="273" actId="26606"/>
          <ac:picMkLst>
            <pc:docMk/>
            <pc:sldMk cId="704591931" sldId="262"/>
            <ac:picMk id="8" creationId="{A57957EF-42C2-4E43-85F3-70CB532C36A7}"/>
          </ac:picMkLst>
        </pc:picChg>
        <pc:cxnChg chg="add del">
          <ac:chgData name="Chen, Jeff" userId="9a3224f5-9893-4468-acd0-6d03119f890b" providerId="ADAL" clId="{ADDFD314-117E-48B6-8E4A-FCE978035BAC}" dt="2021-04-19T23:20:21.449" v="273" actId="26606"/>
          <ac:cxnSpMkLst>
            <pc:docMk/>
            <pc:sldMk cId="704591931" sldId="262"/>
            <ac:cxnSpMk id="10" creationId="{D2E961F1-4A28-4A5F-BBD4-6E400E5E6C75}"/>
          </ac:cxnSpMkLst>
        </pc:cxnChg>
        <pc:cxnChg chg="add del">
          <ac:chgData name="Chen, Jeff" userId="9a3224f5-9893-4468-acd0-6d03119f890b" providerId="ADAL" clId="{ADDFD314-117E-48B6-8E4A-FCE978035BAC}" dt="2021-04-19T23:20:21.449" v="273" actId="26606"/>
          <ac:cxnSpMkLst>
            <pc:docMk/>
            <pc:sldMk cId="704591931" sldId="262"/>
            <ac:cxnSpMk id="17" creationId="{A82415D3-DDE5-4D63-8CB3-23A5EC581B27}"/>
          </ac:cxnSpMkLst>
        </pc:cxnChg>
        <pc:cxnChg chg="add del">
          <ac:chgData name="Chen, Jeff" userId="9a3224f5-9893-4468-acd0-6d03119f890b" providerId="ADAL" clId="{ADDFD314-117E-48B6-8E4A-FCE978035BAC}" dt="2021-04-19T23:20:21.449" v="273" actId="26606"/>
          <ac:cxnSpMkLst>
            <pc:docMk/>
            <pc:sldMk cId="704591931" sldId="262"/>
            <ac:cxnSpMk id="19" creationId="{AD7193FB-6AE6-4B3B-8F89-56B55DD63B4D}"/>
          </ac:cxnSpMkLst>
        </pc:cxnChg>
      </pc:sldChg>
      <pc:sldChg chg="new del">
        <pc:chgData name="Chen, Jeff" userId="9a3224f5-9893-4468-acd0-6d03119f890b" providerId="ADAL" clId="{ADDFD314-117E-48B6-8E4A-FCE978035BAC}" dt="2021-04-19T21:44:30.930" v="9" actId="680"/>
        <pc:sldMkLst>
          <pc:docMk/>
          <pc:sldMk cId="2014299289" sldId="262"/>
        </pc:sldMkLst>
      </pc:sldChg>
      <pc:sldChg chg="addSp modSp new mod setBg">
        <pc:chgData name="Chen, Jeff" userId="9a3224f5-9893-4468-acd0-6d03119f890b" providerId="ADAL" clId="{ADDFD314-117E-48B6-8E4A-FCE978035BAC}" dt="2021-04-19T23:21:31.502" v="325" actId="27636"/>
        <pc:sldMkLst>
          <pc:docMk/>
          <pc:sldMk cId="2952242181" sldId="263"/>
        </pc:sldMkLst>
        <pc:spChg chg="mod">
          <ac:chgData name="Chen, Jeff" userId="9a3224f5-9893-4468-acd0-6d03119f890b" providerId="ADAL" clId="{ADDFD314-117E-48B6-8E4A-FCE978035BAC}" dt="2021-04-19T23:21:31.502" v="325" actId="27636"/>
          <ac:spMkLst>
            <pc:docMk/>
            <pc:sldMk cId="2952242181" sldId="263"/>
            <ac:spMk id="2" creationId="{26BA3FD8-620F-4198-9861-90B4BF61791C}"/>
          </ac:spMkLst>
        </pc:spChg>
        <pc:spChg chg="add">
          <ac:chgData name="Chen, Jeff" userId="9a3224f5-9893-4468-acd0-6d03119f890b" providerId="ADAL" clId="{ADDFD314-117E-48B6-8E4A-FCE978035BAC}" dt="2021-04-19T23:21:17.058" v="298" actId="26606"/>
          <ac:spMkLst>
            <pc:docMk/>
            <pc:sldMk cId="2952242181" sldId="263"/>
            <ac:spMk id="9" creationId="{E30408B7-02B2-4EC4-8EE8-B53E74642A86}"/>
          </ac:spMkLst>
        </pc:spChg>
        <pc:spChg chg="add">
          <ac:chgData name="Chen, Jeff" userId="9a3224f5-9893-4468-acd0-6d03119f890b" providerId="ADAL" clId="{ADDFD314-117E-48B6-8E4A-FCE978035BAC}" dt="2021-04-19T23:21:17.058" v="298" actId="26606"/>
          <ac:spMkLst>
            <pc:docMk/>
            <pc:sldMk cId="2952242181" sldId="263"/>
            <ac:spMk id="11" creationId="{FC117A00-E1E3-4C50-9444-14FB2BC778DD}"/>
          </ac:spMkLst>
        </pc:spChg>
        <pc:grpChg chg="add">
          <ac:chgData name="Chen, Jeff" userId="9a3224f5-9893-4468-acd0-6d03119f890b" providerId="ADAL" clId="{ADDFD314-117E-48B6-8E4A-FCE978035BAC}" dt="2021-04-19T23:21:17.058" v="298" actId="26606"/>
          <ac:grpSpMkLst>
            <pc:docMk/>
            <pc:sldMk cId="2952242181" sldId="263"/>
            <ac:grpSpMk id="13" creationId="{3CA30F3A-949D-4014-A5BD-809F81E84132}"/>
          </ac:grpSpMkLst>
        </pc:grpChg>
        <pc:picChg chg="add mod">
          <ac:chgData name="Chen, Jeff" userId="9a3224f5-9893-4468-acd0-6d03119f890b" providerId="ADAL" clId="{ADDFD314-117E-48B6-8E4A-FCE978035BAC}" dt="2021-04-19T23:21:17.058" v="298" actId="26606"/>
          <ac:picMkLst>
            <pc:docMk/>
            <pc:sldMk cId="2952242181" sldId="263"/>
            <ac:picMk id="4" creationId="{29A000B0-5056-4798-9768-65AF02DC6FC4}"/>
          </ac:picMkLst>
        </pc:picChg>
      </pc:sldChg>
      <pc:sldChg chg="new del">
        <pc:chgData name="Chen, Jeff" userId="9a3224f5-9893-4468-acd0-6d03119f890b" providerId="ADAL" clId="{ADDFD314-117E-48B6-8E4A-FCE978035BAC}" dt="2021-04-19T21:44:30.701" v="8" actId="680"/>
        <pc:sldMkLst>
          <pc:docMk/>
          <pc:sldMk cId="3625608522" sldId="263"/>
        </pc:sldMkLst>
      </pc:sldChg>
      <pc:sldChg chg="addSp modSp new mod setBg">
        <pc:chgData name="Chen, Jeff" userId="9a3224f5-9893-4468-acd0-6d03119f890b" providerId="ADAL" clId="{ADDFD314-117E-48B6-8E4A-FCE978035BAC}" dt="2021-04-19T23:23:07.126" v="338" actId="20577"/>
        <pc:sldMkLst>
          <pc:docMk/>
          <pc:sldMk cId="1077117112" sldId="264"/>
        </pc:sldMkLst>
        <pc:spChg chg="mod">
          <ac:chgData name="Chen, Jeff" userId="9a3224f5-9893-4468-acd0-6d03119f890b" providerId="ADAL" clId="{ADDFD314-117E-48B6-8E4A-FCE978035BAC}" dt="2021-04-19T23:23:07.126" v="338" actId="20577"/>
          <ac:spMkLst>
            <pc:docMk/>
            <pc:sldMk cId="1077117112" sldId="264"/>
            <ac:spMk id="2" creationId="{E74631D9-4215-4E1A-8D7F-A6F9AA43D291}"/>
          </ac:spMkLst>
        </pc:spChg>
        <pc:spChg chg="add">
          <ac:chgData name="Chen, Jeff" userId="9a3224f5-9893-4468-acd0-6d03119f890b" providerId="ADAL" clId="{ADDFD314-117E-48B6-8E4A-FCE978035BAC}" dt="2021-04-19T23:23:02.250" v="327" actId="26606"/>
          <ac:spMkLst>
            <pc:docMk/>
            <pc:sldMk cId="1077117112" sldId="264"/>
            <ac:spMk id="9" creationId="{E30408B7-02B2-4EC4-8EE8-B53E74642A86}"/>
          </ac:spMkLst>
        </pc:spChg>
        <pc:spChg chg="add">
          <ac:chgData name="Chen, Jeff" userId="9a3224f5-9893-4468-acd0-6d03119f890b" providerId="ADAL" clId="{ADDFD314-117E-48B6-8E4A-FCE978035BAC}" dt="2021-04-19T23:23:02.250" v="327" actId="26606"/>
          <ac:spMkLst>
            <pc:docMk/>
            <pc:sldMk cId="1077117112" sldId="264"/>
            <ac:spMk id="11" creationId="{FC117A00-E1E3-4C50-9444-14FB2BC778DD}"/>
          </ac:spMkLst>
        </pc:spChg>
        <pc:grpChg chg="add">
          <ac:chgData name="Chen, Jeff" userId="9a3224f5-9893-4468-acd0-6d03119f890b" providerId="ADAL" clId="{ADDFD314-117E-48B6-8E4A-FCE978035BAC}" dt="2021-04-19T23:23:02.250" v="327" actId="26606"/>
          <ac:grpSpMkLst>
            <pc:docMk/>
            <pc:sldMk cId="1077117112" sldId="264"/>
            <ac:grpSpMk id="13" creationId="{3CA30F3A-949D-4014-A5BD-809F81E84132}"/>
          </ac:grpSpMkLst>
        </pc:grpChg>
        <pc:picChg chg="add mod">
          <ac:chgData name="Chen, Jeff" userId="9a3224f5-9893-4468-acd0-6d03119f890b" providerId="ADAL" clId="{ADDFD314-117E-48B6-8E4A-FCE978035BAC}" dt="2021-04-19T23:23:02.250" v="327" actId="26606"/>
          <ac:picMkLst>
            <pc:docMk/>
            <pc:sldMk cId="1077117112" sldId="264"/>
            <ac:picMk id="4" creationId="{10CA65E6-D4B5-4E80-9F68-264892C35A4C}"/>
          </ac:picMkLst>
        </pc:picChg>
      </pc:sldChg>
      <pc:sldChg chg="new del">
        <pc:chgData name="Chen, Jeff" userId="9a3224f5-9893-4468-acd0-6d03119f890b" providerId="ADAL" clId="{ADDFD314-117E-48B6-8E4A-FCE978035BAC}" dt="2021-04-19T21:44:30.520" v="7" actId="680"/>
        <pc:sldMkLst>
          <pc:docMk/>
          <pc:sldMk cId="2071618138" sldId="264"/>
        </pc:sldMkLst>
      </pc:sldChg>
      <pc:sldChg chg="addSp modSp new mod setBg">
        <pc:chgData name="Chen, Jeff" userId="9a3224f5-9893-4468-acd0-6d03119f890b" providerId="ADAL" clId="{ADDFD314-117E-48B6-8E4A-FCE978035BAC}" dt="2021-04-19T23:25:12.205" v="361" actId="20577"/>
        <pc:sldMkLst>
          <pc:docMk/>
          <pc:sldMk cId="2519704637" sldId="265"/>
        </pc:sldMkLst>
        <pc:spChg chg="mod">
          <ac:chgData name="Chen, Jeff" userId="9a3224f5-9893-4468-acd0-6d03119f890b" providerId="ADAL" clId="{ADDFD314-117E-48B6-8E4A-FCE978035BAC}" dt="2021-04-19T23:25:12.205" v="361" actId="20577"/>
          <ac:spMkLst>
            <pc:docMk/>
            <pc:sldMk cId="2519704637" sldId="265"/>
            <ac:spMk id="2" creationId="{7834E9F5-4063-42BF-B22A-A551A4DDB283}"/>
          </ac:spMkLst>
        </pc:spChg>
        <pc:spChg chg="add">
          <ac:chgData name="Chen, Jeff" userId="9a3224f5-9893-4468-acd0-6d03119f890b" providerId="ADAL" clId="{ADDFD314-117E-48B6-8E4A-FCE978035BAC}" dt="2021-04-19T23:25:08.322" v="340" actId="26606"/>
          <ac:spMkLst>
            <pc:docMk/>
            <pc:sldMk cId="2519704637" sldId="265"/>
            <ac:spMk id="9" creationId="{E30408B7-02B2-4EC4-8EE8-B53E74642A86}"/>
          </ac:spMkLst>
        </pc:spChg>
        <pc:spChg chg="add">
          <ac:chgData name="Chen, Jeff" userId="9a3224f5-9893-4468-acd0-6d03119f890b" providerId="ADAL" clId="{ADDFD314-117E-48B6-8E4A-FCE978035BAC}" dt="2021-04-19T23:25:08.322" v="340" actId="26606"/>
          <ac:spMkLst>
            <pc:docMk/>
            <pc:sldMk cId="2519704637" sldId="265"/>
            <ac:spMk id="11" creationId="{FC117A00-E1E3-4C50-9444-14FB2BC778DD}"/>
          </ac:spMkLst>
        </pc:spChg>
        <pc:grpChg chg="add">
          <ac:chgData name="Chen, Jeff" userId="9a3224f5-9893-4468-acd0-6d03119f890b" providerId="ADAL" clId="{ADDFD314-117E-48B6-8E4A-FCE978035BAC}" dt="2021-04-19T23:25:08.322" v="340" actId="26606"/>
          <ac:grpSpMkLst>
            <pc:docMk/>
            <pc:sldMk cId="2519704637" sldId="265"/>
            <ac:grpSpMk id="13" creationId="{3CA30F3A-949D-4014-A5BD-809F81E84132}"/>
          </ac:grpSpMkLst>
        </pc:grpChg>
        <pc:picChg chg="add mod">
          <ac:chgData name="Chen, Jeff" userId="9a3224f5-9893-4468-acd0-6d03119f890b" providerId="ADAL" clId="{ADDFD314-117E-48B6-8E4A-FCE978035BAC}" dt="2021-04-19T23:25:08.322" v="340" actId="26606"/>
          <ac:picMkLst>
            <pc:docMk/>
            <pc:sldMk cId="2519704637" sldId="265"/>
            <ac:picMk id="4" creationId="{F8A9C3E6-EE79-4567-985B-F1CC4C52D890}"/>
          </ac:picMkLst>
        </pc:picChg>
      </pc:sldChg>
      <pc:sldChg chg="new del">
        <pc:chgData name="Chen, Jeff" userId="9a3224f5-9893-4468-acd0-6d03119f890b" providerId="ADAL" clId="{ADDFD314-117E-48B6-8E4A-FCE978035BAC}" dt="2021-04-19T21:44:30.269" v="6" actId="680"/>
        <pc:sldMkLst>
          <pc:docMk/>
          <pc:sldMk cId="2531178502" sldId="265"/>
        </pc:sldMkLst>
      </pc:sldChg>
      <pc:sldChg chg="addSp modSp new mod setBg">
        <pc:chgData name="Chen, Jeff" userId="9a3224f5-9893-4468-acd0-6d03119f890b" providerId="ADAL" clId="{ADDFD314-117E-48B6-8E4A-FCE978035BAC}" dt="2021-04-19T23:30:44.519" v="413" actId="27636"/>
        <pc:sldMkLst>
          <pc:docMk/>
          <pc:sldMk cId="284313729" sldId="266"/>
        </pc:sldMkLst>
        <pc:spChg chg="mod">
          <ac:chgData name="Chen, Jeff" userId="9a3224f5-9893-4468-acd0-6d03119f890b" providerId="ADAL" clId="{ADDFD314-117E-48B6-8E4A-FCE978035BAC}" dt="2021-04-19T23:30:44.519" v="413" actId="27636"/>
          <ac:spMkLst>
            <pc:docMk/>
            <pc:sldMk cId="284313729" sldId="266"/>
            <ac:spMk id="2" creationId="{5D782BE0-68E6-427B-9207-7869060ED289}"/>
          </ac:spMkLst>
        </pc:spChg>
        <pc:spChg chg="add">
          <ac:chgData name="Chen, Jeff" userId="9a3224f5-9893-4468-acd0-6d03119f890b" providerId="ADAL" clId="{ADDFD314-117E-48B6-8E4A-FCE978035BAC}" dt="2021-04-19T23:30:11.954" v="363" actId="26606"/>
          <ac:spMkLst>
            <pc:docMk/>
            <pc:sldMk cId="284313729" sldId="266"/>
            <ac:spMk id="9" creationId="{E30408B7-02B2-4EC4-8EE8-B53E74642A86}"/>
          </ac:spMkLst>
        </pc:spChg>
        <pc:spChg chg="add">
          <ac:chgData name="Chen, Jeff" userId="9a3224f5-9893-4468-acd0-6d03119f890b" providerId="ADAL" clId="{ADDFD314-117E-48B6-8E4A-FCE978035BAC}" dt="2021-04-19T23:30:11.954" v="363" actId="26606"/>
          <ac:spMkLst>
            <pc:docMk/>
            <pc:sldMk cId="284313729" sldId="266"/>
            <ac:spMk id="11" creationId="{FC117A00-E1E3-4C50-9444-14FB2BC778DD}"/>
          </ac:spMkLst>
        </pc:spChg>
        <pc:grpChg chg="add">
          <ac:chgData name="Chen, Jeff" userId="9a3224f5-9893-4468-acd0-6d03119f890b" providerId="ADAL" clId="{ADDFD314-117E-48B6-8E4A-FCE978035BAC}" dt="2021-04-19T23:30:11.954" v="363" actId="26606"/>
          <ac:grpSpMkLst>
            <pc:docMk/>
            <pc:sldMk cId="284313729" sldId="266"/>
            <ac:grpSpMk id="13" creationId="{3CA30F3A-949D-4014-A5BD-809F81E84132}"/>
          </ac:grpSpMkLst>
        </pc:grpChg>
        <pc:picChg chg="add mod">
          <ac:chgData name="Chen, Jeff" userId="9a3224f5-9893-4468-acd0-6d03119f890b" providerId="ADAL" clId="{ADDFD314-117E-48B6-8E4A-FCE978035BAC}" dt="2021-04-19T23:30:11.954" v="363" actId="26606"/>
          <ac:picMkLst>
            <pc:docMk/>
            <pc:sldMk cId="284313729" sldId="266"/>
            <ac:picMk id="4" creationId="{209579BE-61A0-49C0-8836-85BCA1CE58ED}"/>
          </ac:picMkLst>
        </pc:picChg>
      </pc:sldChg>
      <pc:sldChg chg="new del">
        <pc:chgData name="Chen, Jeff" userId="9a3224f5-9893-4468-acd0-6d03119f890b" providerId="ADAL" clId="{ADDFD314-117E-48B6-8E4A-FCE978035BAC}" dt="2021-04-19T23:33:13.408" v="417" actId="2696"/>
        <pc:sldMkLst>
          <pc:docMk/>
          <pc:sldMk cId="3149562754" sldId="267"/>
        </pc:sldMkLst>
      </pc:sldChg>
      <pc:sldChg chg="new del">
        <pc:chgData name="Chen, Jeff" userId="9a3224f5-9893-4468-acd0-6d03119f890b" providerId="ADAL" clId="{ADDFD314-117E-48B6-8E4A-FCE978035BAC}" dt="2021-04-19T23:33:11.471" v="416" actId="2696"/>
        <pc:sldMkLst>
          <pc:docMk/>
          <pc:sldMk cId="1787383892" sldId="268"/>
        </pc:sldMkLst>
      </pc:sldChg>
      <pc:sldChg chg="new del">
        <pc:chgData name="Chen, Jeff" userId="9a3224f5-9893-4468-acd0-6d03119f890b" providerId="ADAL" clId="{ADDFD314-117E-48B6-8E4A-FCE978035BAC}" dt="2021-04-19T23:33:09.583" v="415" actId="2696"/>
        <pc:sldMkLst>
          <pc:docMk/>
          <pc:sldMk cId="3022431575" sldId="269"/>
        </pc:sldMkLst>
      </pc:sldChg>
      <pc:sldChg chg="new del">
        <pc:chgData name="Chen, Jeff" userId="9a3224f5-9893-4468-acd0-6d03119f890b" providerId="ADAL" clId="{ADDFD314-117E-48B6-8E4A-FCE978035BAC}" dt="2021-04-19T23:33:15.391" v="418" actId="2696"/>
        <pc:sldMkLst>
          <pc:docMk/>
          <pc:sldMk cId="3699936434" sldId="270"/>
        </pc:sldMkLst>
      </pc:sldChg>
      <pc:sldChg chg="new del">
        <pc:chgData name="Chen, Jeff" userId="9a3224f5-9893-4468-acd0-6d03119f890b" providerId="ADAL" clId="{ADDFD314-117E-48B6-8E4A-FCE978035BAC}" dt="2021-04-19T23:33:07.461" v="414" actId="2696"/>
        <pc:sldMkLst>
          <pc:docMk/>
          <pc:sldMk cId="2393472898" sldId="271"/>
        </pc:sldMkLst>
      </pc:sldChg>
      <pc:sldChg chg="new del">
        <pc:chgData name="Chen, Jeff" userId="9a3224f5-9893-4468-acd0-6d03119f890b" providerId="ADAL" clId="{ADDFD314-117E-48B6-8E4A-FCE978035BAC}" dt="2021-04-19T23:33:17.710" v="419" actId="2696"/>
        <pc:sldMkLst>
          <pc:docMk/>
          <pc:sldMk cId="1245277196" sldId="272"/>
        </pc:sldMkLst>
      </pc:sldChg>
      <pc:sldChg chg="addSp delSp modSp add mod ord">
        <pc:chgData name="Chen, Jeff" userId="9a3224f5-9893-4468-acd0-6d03119f890b" providerId="ADAL" clId="{ADDFD314-117E-48B6-8E4A-FCE978035BAC}" dt="2021-04-19T21:46:30.092" v="61"/>
        <pc:sldMkLst>
          <pc:docMk/>
          <pc:sldMk cId="4208113901" sldId="273"/>
        </pc:sldMkLst>
        <pc:spChg chg="mod">
          <ac:chgData name="Chen, Jeff" userId="9a3224f5-9893-4468-acd0-6d03119f890b" providerId="ADAL" clId="{ADDFD314-117E-48B6-8E4A-FCE978035BAC}" dt="2021-04-19T21:44:57.838" v="55" actId="20577"/>
          <ac:spMkLst>
            <pc:docMk/>
            <pc:sldMk cId="4208113901" sldId="273"/>
            <ac:spMk id="2" creationId="{5843CF58-94AF-4FC8-ABBF-F7593796AA99}"/>
          </ac:spMkLst>
        </pc:spChg>
        <pc:spChg chg="del">
          <ac:chgData name="Chen, Jeff" userId="9a3224f5-9893-4468-acd0-6d03119f890b" providerId="ADAL" clId="{ADDFD314-117E-48B6-8E4A-FCE978035BAC}" dt="2021-04-19T21:44:47.504" v="31" actId="26606"/>
          <ac:spMkLst>
            <pc:docMk/>
            <pc:sldMk cId="4208113901" sldId="273"/>
            <ac:spMk id="11" creationId="{76906711-0AFB-47DD-A4B6-4E94B38B8C91}"/>
          </ac:spMkLst>
        </pc:spChg>
        <pc:spChg chg="del">
          <ac:chgData name="Chen, Jeff" userId="9a3224f5-9893-4468-acd0-6d03119f890b" providerId="ADAL" clId="{ADDFD314-117E-48B6-8E4A-FCE978035BAC}" dt="2021-04-19T21:44:47.504" v="31" actId="26606"/>
          <ac:spMkLst>
            <pc:docMk/>
            <pc:sldMk cId="4208113901" sldId="273"/>
            <ac:spMk id="13" creationId="{AA91F649-894C-41F6-A21D-3D1AC558E934}"/>
          </ac:spMkLst>
        </pc:spChg>
        <pc:spChg chg="del">
          <ac:chgData name="Chen, Jeff" userId="9a3224f5-9893-4468-acd0-6d03119f890b" providerId="ADAL" clId="{ADDFD314-117E-48B6-8E4A-FCE978035BAC}" dt="2021-04-19T21:44:47.504" v="31" actId="26606"/>
          <ac:spMkLst>
            <pc:docMk/>
            <pc:sldMk cId="4208113901" sldId="273"/>
            <ac:spMk id="15" creationId="{56037404-66BD-46B5-9323-1B531319671A}"/>
          </ac:spMkLst>
        </pc:spChg>
        <pc:spChg chg="add">
          <ac:chgData name="Chen, Jeff" userId="9a3224f5-9893-4468-acd0-6d03119f890b" providerId="ADAL" clId="{ADDFD314-117E-48B6-8E4A-FCE978035BAC}" dt="2021-04-19T21:44:47.504" v="31" actId="26606"/>
          <ac:spMkLst>
            <pc:docMk/>
            <pc:sldMk cId="4208113901" sldId="273"/>
            <ac:spMk id="20" creationId="{76906711-0AFB-47DD-A4B6-4E94B38B8C91}"/>
          </ac:spMkLst>
        </pc:spChg>
        <pc:spChg chg="add">
          <ac:chgData name="Chen, Jeff" userId="9a3224f5-9893-4468-acd0-6d03119f890b" providerId="ADAL" clId="{ADDFD314-117E-48B6-8E4A-FCE978035BAC}" dt="2021-04-19T21:44:47.504" v="31" actId="26606"/>
          <ac:spMkLst>
            <pc:docMk/>
            <pc:sldMk cId="4208113901" sldId="273"/>
            <ac:spMk id="22" creationId="{AA91F649-894C-41F6-A21D-3D1AC558E934}"/>
          </ac:spMkLst>
        </pc:spChg>
        <pc:spChg chg="add">
          <ac:chgData name="Chen, Jeff" userId="9a3224f5-9893-4468-acd0-6d03119f890b" providerId="ADAL" clId="{ADDFD314-117E-48B6-8E4A-FCE978035BAC}" dt="2021-04-19T21:44:47.504" v="31" actId="26606"/>
          <ac:spMkLst>
            <pc:docMk/>
            <pc:sldMk cId="4208113901" sldId="273"/>
            <ac:spMk id="24" creationId="{56037404-66BD-46B5-9323-1B531319671A}"/>
          </ac:spMkLst>
        </pc:spChg>
        <pc:picChg chg="del">
          <ac:chgData name="Chen, Jeff" userId="9a3224f5-9893-4468-acd0-6d03119f890b" providerId="ADAL" clId="{ADDFD314-117E-48B6-8E4A-FCE978035BAC}" dt="2021-04-19T21:44:45.932" v="29" actId="478"/>
          <ac:picMkLst>
            <pc:docMk/>
            <pc:sldMk cId="4208113901" sldId="273"/>
            <ac:picMk id="6" creationId="{C83B53D5-E639-46BF-835D-DE72CD86D58E}"/>
          </ac:picMkLst>
        </pc:picChg>
        <pc:picChg chg="add mod">
          <ac:chgData name="Chen, Jeff" userId="9a3224f5-9893-4468-acd0-6d03119f890b" providerId="ADAL" clId="{ADDFD314-117E-48B6-8E4A-FCE978035BAC}" dt="2021-04-19T21:44:46.152" v="30"/>
          <ac:picMkLst>
            <pc:docMk/>
            <pc:sldMk cId="4208113901" sldId="273"/>
            <ac:picMk id="7" creationId="{8046B85F-7D0D-4749-B409-BB95F871BE82}"/>
          </ac:picMkLst>
        </pc:picChg>
      </pc:sldChg>
      <pc:sldChg chg="addSp delSp modSp add mod">
        <pc:chgData name="Chen, Jeff" userId="9a3224f5-9893-4468-acd0-6d03119f890b" providerId="ADAL" clId="{ADDFD314-117E-48B6-8E4A-FCE978035BAC}" dt="2021-04-19T21:47:52.465" v="123" actId="20577"/>
        <pc:sldMkLst>
          <pc:docMk/>
          <pc:sldMk cId="962079508" sldId="274"/>
        </pc:sldMkLst>
        <pc:spChg chg="mod">
          <ac:chgData name="Chen, Jeff" userId="9a3224f5-9893-4468-acd0-6d03119f890b" providerId="ADAL" clId="{ADDFD314-117E-48B6-8E4A-FCE978035BAC}" dt="2021-04-19T21:47:52.465" v="123" actId="20577"/>
          <ac:spMkLst>
            <pc:docMk/>
            <pc:sldMk cId="962079508" sldId="274"/>
            <ac:spMk id="2" creationId="{5843CF58-94AF-4FC8-ABBF-F7593796AA99}"/>
          </ac:spMkLst>
        </pc:spChg>
        <pc:spChg chg="del">
          <ac:chgData name="Chen, Jeff" userId="9a3224f5-9893-4468-acd0-6d03119f890b" providerId="ADAL" clId="{ADDFD314-117E-48B6-8E4A-FCE978035BAC}" dt="2021-04-19T21:47:43.655" v="97" actId="26606"/>
          <ac:spMkLst>
            <pc:docMk/>
            <pc:sldMk cId="962079508" sldId="274"/>
            <ac:spMk id="20" creationId="{76906711-0AFB-47DD-A4B6-4E94B38B8C91}"/>
          </ac:spMkLst>
        </pc:spChg>
        <pc:spChg chg="del">
          <ac:chgData name="Chen, Jeff" userId="9a3224f5-9893-4468-acd0-6d03119f890b" providerId="ADAL" clId="{ADDFD314-117E-48B6-8E4A-FCE978035BAC}" dt="2021-04-19T21:47:43.655" v="97" actId="26606"/>
          <ac:spMkLst>
            <pc:docMk/>
            <pc:sldMk cId="962079508" sldId="274"/>
            <ac:spMk id="22" creationId="{AA91F649-894C-41F6-A21D-3D1AC558E934}"/>
          </ac:spMkLst>
        </pc:spChg>
        <pc:spChg chg="del">
          <ac:chgData name="Chen, Jeff" userId="9a3224f5-9893-4468-acd0-6d03119f890b" providerId="ADAL" clId="{ADDFD314-117E-48B6-8E4A-FCE978035BAC}" dt="2021-04-19T21:47:43.655" v="97" actId="26606"/>
          <ac:spMkLst>
            <pc:docMk/>
            <pc:sldMk cId="962079508" sldId="274"/>
            <ac:spMk id="24" creationId="{56037404-66BD-46B5-9323-1B531319671A}"/>
          </ac:spMkLst>
        </pc:spChg>
        <pc:spChg chg="add">
          <ac:chgData name="Chen, Jeff" userId="9a3224f5-9893-4468-acd0-6d03119f890b" providerId="ADAL" clId="{ADDFD314-117E-48B6-8E4A-FCE978035BAC}" dt="2021-04-19T21:47:43.655" v="97" actId="26606"/>
          <ac:spMkLst>
            <pc:docMk/>
            <pc:sldMk cId="962079508" sldId="274"/>
            <ac:spMk id="29" creationId="{76906711-0AFB-47DD-A4B6-4E94B38B8C91}"/>
          </ac:spMkLst>
        </pc:spChg>
        <pc:spChg chg="add">
          <ac:chgData name="Chen, Jeff" userId="9a3224f5-9893-4468-acd0-6d03119f890b" providerId="ADAL" clId="{ADDFD314-117E-48B6-8E4A-FCE978035BAC}" dt="2021-04-19T21:47:43.655" v="97" actId="26606"/>
          <ac:spMkLst>
            <pc:docMk/>
            <pc:sldMk cId="962079508" sldId="274"/>
            <ac:spMk id="31" creationId="{AA91F649-894C-41F6-A21D-3D1AC558E934}"/>
          </ac:spMkLst>
        </pc:spChg>
        <pc:spChg chg="add">
          <ac:chgData name="Chen, Jeff" userId="9a3224f5-9893-4468-acd0-6d03119f890b" providerId="ADAL" clId="{ADDFD314-117E-48B6-8E4A-FCE978035BAC}" dt="2021-04-19T21:47:43.655" v="97" actId="26606"/>
          <ac:spMkLst>
            <pc:docMk/>
            <pc:sldMk cId="962079508" sldId="274"/>
            <ac:spMk id="33" creationId="{56037404-66BD-46B5-9323-1B531319671A}"/>
          </ac:spMkLst>
        </pc:spChg>
        <pc:picChg chg="add mod">
          <ac:chgData name="Chen, Jeff" userId="9a3224f5-9893-4468-acd0-6d03119f890b" providerId="ADAL" clId="{ADDFD314-117E-48B6-8E4A-FCE978035BAC}" dt="2021-04-19T21:47:43.655" v="97" actId="26606"/>
          <ac:picMkLst>
            <pc:docMk/>
            <pc:sldMk cId="962079508" sldId="274"/>
            <ac:picMk id="4" creationId="{7B3501B5-0270-465D-B76C-F5C0D8B3A586}"/>
          </ac:picMkLst>
        </pc:picChg>
        <pc:picChg chg="del">
          <ac:chgData name="Chen, Jeff" userId="9a3224f5-9893-4468-acd0-6d03119f890b" providerId="ADAL" clId="{ADDFD314-117E-48B6-8E4A-FCE978035BAC}" dt="2021-04-19T21:47:42.083" v="95" actId="478"/>
          <ac:picMkLst>
            <pc:docMk/>
            <pc:sldMk cId="962079508" sldId="274"/>
            <ac:picMk id="7" creationId="{8046B85F-7D0D-4749-B409-BB95F871BE82}"/>
          </ac:picMkLst>
        </pc:picChg>
      </pc:sldChg>
      <pc:sldChg chg="addSp delSp modSp add mod">
        <pc:chgData name="Chen, Jeff" userId="9a3224f5-9893-4468-acd0-6d03119f890b" providerId="ADAL" clId="{ADDFD314-117E-48B6-8E4A-FCE978035BAC}" dt="2021-04-19T22:07:31.584" v="158" actId="26606"/>
        <pc:sldMkLst>
          <pc:docMk/>
          <pc:sldMk cId="1088912197" sldId="275"/>
        </pc:sldMkLst>
        <pc:spChg chg="mod">
          <ac:chgData name="Chen, Jeff" userId="9a3224f5-9893-4468-acd0-6d03119f890b" providerId="ADAL" clId="{ADDFD314-117E-48B6-8E4A-FCE978035BAC}" dt="2021-04-19T22:07:29.353" v="157" actId="20577"/>
          <ac:spMkLst>
            <pc:docMk/>
            <pc:sldMk cId="1088912197" sldId="275"/>
            <ac:spMk id="2" creationId="{5843CF58-94AF-4FC8-ABBF-F7593796AA99}"/>
          </ac:spMkLst>
        </pc:spChg>
        <pc:spChg chg="del">
          <ac:chgData name="Chen, Jeff" userId="9a3224f5-9893-4468-acd0-6d03119f890b" providerId="ADAL" clId="{ADDFD314-117E-48B6-8E4A-FCE978035BAC}" dt="2021-04-19T22:07:31.584" v="158" actId="26606"/>
          <ac:spMkLst>
            <pc:docMk/>
            <pc:sldMk cId="1088912197" sldId="275"/>
            <ac:spMk id="29" creationId="{76906711-0AFB-47DD-A4B6-4E94B38B8C91}"/>
          </ac:spMkLst>
        </pc:spChg>
        <pc:spChg chg="del">
          <ac:chgData name="Chen, Jeff" userId="9a3224f5-9893-4468-acd0-6d03119f890b" providerId="ADAL" clId="{ADDFD314-117E-48B6-8E4A-FCE978035BAC}" dt="2021-04-19T22:07:31.584" v="158" actId="26606"/>
          <ac:spMkLst>
            <pc:docMk/>
            <pc:sldMk cId="1088912197" sldId="275"/>
            <ac:spMk id="31" creationId="{AA91F649-894C-41F6-A21D-3D1AC558E934}"/>
          </ac:spMkLst>
        </pc:spChg>
        <pc:spChg chg="del">
          <ac:chgData name="Chen, Jeff" userId="9a3224f5-9893-4468-acd0-6d03119f890b" providerId="ADAL" clId="{ADDFD314-117E-48B6-8E4A-FCE978035BAC}" dt="2021-04-19T22:07:31.584" v="158" actId="26606"/>
          <ac:spMkLst>
            <pc:docMk/>
            <pc:sldMk cId="1088912197" sldId="275"/>
            <ac:spMk id="33" creationId="{56037404-66BD-46B5-9323-1B531319671A}"/>
          </ac:spMkLst>
        </pc:spChg>
        <pc:spChg chg="add">
          <ac:chgData name="Chen, Jeff" userId="9a3224f5-9893-4468-acd0-6d03119f890b" providerId="ADAL" clId="{ADDFD314-117E-48B6-8E4A-FCE978035BAC}" dt="2021-04-19T22:07:31.584" v="158" actId="26606"/>
          <ac:spMkLst>
            <pc:docMk/>
            <pc:sldMk cId="1088912197" sldId="275"/>
            <ac:spMk id="38" creationId="{76906711-0AFB-47DD-A4B6-4E94B38B8C91}"/>
          </ac:spMkLst>
        </pc:spChg>
        <pc:spChg chg="add">
          <ac:chgData name="Chen, Jeff" userId="9a3224f5-9893-4468-acd0-6d03119f890b" providerId="ADAL" clId="{ADDFD314-117E-48B6-8E4A-FCE978035BAC}" dt="2021-04-19T22:07:31.584" v="158" actId="26606"/>
          <ac:spMkLst>
            <pc:docMk/>
            <pc:sldMk cId="1088912197" sldId="275"/>
            <ac:spMk id="40" creationId="{AA91F649-894C-41F6-A21D-3D1AC558E934}"/>
          </ac:spMkLst>
        </pc:spChg>
        <pc:spChg chg="add">
          <ac:chgData name="Chen, Jeff" userId="9a3224f5-9893-4468-acd0-6d03119f890b" providerId="ADAL" clId="{ADDFD314-117E-48B6-8E4A-FCE978035BAC}" dt="2021-04-19T22:07:31.584" v="158" actId="26606"/>
          <ac:spMkLst>
            <pc:docMk/>
            <pc:sldMk cId="1088912197" sldId="275"/>
            <ac:spMk id="42" creationId="{56037404-66BD-46B5-9323-1B531319671A}"/>
          </ac:spMkLst>
        </pc:spChg>
        <pc:picChg chg="del">
          <ac:chgData name="Chen, Jeff" userId="9a3224f5-9893-4468-acd0-6d03119f890b" providerId="ADAL" clId="{ADDFD314-117E-48B6-8E4A-FCE978035BAC}" dt="2021-04-19T22:07:20.858" v="130" actId="478"/>
          <ac:picMkLst>
            <pc:docMk/>
            <pc:sldMk cId="1088912197" sldId="275"/>
            <ac:picMk id="4" creationId="{7B3501B5-0270-465D-B76C-F5C0D8B3A586}"/>
          </ac:picMkLst>
        </pc:picChg>
        <pc:picChg chg="add mod">
          <ac:chgData name="Chen, Jeff" userId="9a3224f5-9893-4468-acd0-6d03119f890b" providerId="ADAL" clId="{ADDFD314-117E-48B6-8E4A-FCE978035BAC}" dt="2021-04-19T22:07:31.584" v="158" actId="26606"/>
          <ac:picMkLst>
            <pc:docMk/>
            <pc:sldMk cId="1088912197" sldId="275"/>
            <ac:picMk id="7" creationId="{6A0074B4-355E-479E-AC79-400F1943EF32}"/>
          </ac:picMkLst>
        </pc:picChg>
      </pc:sldChg>
      <pc:sldChg chg="addSp delSp modSp add mod">
        <pc:chgData name="Chen, Jeff" userId="9a3224f5-9893-4468-acd0-6d03119f890b" providerId="ADAL" clId="{ADDFD314-117E-48B6-8E4A-FCE978035BAC}" dt="2021-04-19T22:12:21.388" v="211" actId="1076"/>
        <pc:sldMkLst>
          <pc:docMk/>
          <pc:sldMk cId="3540135364" sldId="276"/>
        </pc:sldMkLst>
        <pc:spChg chg="mod">
          <ac:chgData name="Chen, Jeff" userId="9a3224f5-9893-4468-acd0-6d03119f890b" providerId="ADAL" clId="{ADDFD314-117E-48B6-8E4A-FCE978035BAC}" dt="2021-04-19T22:12:15.001" v="209" actId="20577"/>
          <ac:spMkLst>
            <pc:docMk/>
            <pc:sldMk cId="3540135364" sldId="276"/>
            <ac:spMk id="2" creationId="{8E4134BB-3FA2-4A33-9DB3-20C9A2DC9951}"/>
          </ac:spMkLst>
        </pc:spChg>
        <pc:picChg chg="add mod">
          <ac:chgData name="Chen, Jeff" userId="9a3224f5-9893-4468-acd0-6d03119f890b" providerId="ADAL" clId="{ADDFD314-117E-48B6-8E4A-FCE978035BAC}" dt="2021-04-19T22:12:21.388" v="211" actId="1076"/>
          <ac:picMkLst>
            <pc:docMk/>
            <pc:sldMk cId="3540135364" sldId="276"/>
            <ac:picMk id="4" creationId="{9F7AB091-6CD1-4AD1-8A97-69179FB65979}"/>
          </ac:picMkLst>
        </pc:picChg>
        <pc:picChg chg="del">
          <ac:chgData name="Chen, Jeff" userId="9a3224f5-9893-4468-acd0-6d03119f890b" providerId="ADAL" clId="{ADDFD314-117E-48B6-8E4A-FCE978035BAC}" dt="2021-04-19T22:12:09.096" v="193" actId="478"/>
          <ac:picMkLst>
            <pc:docMk/>
            <pc:sldMk cId="3540135364" sldId="276"/>
            <ac:picMk id="9" creationId="{AC914447-3E53-49F3-9ECA-B676DC2D4667}"/>
          </ac:picMkLst>
        </pc:picChg>
      </pc:sldChg>
      <pc:sldChg chg="addSp delSp modSp add mod">
        <pc:chgData name="Chen, Jeff" userId="9a3224f5-9893-4468-acd0-6d03119f890b" providerId="ADAL" clId="{ADDFD314-117E-48B6-8E4A-FCE978035BAC}" dt="2021-04-19T23:20:17.220" v="272" actId="26606"/>
        <pc:sldMkLst>
          <pc:docMk/>
          <pc:sldMk cId="561752969" sldId="277"/>
        </pc:sldMkLst>
        <pc:spChg chg="mod">
          <ac:chgData name="Chen, Jeff" userId="9a3224f5-9893-4468-acd0-6d03119f890b" providerId="ADAL" clId="{ADDFD314-117E-48B6-8E4A-FCE978035BAC}" dt="2021-04-19T23:20:17.220" v="272" actId="26606"/>
          <ac:spMkLst>
            <pc:docMk/>
            <pc:sldMk cId="561752969" sldId="277"/>
            <ac:spMk id="2" creationId="{8E4134BB-3FA2-4A33-9DB3-20C9A2DC9951}"/>
          </ac:spMkLst>
        </pc:spChg>
        <pc:spChg chg="del">
          <ac:chgData name="Chen, Jeff" userId="9a3224f5-9893-4468-acd0-6d03119f890b" providerId="ADAL" clId="{ADDFD314-117E-48B6-8E4A-FCE978035BAC}" dt="2021-04-19T23:19:24.736" v="232" actId="26606"/>
          <ac:spMkLst>
            <pc:docMk/>
            <pc:sldMk cId="561752969" sldId="277"/>
            <ac:spMk id="14" creationId="{76906711-0AFB-47DD-A4B6-4E94B38B8C91}"/>
          </ac:spMkLst>
        </pc:spChg>
        <pc:spChg chg="del">
          <ac:chgData name="Chen, Jeff" userId="9a3224f5-9893-4468-acd0-6d03119f890b" providerId="ADAL" clId="{ADDFD314-117E-48B6-8E4A-FCE978035BAC}" dt="2021-04-19T23:19:24.736" v="232" actId="26606"/>
          <ac:spMkLst>
            <pc:docMk/>
            <pc:sldMk cId="561752969" sldId="277"/>
            <ac:spMk id="16" creationId="{AA91F649-894C-41F6-A21D-3D1AC558E934}"/>
          </ac:spMkLst>
        </pc:spChg>
        <pc:spChg chg="del">
          <ac:chgData name="Chen, Jeff" userId="9a3224f5-9893-4468-acd0-6d03119f890b" providerId="ADAL" clId="{ADDFD314-117E-48B6-8E4A-FCE978035BAC}" dt="2021-04-19T23:19:24.736" v="232" actId="26606"/>
          <ac:spMkLst>
            <pc:docMk/>
            <pc:sldMk cId="561752969" sldId="277"/>
            <ac:spMk id="18" creationId="{56037404-66BD-46B5-9323-1B531319671A}"/>
          </ac:spMkLst>
        </pc:spChg>
        <pc:spChg chg="add del">
          <ac:chgData name="Chen, Jeff" userId="9a3224f5-9893-4468-acd0-6d03119f890b" providerId="ADAL" clId="{ADDFD314-117E-48B6-8E4A-FCE978035BAC}" dt="2021-04-19T23:20:17.220" v="272" actId="26606"/>
          <ac:spMkLst>
            <pc:docMk/>
            <pc:sldMk cId="561752969" sldId="277"/>
            <ac:spMk id="23" creationId="{76906711-0AFB-47DD-A4B6-4E94B38B8C91}"/>
          </ac:spMkLst>
        </pc:spChg>
        <pc:spChg chg="add del">
          <ac:chgData name="Chen, Jeff" userId="9a3224f5-9893-4468-acd0-6d03119f890b" providerId="ADAL" clId="{ADDFD314-117E-48B6-8E4A-FCE978035BAC}" dt="2021-04-19T23:20:17.220" v="272" actId="26606"/>
          <ac:spMkLst>
            <pc:docMk/>
            <pc:sldMk cId="561752969" sldId="277"/>
            <ac:spMk id="25" creationId="{AA91F649-894C-41F6-A21D-3D1AC558E934}"/>
          </ac:spMkLst>
        </pc:spChg>
        <pc:spChg chg="add del">
          <ac:chgData name="Chen, Jeff" userId="9a3224f5-9893-4468-acd0-6d03119f890b" providerId="ADAL" clId="{ADDFD314-117E-48B6-8E4A-FCE978035BAC}" dt="2021-04-19T23:20:17.220" v="272" actId="26606"/>
          <ac:spMkLst>
            <pc:docMk/>
            <pc:sldMk cId="561752969" sldId="277"/>
            <ac:spMk id="27" creationId="{56037404-66BD-46B5-9323-1B531319671A}"/>
          </ac:spMkLst>
        </pc:spChg>
        <pc:spChg chg="add del">
          <ac:chgData name="Chen, Jeff" userId="9a3224f5-9893-4468-acd0-6d03119f890b" providerId="ADAL" clId="{ADDFD314-117E-48B6-8E4A-FCE978035BAC}" dt="2021-04-19T23:20:17.211" v="271" actId="26606"/>
          <ac:spMkLst>
            <pc:docMk/>
            <pc:sldMk cId="561752969" sldId="277"/>
            <ac:spMk id="32" creationId="{17BD7CC6-2F7F-4587-8E92-D041AB2CEB32}"/>
          </ac:spMkLst>
        </pc:spChg>
        <pc:spChg chg="add del">
          <ac:chgData name="Chen, Jeff" userId="9a3224f5-9893-4468-acd0-6d03119f890b" providerId="ADAL" clId="{ADDFD314-117E-48B6-8E4A-FCE978035BAC}" dt="2021-04-19T23:20:17.211" v="271" actId="26606"/>
          <ac:spMkLst>
            <pc:docMk/>
            <pc:sldMk cId="561752969" sldId="277"/>
            <ac:spMk id="34" creationId="{BE7ED1F4-19EF-4BC2-A6EA-DF1525142B28}"/>
          </ac:spMkLst>
        </pc:spChg>
        <pc:spChg chg="add del">
          <ac:chgData name="Chen, Jeff" userId="9a3224f5-9893-4468-acd0-6d03119f890b" providerId="ADAL" clId="{ADDFD314-117E-48B6-8E4A-FCE978035BAC}" dt="2021-04-19T23:20:17.211" v="271" actId="26606"/>
          <ac:spMkLst>
            <pc:docMk/>
            <pc:sldMk cId="561752969" sldId="277"/>
            <ac:spMk id="44" creationId="{A3919D60-F174-4FEB-9E9D-5AF6BD6597C9}"/>
          </ac:spMkLst>
        </pc:spChg>
        <pc:spChg chg="add del">
          <ac:chgData name="Chen, Jeff" userId="9a3224f5-9893-4468-acd0-6d03119f890b" providerId="ADAL" clId="{ADDFD314-117E-48B6-8E4A-FCE978035BAC}" dt="2021-04-19T23:20:17.211" v="271" actId="26606"/>
          <ac:spMkLst>
            <pc:docMk/>
            <pc:sldMk cId="561752969" sldId="277"/>
            <ac:spMk id="58" creationId="{90AE89EB-4F51-4181-9475-7E1048FB378A}"/>
          </ac:spMkLst>
        </pc:spChg>
        <pc:spChg chg="add">
          <ac:chgData name="Chen, Jeff" userId="9a3224f5-9893-4468-acd0-6d03119f890b" providerId="ADAL" clId="{ADDFD314-117E-48B6-8E4A-FCE978035BAC}" dt="2021-04-19T23:20:17.220" v="272" actId="26606"/>
          <ac:spMkLst>
            <pc:docMk/>
            <pc:sldMk cId="561752969" sldId="277"/>
            <ac:spMk id="72" creationId="{E30408B7-02B2-4EC4-8EE8-B53E74642A86}"/>
          </ac:spMkLst>
        </pc:spChg>
        <pc:spChg chg="add">
          <ac:chgData name="Chen, Jeff" userId="9a3224f5-9893-4468-acd0-6d03119f890b" providerId="ADAL" clId="{ADDFD314-117E-48B6-8E4A-FCE978035BAC}" dt="2021-04-19T23:20:17.220" v="272" actId="26606"/>
          <ac:spMkLst>
            <pc:docMk/>
            <pc:sldMk cId="561752969" sldId="277"/>
            <ac:spMk id="73" creationId="{FC117A00-E1E3-4C50-9444-14FB2BC778DD}"/>
          </ac:spMkLst>
        </pc:spChg>
        <pc:grpChg chg="add del">
          <ac:chgData name="Chen, Jeff" userId="9a3224f5-9893-4468-acd0-6d03119f890b" providerId="ADAL" clId="{ADDFD314-117E-48B6-8E4A-FCE978035BAC}" dt="2021-04-19T23:20:17.211" v="271" actId="26606"/>
          <ac:grpSpMkLst>
            <pc:docMk/>
            <pc:sldMk cId="561752969" sldId="277"/>
            <ac:grpSpMk id="36" creationId="{0EE7C14F-442F-4416-A4A9-6DA10263A4BA}"/>
          </ac:grpSpMkLst>
        </pc:grpChg>
        <pc:grpChg chg="add del">
          <ac:chgData name="Chen, Jeff" userId="9a3224f5-9893-4468-acd0-6d03119f890b" providerId="ADAL" clId="{ADDFD314-117E-48B6-8E4A-FCE978035BAC}" dt="2021-04-19T23:20:17.211" v="271" actId="26606"/>
          <ac:grpSpMkLst>
            <pc:docMk/>
            <pc:sldMk cId="561752969" sldId="277"/>
            <ac:grpSpMk id="46" creationId="{98EF7474-F1F7-47A7-AF33-E38A86EBF6D3}"/>
          </ac:grpSpMkLst>
        </pc:grpChg>
        <pc:grpChg chg="add del">
          <ac:chgData name="Chen, Jeff" userId="9a3224f5-9893-4468-acd0-6d03119f890b" providerId="ADAL" clId="{ADDFD314-117E-48B6-8E4A-FCE978035BAC}" dt="2021-04-19T23:20:17.211" v="271" actId="26606"/>
          <ac:grpSpMkLst>
            <pc:docMk/>
            <pc:sldMk cId="561752969" sldId="277"/>
            <ac:grpSpMk id="52" creationId="{C912E1BF-76C2-49D5-A5AC-1CE20255C4B6}"/>
          </ac:grpSpMkLst>
        </pc:grpChg>
        <pc:grpChg chg="add del">
          <ac:chgData name="Chen, Jeff" userId="9a3224f5-9893-4468-acd0-6d03119f890b" providerId="ADAL" clId="{ADDFD314-117E-48B6-8E4A-FCE978035BAC}" dt="2021-04-19T23:20:17.211" v="271" actId="26606"/>
          <ac:grpSpMkLst>
            <pc:docMk/>
            <pc:sldMk cId="561752969" sldId="277"/>
            <ac:grpSpMk id="60" creationId="{B78285A0-9022-40FD-B520-91444BA163DE}"/>
          </ac:grpSpMkLst>
        </pc:grpChg>
        <pc:grpChg chg="add del">
          <ac:chgData name="Chen, Jeff" userId="9a3224f5-9893-4468-acd0-6d03119f890b" providerId="ADAL" clId="{ADDFD314-117E-48B6-8E4A-FCE978035BAC}" dt="2021-04-19T23:20:17.211" v="271" actId="26606"/>
          <ac:grpSpMkLst>
            <pc:docMk/>
            <pc:sldMk cId="561752969" sldId="277"/>
            <ac:grpSpMk id="66" creationId="{91CD8CAA-4614-4393-ADD7-7FDFD8ABD762}"/>
          </ac:grpSpMkLst>
        </pc:grpChg>
        <pc:grpChg chg="add">
          <ac:chgData name="Chen, Jeff" userId="9a3224f5-9893-4468-acd0-6d03119f890b" providerId="ADAL" clId="{ADDFD314-117E-48B6-8E4A-FCE978035BAC}" dt="2021-04-19T23:20:17.220" v="272" actId="26606"/>
          <ac:grpSpMkLst>
            <pc:docMk/>
            <pc:sldMk cId="561752969" sldId="277"/>
            <ac:grpSpMk id="74" creationId="{3CA30F3A-949D-4014-A5BD-809F81E84132}"/>
          </ac:grpSpMkLst>
        </pc:grpChg>
        <pc:picChg chg="del">
          <ac:chgData name="Chen, Jeff" userId="9a3224f5-9893-4468-acd0-6d03119f890b" providerId="ADAL" clId="{ADDFD314-117E-48B6-8E4A-FCE978035BAC}" dt="2021-04-19T23:19:23.039" v="230" actId="478"/>
          <ac:picMkLst>
            <pc:docMk/>
            <pc:sldMk cId="561752969" sldId="277"/>
            <ac:picMk id="4" creationId="{9F7AB091-6CD1-4AD1-8A97-69179FB65979}"/>
          </ac:picMkLst>
        </pc:picChg>
        <pc:picChg chg="add mod">
          <ac:chgData name="Chen, Jeff" userId="9a3224f5-9893-4468-acd0-6d03119f890b" providerId="ADAL" clId="{ADDFD314-117E-48B6-8E4A-FCE978035BAC}" dt="2021-04-19T23:20:17.220" v="272" actId="26606"/>
          <ac:picMkLst>
            <pc:docMk/>
            <pc:sldMk cId="561752969" sldId="277"/>
            <ac:picMk id="5" creationId="{073E639A-8EC3-40F3-9EC9-FF40F516203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E58C0-CFD8-4D85-AD7C-5BD087C45905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3A464-0E04-4D62-9C7A-917162937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44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E1020-7D67-4CFD-B655-BB90CA96D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5CEC6-7942-443E-852B-AE83B360B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921C6-3436-4E52-8122-CC23E9BA5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9228-55A4-4A98-A7C8-481D9DEBC88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3D938-03DE-43C1-A3B2-6EEF173F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3835-79EF-4E67-ADFD-C09C5BBA6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B228-D371-4662-8318-1E009B4B7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00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92968-B436-41C5-BB18-D52E6E5CF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0C5331-27D6-46E6-8C7D-6A2025DB7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8E8B3-7841-4051-840A-A85BB41A0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9228-55A4-4A98-A7C8-481D9DEBC88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6038C-AF79-4F59-A33C-4419F942D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75E0B-2E0F-4968-95BA-475F30E38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B228-D371-4662-8318-1E009B4B7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21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A7775C-5D94-47CA-82C0-6860D6469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5F5F00-9274-43A8-9A4E-03E90D642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BE33A-A3C2-45C9-98F4-E51E9E09F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9228-55A4-4A98-A7C8-481D9DEBC88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E2345-E882-4B55-8862-35CB3DE68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67A37-A040-424C-BF88-956CCE200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B228-D371-4662-8318-1E009B4B7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8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445F8-9D96-4652-B5A4-AB220C43A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F3BDF-794A-4C07-8A64-2AC705E0B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5BEB0-7168-40CA-A24F-7023F34AA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9228-55A4-4A98-A7C8-481D9DEBC88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0D406-D398-42E7-B7D9-7D25B895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65461-8D0A-409A-A4D8-CBF3E74FA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B228-D371-4662-8318-1E009B4B7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08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5E33-34B7-4FB1-AAB9-840A76A2D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F633F-F206-45A7-B9EC-38DD33C6F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A7AD9-09D1-4FC6-A527-C3D60A6F7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9228-55A4-4A98-A7C8-481D9DEBC88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4B684-4819-4C1B-A424-1067F130D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20490-6BB9-42E6-8259-377D11AF4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B228-D371-4662-8318-1E009B4B7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9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EE35A-3418-4982-BF7E-AE2C8C24C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EA3E5-F94E-4DDB-B15A-5A327A8FD4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4508A-D4E1-48C6-9A94-8336BD56B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33A01-A7B2-4F9A-9EBF-623C5A2BC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9228-55A4-4A98-A7C8-481D9DEBC88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AA8A8-F323-42CC-AB1E-05EAFB2AC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95F6E-F26D-40C5-ACC7-393BE8FDF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B228-D371-4662-8318-1E009B4B7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3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AD20C-1D47-4555-B454-9037940B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517E8-D3A4-4257-AE1F-2DE2FDE75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3071FC-68FD-4A7C-A38E-85AD99CE7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4BC1F8-47BF-47CE-B1D7-908DA32F72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410D5D-956E-4E6B-997E-14088184DF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1EA368-C9AF-4DFA-9C36-DF163C861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9228-55A4-4A98-A7C8-481D9DEBC88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4A8316-8C11-491D-88EA-03C941F0E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4CDE6D-BF8E-4DE4-BDBC-B22B184BC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B228-D371-4662-8318-1E009B4B7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8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4DC7F-7199-4608-98AC-BE6EA7914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061A39-0ADA-4369-999C-23818821D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9228-55A4-4A98-A7C8-481D9DEBC88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49628F-850A-41AC-8DF6-030060664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DCA99A-3E64-445E-9BF6-4CDADB2B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B228-D371-4662-8318-1E009B4B7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1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A63EB4-4B23-479C-A403-D7F801982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9228-55A4-4A98-A7C8-481D9DEBC88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54C2F2-4A70-438E-B81E-00D54A139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530BB-1D2D-4517-B32C-957092AD3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B228-D371-4662-8318-1E009B4B7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31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FF491-230F-4EBD-A6BF-5CE42CFE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CD679-8B04-443A-8F3E-3C8094EB5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DE960F-A280-495B-BB0E-AFDF2C028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E731E-E810-4129-8C8D-848871D53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9228-55A4-4A98-A7C8-481D9DEBC88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891CE-C0C3-4FAE-94B9-E9FB40874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101FE-5AA5-4751-B658-34559D926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B228-D371-4662-8318-1E009B4B7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1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E53B-0D6B-4454-BEA7-63A9372A4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319742-0487-4AD5-B583-2646AB72D2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E932F-A29C-430E-833B-130C49A3F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95280-2292-4214-B13E-3EA9A24B0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9228-55A4-4A98-A7C8-481D9DEBC88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93A8A-D3DB-42C2-B1E5-4696AB34F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E1869-29ED-44AE-81D7-46BB478F4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8B228-D371-4662-8318-1E009B4B7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27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E13281-B7B4-4274-A687-37B4E126E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B8072-A481-4EE0-8DC8-DA449E17B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00E52-423B-43C2-BEEE-79996DD1F9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99228-55A4-4A98-A7C8-481D9DEBC883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03B7A-E25F-4D40-A24F-4603B36827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5DA63-5664-407B-801E-D66661CFC9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8B228-D371-4662-8318-1E009B4B7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5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25170E-A034-446C-8C0B-EC6E45E21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Determinant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2D3E046-4280-46E3-8295-390662AD1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77" y="3704089"/>
            <a:ext cx="10118598" cy="174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28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4134BB-3FA2-4A33-9DB3-20C9A2DC9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Similar Matrix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7AB091-6CD1-4AD1-8A97-69179FB65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31" y="3883902"/>
            <a:ext cx="11504539" cy="107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135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31">
            <a:extLst>
              <a:ext uri="{FF2B5EF4-FFF2-40B4-BE49-F238E27FC236}">
                <a16:creationId xmlns:a16="http://schemas.microsoft.com/office/drawing/2014/main" id="{E30408B7-02B2-4EC4-8EE8-B53E7464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33">
            <a:extLst>
              <a:ext uri="{FF2B5EF4-FFF2-40B4-BE49-F238E27FC236}">
                <a16:creationId xmlns:a16="http://schemas.microsoft.com/office/drawing/2014/main" id="{FC117A00-E1E3-4C50-9444-14FB2BC77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4134BB-3FA2-4A33-9DB3-20C9A2DC9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4428318"/>
            <a:ext cx="8508512" cy="12740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Orthogonal Dot Product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3E639A-8EC3-40F3-9EC9-FF40F5162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1" y="1616569"/>
            <a:ext cx="10261600" cy="1334007"/>
          </a:xfrm>
          <a:prstGeom prst="rect">
            <a:avLst/>
          </a:prstGeom>
        </p:spPr>
      </p:pic>
      <p:grpSp>
        <p:nvGrpSpPr>
          <p:cNvPr id="74" name="Group 35">
            <a:extLst>
              <a:ext uri="{FF2B5EF4-FFF2-40B4-BE49-F238E27FC236}">
                <a16:creationId xmlns:a16="http://schemas.microsoft.com/office/drawing/2014/main" id="{3CA30F3A-949D-4014-A5BD-809F81E84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641753"/>
            <a:ext cx="1128382" cy="847206"/>
            <a:chOff x="8183879" y="1000124"/>
            <a:chExt cx="1562267" cy="1172973"/>
          </a:xfrm>
        </p:grpSpPr>
        <p:sp>
          <p:nvSpPr>
            <p:cNvPr id="75" name="Freeform 5">
              <a:extLst>
                <a:ext uri="{FF2B5EF4-FFF2-40B4-BE49-F238E27FC236}">
                  <a16:creationId xmlns:a16="http://schemas.microsoft.com/office/drawing/2014/main" id="{A486C148-F247-4847-8096-6992A8A97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F05C5920-B89E-417C-9583-B3DC913AD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1752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30408B7-02B2-4EC4-8EE8-B53E7464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117A00-E1E3-4C50-9444-14FB2BC77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DDF981-2EF0-4A7A-B80F-51137C3CC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4428318"/>
            <a:ext cx="8508512" cy="12740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Orthogonal Projection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7957EF-42C2-4E43-85F3-70CB532C3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1" y="1334376"/>
            <a:ext cx="10261600" cy="1898394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3CA30F3A-949D-4014-A5BD-809F81E84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641753"/>
            <a:ext cx="1128382" cy="847206"/>
            <a:chOff x="8183879" y="1000124"/>
            <a:chExt cx="1562267" cy="1172973"/>
          </a:xfrm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A486C148-F247-4847-8096-6992A8A97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F05C5920-B89E-417C-9583-B3DC913AD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04591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30408B7-02B2-4EC4-8EE8-B53E7464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117A00-E1E3-4C50-9444-14FB2BC77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A3FD8-620F-4198-9861-90B4BF617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4428318"/>
            <a:ext cx="8508512" cy="127407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Orthogonal vs. Orthonormal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A000B0-5056-4798-9768-65AF02DC6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1" y="654544"/>
            <a:ext cx="10261600" cy="3258058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CA30F3A-949D-4014-A5BD-809F81E84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641753"/>
            <a:ext cx="1128382" cy="847206"/>
            <a:chOff x="8183879" y="1000124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486C148-F247-4847-8096-6992A8A97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F05C5920-B89E-417C-9583-B3DC913AD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2242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30408B7-02B2-4EC4-8EE8-B53E7464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117A00-E1E3-4C50-9444-14FB2BC77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631D9-4215-4E1A-8D7F-A6F9AA43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4428318"/>
            <a:ext cx="8508512" cy="12740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Ortho Basis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CA65E6-D4B5-4E80-9F68-264892C35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1" y="1398510"/>
            <a:ext cx="10261600" cy="177012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CA30F3A-949D-4014-A5BD-809F81E84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641753"/>
            <a:ext cx="1128382" cy="847206"/>
            <a:chOff x="8183879" y="1000124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486C148-F247-4847-8096-6992A8A97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F05C5920-B89E-417C-9583-B3DC913AD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7117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30408B7-02B2-4EC4-8EE8-B53E7464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117A00-E1E3-4C50-9444-14FB2BC77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34E9F5-4063-42BF-B22A-A551A4DDB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4428318"/>
            <a:ext cx="8508512" cy="12740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Orthogonal Complement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A9C3E6-EE79-4567-985B-F1CC4C52D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1" y="949565"/>
            <a:ext cx="10261600" cy="266801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CA30F3A-949D-4014-A5BD-809F81E84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641753"/>
            <a:ext cx="1128382" cy="847206"/>
            <a:chOff x="8183879" y="1000124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486C148-F247-4847-8096-6992A8A97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F05C5920-B89E-417C-9583-B3DC913AD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9704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30408B7-02B2-4EC4-8EE8-B53E7464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117A00-E1E3-4C50-9444-14FB2BC77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782BE0-68E6-427B-9207-7869060E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4428318"/>
            <a:ext cx="8508512" cy="127407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Orthogonal Basis Projection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9579BE-61A0-49C0-8836-85BCA1CE5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1" y="898257"/>
            <a:ext cx="10261600" cy="2770632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CA30F3A-949D-4014-A5BD-809F81E84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641753"/>
            <a:ext cx="1128382" cy="847206"/>
            <a:chOff x="8183879" y="1000124"/>
            <a:chExt cx="1562267" cy="1172973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486C148-F247-4847-8096-6992A8A97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F05C5920-B89E-417C-9583-B3DC913AD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313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9786AD-94F6-48F3-AF98-A67ACD050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Solving 3x3 Determinant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8840DE-0464-412F-9C24-B81B09B14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77" y="3324642"/>
            <a:ext cx="10118598" cy="250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27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9786AD-94F6-48F3-AF98-A67ACD050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General Determinant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392777-8449-4B1E-9BBA-BC885BF9A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526" y="3183298"/>
            <a:ext cx="88963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19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43CF58-94AF-4FC8-ABBF-F7593796A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Matrix Types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3B53D5-E639-46BF-835D-DE72CD86D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77" y="3678793"/>
            <a:ext cx="10118598" cy="17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900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0B32F-7FB5-4CF4-8759-57FB40043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Characteristic Polynomial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108B6B-18C5-43F6-B32D-9499D2670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77" y="3969702"/>
            <a:ext cx="10118598" cy="121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670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43CF58-94AF-4FC8-ABBF-F7593796A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Algebraic Multiplicity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46B85F-7D0D-4749-B409-BB95F871B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77" y="3375235"/>
            <a:ext cx="10118598" cy="240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113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43CF58-94AF-4FC8-ABBF-F7593796A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Geometric Multiplicity</a:t>
            </a:r>
          </a:p>
        </p:txBody>
      </p:sp>
      <p:sp>
        <p:nvSpPr>
          <p:cNvPr id="33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3501B5-0270-465D-B76C-F5C0D8B3A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77" y="3957055"/>
            <a:ext cx="10118598" cy="123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079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43CF58-94AF-4FC8-ABBF-F7593796A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Diagonal Matrix Powers</a:t>
            </a:r>
          </a:p>
        </p:txBody>
      </p:sp>
      <p:sp>
        <p:nvSpPr>
          <p:cNvPr id="42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0074B4-355E-479E-AC79-400F1943E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498" y="3067050"/>
            <a:ext cx="7501955" cy="301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912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4134BB-3FA2-4A33-9DB3-20C9A2DC9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Diagonalizable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914447-3E53-49F3-9ECA-B676DC2D4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77" y="3792628"/>
            <a:ext cx="10118598" cy="156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398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36</Words>
  <Application>Microsoft Office PowerPoint</Application>
  <PresentationFormat>Widescreen</PresentationFormat>
  <Paragraphs>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Determinant</vt:lpstr>
      <vt:lpstr>Solving 3x3 Determinant</vt:lpstr>
      <vt:lpstr>General Determinant</vt:lpstr>
      <vt:lpstr>Matrix Types</vt:lpstr>
      <vt:lpstr>Characteristic Polynomial</vt:lpstr>
      <vt:lpstr>Algebraic Multiplicity</vt:lpstr>
      <vt:lpstr>Geometric Multiplicity</vt:lpstr>
      <vt:lpstr>Diagonal Matrix Powers</vt:lpstr>
      <vt:lpstr>Diagonalizable</vt:lpstr>
      <vt:lpstr>Similar Matrix</vt:lpstr>
      <vt:lpstr>Orthogonal Dot Product</vt:lpstr>
      <vt:lpstr>Orthogonal Projection</vt:lpstr>
      <vt:lpstr>Orthogonal vs. Orthonormal</vt:lpstr>
      <vt:lpstr>Ortho Basis</vt:lpstr>
      <vt:lpstr>Orthogonal Complement</vt:lpstr>
      <vt:lpstr>Orthogonal Basis Projection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Determinant</dc:title>
  <dc:creator>Chen, Jeff</dc:creator>
  <cp:lastModifiedBy>Chen, Jeff</cp:lastModifiedBy>
  <cp:revision>1</cp:revision>
  <dcterms:created xsi:type="dcterms:W3CDTF">2021-03-31T20:42:25Z</dcterms:created>
  <dcterms:modified xsi:type="dcterms:W3CDTF">2021-04-19T23:33:33Z</dcterms:modified>
</cp:coreProperties>
</file>