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89" r:id="rId11"/>
    <p:sldId id="290" r:id="rId12"/>
    <p:sldId id="291" r:id="rId13"/>
    <p:sldId id="267" r:id="rId14"/>
    <p:sldId id="268" r:id="rId15"/>
    <p:sldId id="292" r:id="rId16"/>
    <p:sldId id="269" r:id="rId17"/>
    <p:sldId id="293" r:id="rId18"/>
    <p:sldId id="270" r:id="rId19"/>
    <p:sldId id="294" r:id="rId20"/>
    <p:sldId id="271" r:id="rId21"/>
    <p:sldId id="272" r:id="rId22"/>
    <p:sldId id="273" r:id="rId23"/>
    <p:sldId id="274" r:id="rId24"/>
    <p:sldId id="295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3FD219-CE5D-4157-A907-3453C7A4E55D}" v="1" dt="2021-03-31T20:50:41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39" autoAdjust="0"/>
  </p:normalViewPr>
  <p:slideViewPr>
    <p:cSldViewPr snapToGrid="0">
      <p:cViewPr varScale="1">
        <p:scale>
          <a:sx n="75" d="100"/>
          <a:sy n="75" d="100"/>
        </p:scale>
        <p:origin x="2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eff" userId="9a3224f5-9893-4468-acd0-6d03119f890b" providerId="ADAL" clId="{A43FD219-CE5D-4157-A907-3453C7A4E55D}"/>
    <pc:docChg chg="undo custSel addSld delSld modSld addMainMaster delMainMaster modMainMaster">
      <pc:chgData name="Chen, Jeff" userId="9a3224f5-9893-4468-acd0-6d03119f890b" providerId="ADAL" clId="{A43FD219-CE5D-4157-A907-3453C7A4E55D}" dt="2021-04-19T23:32:58.647" v="1259" actId="2696"/>
      <pc:docMkLst>
        <pc:docMk/>
      </pc:docMkLst>
      <pc:sldChg chg="addSp delSp modSp new del mod modClrScheme chgLayout">
        <pc:chgData name="Chen, Jeff" userId="9a3224f5-9893-4468-acd0-6d03119f890b" providerId="ADAL" clId="{A43FD219-CE5D-4157-A907-3453C7A4E55D}" dt="2021-03-31T20:50:53.462" v="39" actId="2696"/>
        <pc:sldMkLst>
          <pc:docMk/>
          <pc:sldMk cId="999421112" sldId="256"/>
        </pc:sldMkLst>
        <pc:spChg chg="del mod ord">
          <ac:chgData name="Chen, Jeff" userId="9a3224f5-9893-4468-acd0-6d03119f890b" providerId="ADAL" clId="{A43FD219-CE5D-4157-A907-3453C7A4E55D}" dt="2021-03-31T20:50:00.853" v="1" actId="700"/>
          <ac:spMkLst>
            <pc:docMk/>
            <pc:sldMk cId="999421112" sldId="256"/>
            <ac:spMk id="2" creationId="{2C64C971-4037-4E39-B9F6-D2B7E19702BA}"/>
          </ac:spMkLst>
        </pc:spChg>
        <pc:spChg chg="del">
          <ac:chgData name="Chen, Jeff" userId="9a3224f5-9893-4468-acd0-6d03119f890b" providerId="ADAL" clId="{A43FD219-CE5D-4157-A907-3453C7A4E55D}" dt="2021-03-31T20:50:00.853" v="1" actId="700"/>
          <ac:spMkLst>
            <pc:docMk/>
            <pc:sldMk cId="999421112" sldId="256"/>
            <ac:spMk id="3" creationId="{A71E6844-E2EF-4EBD-A243-832B9C2B39F4}"/>
          </ac:spMkLst>
        </pc:spChg>
        <pc:spChg chg="add mod ord">
          <ac:chgData name="Chen, Jeff" userId="9a3224f5-9893-4468-acd0-6d03119f890b" providerId="ADAL" clId="{A43FD219-CE5D-4157-A907-3453C7A4E55D}" dt="2021-03-31T20:50:00.853" v="1" actId="700"/>
          <ac:spMkLst>
            <pc:docMk/>
            <pc:sldMk cId="999421112" sldId="256"/>
            <ac:spMk id="4" creationId="{8C16E55E-61D1-4157-9371-558B9A90696C}"/>
          </ac:spMkLst>
        </pc:spChg>
        <pc:picChg chg="add del">
          <ac:chgData name="Chen, Jeff" userId="9a3224f5-9893-4468-acd0-6d03119f890b" providerId="ADAL" clId="{A43FD219-CE5D-4157-A907-3453C7A4E55D}" dt="2021-03-31T20:50:12.202" v="3" actId="478"/>
          <ac:picMkLst>
            <pc:docMk/>
            <pc:sldMk cId="999421112" sldId="256"/>
            <ac:picMk id="6" creationId="{4056D2BD-34D3-4B4A-B259-ABB8715F4750}"/>
          </ac:picMkLst>
        </pc:picChg>
        <pc:picChg chg="add">
          <ac:chgData name="Chen, Jeff" userId="9a3224f5-9893-4468-acd0-6d03119f890b" providerId="ADAL" clId="{A43FD219-CE5D-4157-A907-3453C7A4E55D}" dt="2021-03-31T20:50:14.583" v="4" actId="22"/>
          <ac:picMkLst>
            <pc:docMk/>
            <pc:sldMk cId="999421112" sldId="256"/>
            <ac:picMk id="8" creationId="{1A69BB3A-C796-4253-8FB1-BC687EEFD8F4}"/>
          </ac:picMkLst>
        </pc:picChg>
      </pc:sldChg>
      <pc:sldChg chg="addSp delSp modSp add mod modNotesTx">
        <pc:chgData name="Chen, Jeff" userId="9a3224f5-9893-4468-acd0-6d03119f890b" providerId="ADAL" clId="{A43FD219-CE5D-4157-A907-3453C7A4E55D}" dt="2021-03-31T21:01:02.429" v="249" actId="20577"/>
        <pc:sldMkLst>
          <pc:docMk/>
          <pc:sldMk cId="3297528998" sldId="257"/>
        </pc:sldMkLst>
        <pc:spChg chg="mod">
          <ac:chgData name="Chen, Jeff" userId="9a3224f5-9893-4468-acd0-6d03119f890b" providerId="ADAL" clId="{A43FD219-CE5D-4157-A907-3453C7A4E55D}" dt="2021-03-31T20:50:50.044" v="38" actId="20577"/>
          <ac:spMkLst>
            <pc:docMk/>
            <pc:sldMk cId="3297528998" sldId="257"/>
            <ac:spMk id="4" creationId="{5925170E-A034-446C-8C0B-EC6E45E2139F}"/>
          </ac:spMkLst>
        </pc:spChg>
        <pc:picChg chg="del">
          <ac:chgData name="Chen, Jeff" userId="9a3224f5-9893-4468-acd0-6d03119f890b" providerId="ADAL" clId="{A43FD219-CE5D-4157-A907-3453C7A4E55D}" dt="2021-03-31T20:50:40.671" v="7" actId="478"/>
          <ac:picMkLst>
            <pc:docMk/>
            <pc:sldMk cId="3297528998" sldId="257"/>
            <ac:picMk id="6" creationId="{32D3E046-4280-46E3-8295-390662AD1524}"/>
          </ac:picMkLst>
        </pc:picChg>
        <pc:picChg chg="add mod">
          <ac:chgData name="Chen, Jeff" userId="9a3224f5-9893-4468-acd0-6d03119f890b" providerId="ADAL" clId="{A43FD219-CE5D-4157-A907-3453C7A4E55D}" dt="2021-03-31T20:50:43.789" v="9" actId="1076"/>
          <ac:picMkLst>
            <pc:docMk/>
            <pc:sldMk cId="3297528998" sldId="257"/>
            <ac:picMk id="7" creationId="{5076B9B2-254B-46FA-9030-5222EF47415E}"/>
          </ac:picMkLst>
        </pc:picChg>
      </pc:sldChg>
      <pc:sldChg chg="addSp modSp new mod setBg">
        <pc:chgData name="Chen, Jeff" userId="9a3224f5-9893-4468-acd0-6d03119f890b" providerId="ADAL" clId="{A43FD219-CE5D-4157-A907-3453C7A4E55D}" dt="2021-03-31T20:52:18.512" v="71" actId="20577"/>
        <pc:sldMkLst>
          <pc:docMk/>
          <pc:sldMk cId="4038955548" sldId="258"/>
        </pc:sldMkLst>
        <pc:spChg chg="mod">
          <ac:chgData name="Chen, Jeff" userId="9a3224f5-9893-4468-acd0-6d03119f890b" providerId="ADAL" clId="{A43FD219-CE5D-4157-A907-3453C7A4E55D}" dt="2021-03-31T20:52:18.512" v="71" actId="20577"/>
          <ac:spMkLst>
            <pc:docMk/>
            <pc:sldMk cId="4038955548" sldId="258"/>
            <ac:spMk id="2" creationId="{BFF6AF8C-D7EC-4C77-9EB0-318F443BAE0B}"/>
          </ac:spMkLst>
        </pc:spChg>
        <pc:spChg chg="add">
          <ac:chgData name="Chen, Jeff" userId="9a3224f5-9893-4468-acd0-6d03119f890b" providerId="ADAL" clId="{A43FD219-CE5D-4157-A907-3453C7A4E55D}" dt="2021-03-31T20:52:09.693" v="42" actId="26606"/>
          <ac:spMkLst>
            <pc:docMk/>
            <pc:sldMk cId="4038955548" sldId="258"/>
            <ac:spMk id="9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3-31T20:52:09.693" v="42" actId="26606"/>
          <ac:spMkLst>
            <pc:docMk/>
            <pc:sldMk cId="4038955548" sldId="258"/>
            <ac:spMk id="11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3-31T20:52:09.693" v="42" actId="26606"/>
          <ac:spMkLst>
            <pc:docMk/>
            <pc:sldMk cId="4038955548" sldId="258"/>
            <ac:spMk id="13" creationId="{56037404-66BD-46B5-9323-1B531319671A}"/>
          </ac:spMkLst>
        </pc:spChg>
        <pc:picChg chg="add mod">
          <ac:chgData name="Chen, Jeff" userId="9a3224f5-9893-4468-acd0-6d03119f890b" providerId="ADAL" clId="{A43FD219-CE5D-4157-A907-3453C7A4E55D}" dt="2021-03-31T20:52:09.693" v="42" actId="26606"/>
          <ac:picMkLst>
            <pc:docMk/>
            <pc:sldMk cId="4038955548" sldId="258"/>
            <ac:picMk id="4" creationId="{FABDF0A1-A174-402C-993F-0C1B9531CF70}"/>
          </ac:picMkLst>
        </pc:picChg>
      </pc:sldChg>
      <pc:sldChg chg="addSp modSp new mod setBg">
        <pc:chgData name="Chen, Jeff" userId="9a3224f5-9893-4468-acd0-6d03119f890b" providerId="ADAL" clId="{A43FD219-CE5D-4157-A907-3453C7A4E55D}" dt="2021-03-31T20:53:16.884" v="138" actId="26606"/>
        <pc:sldMkLst>
          <pc:docMk/>
          <pc:sldMk cId="4835259" sldId="259"/>
        </pc:sldMkLst>
        <pc:spChg chg="mod">
          <ac:chgData name="Chen, Jeff" userId="9a3224f5-9893-4468-acd0-6d03119f890b" providerId="ADAL" clId="{A43FD219-CE5D-4157-A907-3453C7A4E55D}" dt="2021-03-31T20:53:16.884" v="138" actId="26606"/>
          <ac:spMkLst>
            <pc:docMk/>
            <pc:sldMk cId="4835259" sldId="259"/>
            <ac:spMk id="2" creationId="{0E83EC42-F33B-4561-B4D7-B42C1CB18D70}"/>
          </ac:spMkLst>
        </pc:spChg>
        <pc:spChg chg="add">
          <ac:chgData name="Chen, Jeff" userId="9a3224f5-9893-4468-acd0-6d03119f890b" providerId="ADAL" clId="{A43FD219-CE5D-4157-A907-3453C7A4E55D}" dt="2021-03-31T20:53:16.884" v="138" actId="26606"/>
          <ac:spMkLst>
            <pc:docMk/>
            <pc:sldMk cId="4835259" sldId="259"/>
            <ac:spMk id="9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3-31T20:53:16.884" v="138" actId="26606"/>
          <ac:spMkLst>
            <pc:docMk/>
            <pc:sldMk cId="4835259" sldId="259"/>
            <ac:spMk id="11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3-31T20:53:16.884" v="138" actId="26606"/>
          <ac:spMkLst>
            <pc:docMk/>
            <pc:sldMk cId="4835259" sldId="259"/>
            <ac:spMk id="13" creationId="{56037404-66BD-46B5-9323-1B531319671A}"/>
          </ac:spMkLst>
        </pc:spChg>
        <pc:picChg chg="add mod">
          <ac:chgData name="Chen, Jeff" userId="9a3224f5-9893-4468-acd0-6d03119f890b" providerId="ADAL" clId="{A43FD219-CE5D-4157-A907-3453C7A4E55D}" dt="2021-03-31T20:53:16.884" v="138" actId="26606"/>
          <ac:picMkLst>
            <pc:docMk/>
            <pc:sldMk cId="4835259" sldId="259"/>
            <ac:picMk id="4" creationId="{1A76D9CB-166D-4DA1-8932-190F064344A6}"/>
          </ac:picMkLst>
        </pc:picChg>
      </pc:sldChg>
      <pc:sldChg chg="addSp modSp new mod setBg">
        <pc:chgData name="Chen, Jeff" userId="9a3224f5-9893-4468-acd0-6d03119f890b" providerId="ADAL" clId="{A43FD219-CE5D-4157-A907-3453C7A4E55D}" dt="2021-04-19T21:36:29.374" v="277" actId="20577"/>
        <pc:sldMkLst>
          <pc:docMk/>
          <pc:sldMk cId="2904242289" sldId="260"/>
        </pc:sldMkLst>
        <pc:spChg chg="mod">
          <ac:chgData name="Chen, Jeff" userId="9a3224f5-9893-4468-acd0-6d03119f890b" providerId="ADAL" clId="{A43FD219-CE5D-4157-A907-3453C7A4E55D}" dt="2021-04-19T21:36:29.374" v="277" actId="20577"/>
          <ac:spMkLst>
            <pc:docMk/>
            <pc:sldMk cId="2904242289" sldId="260"/>
            <ac:spMk id="2" creationId="{305EFCFA-07B3-485F-8741-F5F29116C581}"/>
          </ac:spMkLst>
        </pc:spChg>
        <pc:spChg chg="add">
          <ac:chgData name="Chen, Jeff" userId="9a3224f5-9893-4468-acd0-6d03119f890b" providerId="ADAL" clId="{A43FD219-CE5D-4157-A907-3453C7A4E55D}" dt="2021-04-19T21:36:22.363" v="252" actId="26606"/>
          <ac:spMkLst>
            <pc:docMk/>
            <pc:sldMk cId="2904242289" sldId="260"/>
            <ac:spMk id="9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1:36:22.363" v="252" actId="26606"/>
          <ac:spMkLst>
            <pc:docMk/>
            <pc:sldMk cId="2904242289" sldId="260"/>
            <ac:spMk id="11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1:36:22.363" v="252" actId="26606"/>
          <ac:spMkLst>
            <pc:docMk/>
            <pc:sldMk cId="2904242289" sldId="260"/>
            <ac:spMk id="13" creationId="{56037404-66BD-46B5-9323-1B531319671A}"/>
          </ac:spMkLst>
        </pc:spChg>
        <pc:picChg chg="add mod">
          <ac:chgData name="Chen, Jeff" userId="9a3224f5-9893-4468-acd0-6d03119f890b" providerId="ADAL" clId="{A43FD219-CE5D-4157-A907-3453C7A4E55D}" dt="2021-04-19T21:36:22.363" v="252" actId="26606"/>
          <ac:picMkLst>
            <pc:docMk/>
            <pc:sldMk cId="2904242289" sldId="260"/>
            <ac:picMk id="4" creationId="{1120115E-C031-4C5A-B1F3-94C6F8840C4F}"/>
          </ac:picMkLst>
        </pc:picChg>
      </pc:sldChg>
      <pc:sldChg chg="addSp delSp modSp new del mod">
        <pc:chgData name="Chen, Jeff" userId="9a3224f5-9893-4468-acd0-6d03119f890b" providerId="ADAL" clId="{A43FD219-CE5D-4157-A907-3453C7A4E55D}" dt="2021-04-19T21:39:25.918" v="377" actId="2696"/>
        <pc:sldMkLst>
          <pc:docMk/>
          <pc:sldMk cId="3550722511" sldId="261"/>
        </pc:sldMkLst>
        <pc:spChg chg="mod">
          <ac:chgData name="Chen, Jeff" userId="9a3224f5-9893-4468-acd0-6d03119f890b" providerId="ADAL" clId="{A43FD219-CE5D-4157-A907-3453C7A4E55D}" dt="2021-04-19T21:38:30.730" v="343" actId="20577"/>
          <ac:spMkLst>
            <pc:docMk/>
            <pc:sldMk cId="3550722511" sldId="261"/>
            <ac:spMk id="2" creationId="{57213809-0C2B-4C11-8904-A285E8BE4E97}"/>
          </ac:spMkLst>
        </pc:spChg>
        <pc:picChg chg="add del mod">
          <ac:chgData name="Chen, Jeff" userId="9a3224f5-9893-4468-acd0-6d03119f890b" providerId="ADAL" clId="{A43FD219-CE5D-4157-A907-3453C7A4E55D}" dt="2021-04-19T21:38:07.403" v="317" actId="478"/>
          <ac:picMkLst>
            <pc:docMk/>
            <pc:sldMk cId="3550722511" sldId="261"/>
            <ac:picMk id="4" creationId="{FC64ADF8-C103-4776-9B92-E86BFFE108A3}"/>
          </ac:picMkLst>
        </pc:picChg>
        <pc:picChg chg="add mod">
          <ac:chgData name="Chen, Jeff" userId="9a3224f5-9893-4468-acd0-6d03119f890b" providerId="ADAL" clId="{A43FD219-CE5D-4157-A907-3453C7A4E55D}" dt="2021-04-19T21:38:25.688" v="321" actId="1076"/>
          <ac:picMkLst>
            <pc:docMk/>
            <pc:sldMk cId="3550722511" sldId="261"/>
            <ac:picMk id="6" creationId="{B2347F69-3537-49C7-B185-B567C0D9F1E8}"/>
          </ac:picMkLst>
        </pc:picChg>
      </pc:sldChg>
      <pc:sldChg chg="addSp delSp modSp add del mod">
        <pc:chgData name="Chen, Jeff" userId="9a3224f5-9893-4468-acd0-6d03119f890b" providerId="ADAL" clId="{A43FD219-CE5D-4157-A907-3453C7A4E55D}" dt="2021-04-19T21:38:38.086" v="345" actId="2696"/>
        <pc:sldMkLst>
          <pc:docMk/>
          <pc:sldMk cId="3812166530" sldId="262"/>
        </pc:sldMkLst>
        <pc:spChg chg="mod">
          <ac:chgData name="Chen, Jeff" userId="9a3224f5-9893-4468-acd0-6d03119f890b" providerId="ADAL" clId="{A43FD219-CE5D-4157-A907-3453C7A4E55D}" dt="2021-04-19T21:37:26.515" v="316" actId="20577"/>
          <ac:spMkLst>
            <pc:docMk/>
            <pc:sldMk cId="3812166530" sldId="262"/>
            <ac:spMk id="2" creationId="{305EFCFA-07B3-485F-8741-F5F29116C581}"/>
          </ac:spMkLst>
        </pc:spChg>
        <pc:picChg chg="del">
          <ac:chgData name="Chen, Jeff" userId="9a3224f5-9893-4468-acd0-6d03119f890b" providerId="ADAL" clId="{A43FD219-CE5D-4157-A907-3453C7A4E55D}" dt="2021-04-19T21:37:09.574" v="284" actId="478"/>
          <ac:picMkLst>
            <pc:docMk/>
            <pc:sldMk cId="3812166530" sldId="262"/>
            <ac:picMk id="4" creationId="{1120115E-C031-4C5A-B1F3-94C6F8840C4F}"/>
          </ac:picMkLst>
        </pc:picChg>
        <pc:picChg chg="add del">
          <ac:chgData name="Chen, Jeff" userId="9a3224f5-9893-4468-acd0-6d03119f890b" providerId="ADAL" clId="{A43FD219-CE5D-4157-A907-3453C7A4E55D}" dt="2021-04-19T21:37:07.899" v="283" actId="22"/>
          <ac:picMkLst>
            <pc:docMk/>
            <pc:sldMk cId="3812166530" sldId="262"/>
            <ac:picMk id="5" creationId="{4617DF50-C70F-4802-B5F1-F19540CAB14F}"/>
          </ac:picMkLst>
        </pc:picChg>
        <pc:picChg chg="add mod">
          <ac:chgData name="Chen, Jeff" userId="9a3224f5-9893-4468-acd0-6d03119f890b" providerId="ADAL" clId="{A43FD219-CE5D-4157-A907-3453C7A4E55D}" dt="2021-04-19T21:37:17.367" v="288" actId="1076"/>
          <ac:picMkLst>
            <pc:docMk/>
            <pc:sldMk cId="3812166530" sldId="262"/>
            <ac:picMk id="7" creationId="{3C42C5EE-4EF5-4515-B35D-3F674706A2E5}"/>
          </ac:picMkLst>
        </pc:picChg>
      </pc:sldChg>
      <pc:sldChg chg="addSp delSp modSp add mod">
        <pc:chgData name="Chen, Jeff" userId="9a3224f5-9893-4468-acd0-6d03119f890b" providerId="ADAL" clId="{A43FD219-CE5D-4157-A907-3453C7A4E55D}" dt="2021-04-19T21:39:04.537" v="376" actId="1076"/>
        <pc:sldMkLst>
          <pc:docMk/>
          <pc:sldMk cId="491420557" sldId="263"/>
        </pc:sldMkLst>
        <pc:spChg chg="mod">
          <ac:chgData name="Chen, Jeff" userId="9a3224f5-9893-4468-acd0-6d03119f890b" providerId="ADAL" clId="{A43FD219-CE5D-4157-A907-3453C7A4E55D}" dt="2021-04-19T21:38:49.444" v="370" actId="20577"/>
          <ac:spMkLst>
            <pc:docMk/>
            <pc:sldMk cId="491420557" sldId="263"/>
            <ac:spMk id="2" creationId="{305EFCFA-07B3-485F-8741-F5F29116C581}"/>
          </ac:spMkLst>
        </pc:spChg>
        <pc:picChg chg="add mod">
          <ac:chgData name="Chen, Jeff" userId="9a3224f5-9893-4468-acd0-6d03119f890b" providerId="ADAL" clId="{A43FD219-CE5D-4157-A907-3453C7A4E55D}" dt="2021-04-19T21:39:04.537" v="376" actId="1076"/>
          <ac:picMkLst>
            <pc:docMk/>
            <pc:sldMk cId="491420557" sldId="263"/>
            <ac:picMk id="4" creationId="{8792EE47-8407-422B-BF5E-169CF7DF1195}"/>
          </ac:picMkLst>
        </pc:picChg>
        <pc:picChg chg="del">
          <ac:chgData name="Chen, Jeff" userId="9a3224f5-9893-4468-acd0-6d03119f890b" providerId="ADAL" clId="{A43FD219-CE5D-4157-A907-3453C7A4E55D}" dt="2021-04-19T21:38:42.035" v="347" actId="478"/>
          <ac:picMkLst>
            <pc:docMk/>
            <pc:sldMk cId="491420557" sldId="263"/>
            <ac:picMk id="7" creationId="{3C42C5EE-4EF5-4515-B35D-3F674706A2E5}"/>
          </ac:picMkLst>
        </pc:picChg>
      </pc:sldChg>
      <pc:sldChg chg="addSp modSp new mod setBg">
        <pc:chgData name="Chen, Jeff" userId="9a3224f5-9893-4468-acd0-6d03119f890b" providerId="ADAL" clId="{A43FD219-CE5D-4157-A907-3453C7A4E55D}" dt="2021-04-19T21:40:40.594" v="399" actId="20577"/>
        <pc:sldMkLst>
          <pc:docMk/>
          <pc:sldMk cId="4082507399" sldId="264"/>
        </pc:sldMkLst>
        <pc:spChg chg="mod">
          <ac:chgData name="Chen, Jeff" userId="9a3224f5-9893-4468-acd0-6d03119f890b" providerId="ADAL" clId="{A43FD219-CE5D-4157-A907-3453C7A4E55D}" dt="2021-04-19T21:40:40.594" v="399" actId="20577"/>
          <ac:spMkLst>
            <pc:docMk/>
            <pc:sldMk cId="4082507399" sldId="264"/>
            <ac:spMk id="2" creationId="{7329E6C3-6B69-4315-B75A-7CA12E23A5E5}"/>
          </ac:spMkLst>
        </pc:spChg>
        <pc:spChg chg="add">
          <ac:chgData name="Chen, Jeff" userId="9a3224f5-9893-4468-acd0-6d03119f890b" providerId="ADAL" clId="{A43FD219-CE5D-4157-A907-3453C7A4E55D}" dt="2021-04-19T21:40:35.016" v="380" actId="26606"/>
          <ac:spMkLst>
            <pc:docMk/>
            <pc:sldMk cId="4082507399" sldId="264"/>
            <ac:spMk id="9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1:40:35.016" v="380" actId="26606"/>
          <ac:spMkLst>
            <pc:docMk/>
            <pc:sldMk cId="4082507399" sldId="264"/>
            <ac:spMk id="11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1:40:35.016" v="380" actId="26606"/>
          <ac:spMkLst>
            <pc:docMk/>
            <pc:sldMk cId="4082507399" sldId="264"/>
            <ac:spMk id="13" creationId="{56037404-66BD-46B5-9323-1B531319671A}"/>
          </ac:spMkLst>
        </pc:spChg>
        <pc:picChg chg="add mod">
          <ac:chgData name="Chen, Jeff" userId="9a3224f5-9893-4468-acd0-6d03119f890b" providerId="ADAL" clId="{A43FD219-CE5D-4157-A907-3453C7A4E55D}" dt="2021-04-19T21:40:35.016" v="380" actId="26606"/>
          <ac:picMkLst>
            <pc:docMk/>
            <pc:sldMk cId="4082507399" sldId="264"/>
            <ac:picMk id="4" creationId="{7FD863C4-A313-40A0-8BB0-CA25A8675898}"/>
          </ac:picMkLst>
        </pc:picChg>
      </pc:sldChg>
      <pc:sldChg chg="addSp modSp new mod setBg">
        <pc:chgData name="Chen, Jeff" userId="9a3224f5-9893-4468-acd0-6d03119f890b" providerId="ADAL" clId="{A43FD219-CE5D-4157-A907-3453C7A4E55D}" dt="2021-04-19T21:41:41.715" v="433" actId="20577"/>
        <pc:sldMkLst>
          <pc:docMk/>
          <pc:sldMk cId="3723205696" sldId="265"/>
        </pc:sldMkLst>
        <pc:spChg chg="mod">
          <ac:chgData name="Chen, Jeff" userId="9a3224f5-9893-4468-acd0-6d03119f890b" providerId="ADAL" clId="{A43FD219-CE5D-4157-A907-3453C7A4E55D}" dt="2021-04-19T21:41:41.715" v="433" actId="20577"/>
          <ac:spMkLst>
            <pc:docMk/>
            <pc:sldMk cId="3723205696" sldId="265"/>
            <ac:spMk id="2" creationId="{5649FBE9-EA97-4F37-93C8-1E44B4325CC4}"/>
          </ac:spMkLst>
        </pc:spChg>
        <pc:spChg chg="add">
          <ac:chgData name="Chen, Jeff" userId="9a3224f5-9893-4468-acd0-6d03119f890b" providerId="ADAL" clId="{A43FD219-CE5D-4157-A907-3453C7A4E55D}" dt="2021-04-19T21:41:33.897" v="402" actId="26606"/>
          <ac:spMkLst>
            <pc:docMk/>
            <pc:sldMk cId="3723205696" sldId="265"/>
            <ac:spMk id="9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1:41:33.897" v="402" actId="26606"/>
          <ac:spMkLst>
            <pc:docMk/>
            <pc:sldMk cId="3723205696" sldId="265"/>
            <ac:spMk id="11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1:41:33.897" v="402" actId="26606"/>
          <ac:spMkLst>
            <pc:docMk/>
            <pc:sldMk cId="3723205696" sldId="265"/>
            <ac:spMk id="13" creationId="{56037404-66BD-46B5-9323-1B531319671A}"/>
          </ac:spMkLst>
        </pc:spChg>
        <pc:picChg chg="add mod">
          <ac:chgData name="Chen, Jeff" userId="9a3224f5-9893-4468-acd0-6d03119f890b" providerId="ADAL" clId="{A43FD219-CE5D-4157-A907-3453C7A4E55D}" dt="2021-04-19T21:41:33.897" v="402" actId="26606"/>
          <ac:picMkLst>
            <pc:docMk/>
            <pc:sldMk cId="3723205696" sldId="265"/>
            <ac:picMk id="4" creationId="{20205B44-506D-4143-83ED-A7166AE2549C}"/>
          </ac:picMkLst>
        </pc:picChg>
      </pc:sldChg>
      <pc:sldChg chg="addSp delSp modSp new mod setBg">
        <pc:chgData name="Chen, Jeff" userId="9a3224f5-9893-4468-acd0-6d03119f890b" providerId="ADAL" clId="{A43FD219-CE5D-4157-A907-3453C7A4E55D}" dt="2021-04-19T21:48:50.757" v="549" actId="20577"/>
        <pc:sldMkLst>
          <pc:docMk/>
          <pc:sldMk cId="2379602099" sldId="266"/>
        </pc:sldMkLst>
        <pc:spChg chg="mod">
          <ac:chgData name="Chen, Jeff" userId="9a3224f5-9893-4468-acd0-6d03119f890b" providerId="ADAL" clId="{A43FD219-CE5D-4157-A907-3453C7A4E55D}" dt="2021-04-19T21:48:50.757" v="549" actId="20577"/>
          <ac:spMkLst>
            <pc:docMk/>
            <pc:sldMk cId="2379602099" sldId="266"/>
            <ac:spMk id="2" creationId="{92940859-7556-4020-A13C-454902522DEE}"/>
          </ac:spMkLst>
        </pc:spChg>
        <pc:spChg chg="add">
          <ac:chgData name="Chen, Jeff" userId="9a3224f5-9893-4468-acd0-6d03119f890b" providerId="ADAL" clId="{A43FD219-CE5D-4157-A907-3453C7A4E55D}" dt="2021-04-19T21:42:46.200" v="458" actId="26606"/>
          <ac:spMkLst>
            <pc:docMk/>
            <pc:sldMk cId="2379602099" sldId="266"/>
            <ac:spMk id="9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1:42:46.200" v="458" actId="26606"/>
          <ac:spMkLst>
            <pc:docMk/>
            <pc:sldMk cId="2379602099" sldId="266"/>
            <ac:spMk id="11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1:42:46.200" v="458" actId="26606"/>
          <ac:spMkLst>
            <pc:docMk/>
            <pc:sldMk cId="2379602099" sldId="266"/>
            <ac:spMk id="13" creationId="{56037404-66BD-46B5-9323-1B531319671A}"/>
          </ac:spMkLst>
        </pc:spChg>
        <pc:picChg chg="add del mod">
          <ac:chgData name="Chen, Jeff" userId="9a3224f5-9893-4468-acd0-6d03119f890b" providerId="ADAL" clId="{A43FD219-CE5D-4157-A907-3453C7A4E55D}" dt="2021-04-19T21:48:33.523" v="519" actId="478"/>
          <ac:picMkLst>
            <pc:docMk/>
            <pc:sldMk cId="2379602099" sldId="266"/>
            <ac:picMk id="4" creationId="{680AB116-3237-4390-8D25-C1CE5FA214FA}"/>
          </ac:picMkLst>
        </pc:picChg>
        <pc:picChg chg="add mod">
          <ac:chgData name="Chen, Jeff" userId="9a3224f5-9893-4468-acd0-6d03119f890b" providerId="ADAL" clId="{A43FD219-CE5D-4157-A907-3453C7A4E55D}" dt="2021-04-19T21:48:40.040" v="524" actId="1076"/>
          <ac:picMkLst>
            <pc:docMk/>
            <pc:sldMk cId="2379602099" sldId="266"/>
            <ac:picMk id="6" creationId="{F588DD46-9B20-4A67-8E18-823FE234B5C0}"/>
          </ac:picMkLst>
        </pc:picChg>
      </pc:sldChg>
      <pc:sldChg chg="addSp delSp modSp new mod setBg">
        <pc:chgData name="Chen, Jeff" userId="9a3224f5-9893-4468-acd0-6d03119f890b" providerId="ADAL" clId="{A43FD219-CE5D-4157-A907-3453C7A4E55D}" dt="2021-04-19T22:01:30.817" v="712" actId="20577"/>
        <pc:sldMkLst>
          <pc:docMk/>
          <pc:sldMk cId="2629362190" sldId="267"/>
        </pc:sldMkLst>
        <pc:spChg chg="mod">
          <ac:chgData name="Chen, Jeff" userId="9a3224f5-9893-4468-acd0-6d03119f890b" providerId="ADAL" clId="{A43FD219-CE5D-4157-A907-3453C7A4E55D}" dt="2021-04-19T22:01:30.817" v="712" actId="20577"/>
          <ac:spMkLst>
            <pc:docMk/>
            <pc:sldMk cId="2629362190" sldId="267"/>
            <ac:spMk id="2" creationId="{0B1B1D47-461A-4AAA-A192-2789314D8B20}"/>
          </ac:spMkLst>
        </pc:spChg>
        <pc:spChg chg="add">
          <ac:chgData name="Chen, Jeff" userId="9a3224f5-9893-4468-acd0-6d03119f890b" providerId="ADAL" clId="{A43FD219-CE5D-4157-A907-3453C7A4E55D}" dt="2021-04-19T21:54:46.515" v="651" actId="26606"/>
          <ac:spMkLst>
            <pc:docMk/>
            <pc:sldMk cId="2629362190" sldId="267"/>
            <ac:spMk id="17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1:54:46.515" v="651" actId="26606"/>
          <ac:spMkLst>
            <pc:docMk/>
            <pc:sldMk cId="2629362190" sldId="267"/>
            <ac:spMk id="19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1:54:46.515" v="651" actId="26606"/>
          <ac:spMkLst>
            <pc:docMk/>
            <pc:sldMk cId="2629362190" sldId="267"/>
            <ac:spMk id="21" creationId="{56037404-66BD-46B5-9323-1B531319671A}"/>
          </ac:spMkLst>
        </pc:spChg>
        <pc:picChg chg="add del">
          <ac:chgData name="Chen, Jeff" userId="9a3224f5-9893-4468-acd0-6d03119f890b" providerId="ADAL" clId="{A43FD219-CE5D-4157-A907-3453C7A4E55D}" dt="2021-04-19T21:49:24.409" v="550" actId="478"/>
          <ac:picMkLst>
            <pc:docMk/>
            <pc:sldMk cId="2629362190" sldId="267"/>
            <ac:picMk id="4" creationId="{94B898E1-35A4-410A-9798-8B515066532B}"/>
          </ac:picMkLst>
        </pc:picChg>
        <pc:picChg chg="add del mod">
          <ac:chgData name="Chen, Jeff" userId="9a3224f5-9893-4468-acd0-6d03119f890b" providerId="ADAL" clId="{A43FD219-CE5D-4157-A907-3453C7A4E55D}" dt="2021-04-19T21:49:49.504" v="566" actId="478"/>
          <ac:picMkLst>
            <pc:docMk/>
            <pc:sldMk cId="2629362190" sldId="267"/>
            <ac:picMk id="6" creationId="{C6AB92C4-7F04-4FAE-A605-017981A0EBEF}"/>
          </ac:picMkLst>
        </pc:picChg>
        <pc:picChg chg="add del">
          <ac:chgData name="Chen, Jeff" userId="9a3224f5-9893-4468-acd0-6d03119f890b" providerId="ADAL" clId="{A43FD219-CE5D-4157-A907-3453C7A4E55D}" dt="2021-04-19T21:51:20.008" v="614" actId="478"/>
          <ac:picMkLst>
            <pc:docMk/>
            <pc:sldMk cId="2629362190" sldId="267"/>
            <ac:picMk id="8" creationId="{356F098A-FEF9-4EDB-A51A-657B573C22D5}"/>
          </ac:picMkLst>
        </pc:picChg>
        <pc:picChg chg="add del">
          <ac:chgData name="Chen, Jeff" userId="9a3224f5-9893-4468-acd0-6d03119f890b" providerId="ADAL" clId="{A43FD219-CE5D-4157-A907-3453C7A4E55D}" dt="2021-04-19T21:54:43.914" v="649" actId="478"/>
          <ac:picMkLst>
            <pc:docMk/>
            <pc:sldMk cId="2629362190" sldId="267"/>
            <ac:picMk id="10" creationId="{2F0D5501-B847-4F82-B2AD-80DA705B4F81}"/>
          </ac:picMkLst>
        </pc:picChg>
        <pc:picChg chg="add mod">
          <ac:chgData name="Chen, Jeff" userId="9a3224f5-9893-4468-acd0-6d03119f890b" providerId="ADAL" clId="{A43FD219-CE5D-4157-A907-3453C7A4E55D}" dt="2021-04-19T21:55:22.192" v="657" actId="1076"/>
          <ac:picMkLst>
            <pc:docMk/>
            <pc:sldMk cId="2629362190" sldId="267"/>
            <ac:picMk id="12" creationId="{B3A54307-409E-4551-B83F-F81BC8D13086}"/>
          </ac:picMkLst>
        </pc:picChg>
        <pc:picChg chg="add mod">
          <ac:chgData name="Chen, Jeff" userId="9a3224f5-9893-4468-acd0-6d03119f890b" providerId="ADAL" clId="{A43FD219-CE5D-4157-A907-3453C7A4E55D}" dt="2021-04-19T21:55:22.192" v="657" actId="1076"/>
          <ac:picMkLst>
            <pc:docMk/>
            <pc:sldMk cId="2629362190" sldId="267"/>
            <ac:picMk id="14" creationId="{785ADB4A-B54A-4CE5-B92D-16F7C77D5139}"/>
          </ac:picMkLst>
        </pc:picChg>
      </pc:sldChg>
      <pc:sldChg chg="addSp modSp new mod setBg">
        <pc:chgData name="Chen, Jeff" userId="9a3224f5-9893-4468-acd0-6d03119f890b" providerId="ADAL" clId="{A43FD219-CE5D-4157-A907-3453C7A4E55D}" dt="2021-04-19T22:02:25.832" v="760" actId="20577"/>
        <pc:sldMkLst>
          <pc:docMk/>
          <pc:sldMk cId="2871348187" sldId="268"/>
        </pc:sldMkLst>
        <pc:spChg chg="mod">
          <ac:chgData name="Chen, Jeff" userId="9a3224f5-9893-4468-acd0-6d03119f890b" providerId="ADAL" clId="{A43FD219-CE5D-4157-A907-3453C7A4E55D}" dt="2021-04-19T22:02:25.832" v="760" actId="20577"/>
          <ac:spMkLst>
            <pc:docMk/>
            <pc:sldMk cId="2871348187" sldId="268"/>
            <ac:spMk id="2" creationId="{94F8B102-F58D-4CF9-8434-90956B3DA37B}"/>
          </ac:spMkLst>
        </pc:spChg>
        <pc:spChg chg="add">
          <ac:chgData name="Chen, Jeff" userId="9a3224f5-9893-4468-acd0-6d03119f890b" providerId="ADAL" clId="{A43FD219-CE5D-4157-A907-3453C7A4E55D}" dt="2021-04-19T22:02:11.426" v="714" actId="26606"/>
          <ac:spMkLst>
            <pc:docMk/>
            <pc:sldMk cId="2871348187" sldId="268"/>
            <ac:spMk id="9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2:02:11.426" v="714" actId="26606"/>
          <ac:spMkLst>
            <pc:docMk/>
            <pc:sldMk cId="2871348187" sldId="268"/>
            <ac:spMk id="11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2:02:11.426" v="714" actId="26606"/>
          <ac:spMkLst>
            <pc:docMk/>
            <pc:sldMk cId="2871348187" sldId="268"/>
            <ac:spMk id="13" creationId="{56037404-66BD-46B5-9323-1B531319671A}"/>
          </ac:spMkLst>
        </pc:spChg>
        <pc:picChg chg="add mod">
          <ac:chgData name="Chen, Jeff" userId="9a3224f5-9893-4468-acd0-6d03119f890b" providerId="ADAL" clId="{A43FD219-CE5D-4157-A907-3453C7A4E55D}" dt="2021-04-19T22:02:11.426" v="714" actId="26606"/>
          <ac:picMkLst>
            <pc:docMk/>
            <pc:sldMk cId="2871348187" sldId="268"/>
            <ac:picMk id="4" creationId="{D254C2A0-8923-45D9-A5D8-1A81E09F4BB0}"/>
          </ac:picMkLst>
        </pc:picChg>
      </pc:sldChg>
      <pc:sldChg chg="addSp delSp modSp new mod setBg">
        <pc:chgData name="Chen, Jeff" userId="9a3224f5-9893-4468-acd0-6d03119f890b" providerId="ADAL" clId="{A43FD219-CE5D-4157-A907-3453C7A4E55D}" dt="2021-04-19T22:08:49.978" v="861" actId="1076"/>
        <pc:sldMkLst>
          <pc:docMk/>
          <pc:sldMk cId="261928468" sldId="269"/>
        </pc:sldMkLst>
        <pc:spChg chg="mod">
          <ac:chgData name="Chen, Jeff" userId="9a3224f5-9893-4468-acd0-6d03119f890b" providerId="ADAL" clId="{A43FD219-CE5D-4157-A907-3453C7A4E55D}" dt="2021-04-19T22:08:46.051" v="860" actId="20577"/>
          <ac:spMkLst>
            <pc:docMk/>
            <pc:sldMk cId="261928468" sldId="269"/>
            <ac:spMk id="2" creationId="{C1FF5D3E-18A6-4304-8425-F6BDAA86A4A1}"/>
          </ac:spMkLst>
        </pc:spChg>
        <pc:spChg chg="add">
          <ac:chgData name="Chen, Jeff" userId="9a3224f5-9893-4468-acd0-6d03119f890b" providerId="ADAL" clId="{A43FD219-CE5D-4157-A907-3453C7A4E55D}" dt="2021-04-19T22:07:41.156" v="823" actId="26606"/>
          <ac:spMkLst>
            <pc:docMk/>
            <pc:sldMk cId="261928468" sldId="269"/>
            <ac:spMk id="11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2:07:41.156" v="823" actId="26606"/>
          <ac:spMkLst>
            <pc:docMk/>
            <pc:sldMk cId="261928468" sldId="269"/>
            <ac:spMk id="13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2:07:41.156" v="823" actId="26606"/>
          <ac:spMkLst>
            <pc:docMk/>
            <pc:sldMk cId="261928468" sldId="269"/>
            <ac:spMk id="15" creationId="{56037404-66BD-46B5-9323-1B531319671A}"/>
          </ac:spMkLst>
        </pc:spChg>
        <pc:picChg chg="add del">
          <ac:chgData name="Chen, Jeff" userId="9a3224f5-9893-4468-acd0-6d03119f890b" providerId="ADAL" clId="{A43FD219-CE5D-4157-A907-3453C7A4E55D}" dt="2021-04-19T22:06:42.283" v="787" actId="478"/>
          <ac:picMkLst>
            <pc:docMk/>
            <pc:sldMk cId="261928468" sldId="269"/>
            <ac:picMk id="4" creationId="{CFBCD85C-87E2-4A36-9E97-52DFC41B7CB2}"/>
          </ac:picMkLst>
        </pc:picChg>
        <pc:picChg chg="add del mod">
          <ac:chgData name="Chen, Jeff" userId="9a3224f5-9893-4468-acd0-6d03119f890b" providerId="ADAL" clId="{A43FD219-CE5D-4157-A907-3453C7A4E55D}" dt="2021-04-19T22:08:24.411" v="824" actId="478"/>
          <ac:picMkLst>
            <pc:docMk/>
            <pc:sldMk cId="261928468" sldId="269"/>
            <ac:picMk id="6" creationId="{299762ED-F53C-4A95-893C-259D655627E6}"/>
          </ac:picMkLst>
        </pc:picChg>
        <pc:picChg chg="add mod">
          <ac:chgData name="Chen, Jeff" userId="9a3224f5-9893-4468-acd0-6d03119f890b" providerId="ADAL" clId="{A43FD219-CE5D-4157-A907-3453C7A4E55D}" dt="2021-04-19T22:08:49.978" v="861" actId="1076"/>
          <ac:picMkLst>
            <pc:docMk/>
            <pc:sldMk cId="261928468" sldId="269"/>
            <ac:picMk id="8" creationId="{499216D8-D3E6-4131-B58C-6A51D4A85003}"/>
          </ac:picMkLst>
        </pc:picChg>
      </pc:sldChg>
      <pc:sldChg chg="addSp delSp modSp new mod setBg">
        <pc:chgData name="Chen, Jeff" userId="9a3224f5-9893-4468-acd0-6d03119f890b" providerId="ADAL" clId="{A43FD219-CE5D-4157-A907-3453C7A4E55D}" dt="2021-04-19T22:11:10.637" v="920" actId="20577"/>
        <pc:sldMkLst>
          <pc:docMk/>
          <pc:sldMk cId="4177306911" sldId="270"/>
        </pc:sldMkLst>
        <pc:spChg chg="mod">
          <ac:chgData name="Chen, Jeff" userId="9a3224f5-9893-4468-acd0-6d03119f890b" providerId="ADAL" clId="{A43FD219-CE5D-4157-A907-3453C7A4E55D}" dt="2021-04-19T22:11:10.637" v="920" actId="20577"/>
          <ac:spMkLst>
            <pc:docMk/>
            <pc:sldMk cId="4177306911" sldId="270"/>
            <ac:spMk id="2" creationId="{880E8946-58BD-434B-BC99-700805F9ECB7}"/>
          </ac:spMkLst>
        </pc:spChg>
        <pc:spChg chg="add">
          <ac:chgData name="Chen, Jeff" userId="9a3224f5-9893-4468-acd0-6d03119f890b" providerId="ADAL" clId="{A43FD219-CE5D-4157-A907-3453C7A4E55D}" dt="2021-04-19T22:10:59.554" v="893" actId="26606"/>
          <ac:spMkLst>
            <pc:docMk/>
            <pc:sldMk cId="4177306911" sldId="270"/>
            <ac:spMk id="11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2:10:59.554" v="893" actId="26606"/>
          <ac:spMkLst>
            <pc:docMk/>
            <pc:sldMk cId="4177306911" sldId="270"/>
            <ac:spMk id="13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2:10:59.554" v="893" actId="26606"/>
          <ac:spMkLst>
            <pc:docMk/>
            <pc:sldMk cId="4177306911" sldId="270"/>
            <ac:spMk id="15" creationId="{56037404-66BD-46B5-9323-1B531319671A}"/>
          </ac:spMkLst>
        </pc:spChg>
        <pc:picChg chg="add del">
          <ac:chgData name="Chen, Jeff" userId="9a3224f5-9893-4468-acd0-6d03119f890b" providerId="ADAL" clId="{A43FD219-CE5D-4157-A907-3453C7A4E55D}" dt="2021-04-19T22:10:57.321" v="891" actId="478"/>
          <ac:picMkLst>
            <pc:docMk/>
            <pc:sldMk cId="4177306911" sldId="270"/>
            <ac:picMk id="4" creationId="{B235CCFB-DA35-4073-BEA7-D363AD38F837}"/>
          </ac:picMkLst>
        </pc:picChg>
        <pc:picChg chg="add mod">
          <ac:chgData name="Chen, Jeff" userId="9a3224f5-9893-4468-acd0-6d03119f890b" providerId="ADAL" clId="{A43FD219-CE5D-4157-A907-3453C7A4E55D}" dt="2021-04-19T22:10:59.554" v="893" actId="26606"/>
          <ac:picMkLst>
            <pc:docMk/>
            <pc:sldMk cId="4177306911" sldId="270"/>
            <ac:picMk id="6" creationId="{F27BB7D6-2F8A-4186-A0C3-24AD0FDBF28F}"/>
          </ac:picMkLst>
        </pc:picChg>
      </pc:sldChg>
      <pc:sldChg chg="addSp delSp modSp new mod setBg">
        <pc:chgData name="Chen, Jeff" userId="9a3224f5-9893-4468-acd0-6d03119f890b" providerId="ADAL" clId="{A43FD219-CE5D-4157-A907-3453C7A4E55D}" dt="2021-04-19T22:13:45.551" v="985" actId="20577"/>
        <pc:sldMkLst>
          <pc:docMk/>
          <pc:sldMk cId="3548371813" sldId="271"/>
        </pc:sldMkLst>
        <pc:spChg chg="mod">
          <ac:chgData name="Chen, Jeff" userId="9a3224f5-9893-4468-acd0-6d03119f890b" providerId="ADAL" clId="{A43FD219-CE5D-4157-A907-3453C7A4E55D}" dt="2021-04-19T22:13:45.551" v="985" actId="20577"/>
          <ac:spMkLst>
            <pc:docMk/>
            <pc:sldMk cId="3548371813" sldId="271"/>
            <ac:spMk id="2" creationId="{16B57E36-1E2A-4B5D-A373-BB0960FC1D45}"/>
          </ac:spMkLst>
        </pc:spChg>
        <pc:spChg chg="add del">
          <ac:chgData name="Chen, Jeff" userId="9a3224f5-9893-4468-acd0-6d03119f890b" providerId="ADAL" clId="{A43FD219-CE5D-4157-A907-3453C7A4E55D}" dt="2021-04-19T22:13:38.734" v="956" actId="26606"/>
          <ac:spMkLst>
            <pc:docMk/>
            <pc:sldMk cId="3548371813" sldId="271"/>
            <ac:spMk id="9" creationId="{76906711-0AFB-47DD-A4B6-4E94B38B8C91}"/>
          </ac:spMkLst>
        </pc:spChg>
        <pc:spChg chg="add del">
          <ac:chgData name="Chen, Jeff" userId="9a3224f5-9893-4468-acd0-6d03119f890b" providerId="ADAL" clId="{A43FD219-CE5D-4157-A907-3453C7A4E55D}" dt="2021-04-19T22:13:38.734" v="956" actId="26606"/>
          <ac:spMkLst>
            <pc:docMk/>
            <pc:sldMk cId="3548371813" sldId="271"/>
            <ac:spMk id="11" creationId="{AA91F649-894C-41F6-A21D-3D1AC558E934}"/>
          </ac:spMkLst>
        </pc:spChg>
        <pc:spChg chg="add del">
          <ac:chgData name="Chen, Jeff" userId="9a3224f5-9893-4468-acd0-6d03119f890b" providerId="ADAL" clId="{A43FD219-CE5D-4157-A907-3453C7A4E55D}" dt="2021-04-19T22:13:38.734" v="956" actId="26606"/>
          <ac:spMkLst>
            <pc:docMk/>
            <pc:sldMk cId="3548371813" sldId="271"/>
            <ac:spMk id="13" creationId="{56037404-66BD-46B5-9323-1B531319671A}"/>
          </ac:spMkLst>
        </pc:spChg>
        <pc:spChg chg="add">
          <ac:chgData name="Chen, Jeff" userId="9a3224f5-9893-4468-acd0-6d03119f890b" providerId="ADAL" clId="{A43FD219-CE5D-4157-A907-3453C7A4E55D}" dt="2021-04-19T22:13:38.734" v="956" actId="26606"/>
          <ac:spMkLst>
            <pc:docMk/>
            <pc:sldMk cId="3548371813" sldId="271"/>
            <ac:spMk id="18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2:13:38.734" v="956" actId="26606"/>
          <ac:spMkLst>
            <pc:docMk/>
            <pc:sldMk cId="3548371813" sldId="271"/>
            <ac:spMk id="20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2:13:38.734" v="956" actId="26606"/>
          <ac:spMkLst>
            <pc:docMk/>
            <pc:sldMk cId="3548371813" sldId="271"/>
            <ac:spMk id="22" creationId="{56037404-66BD-46B5-9323-1B531319671A}"/>
          </ac:spMkLst>
        </pc:spChg>
        <pc:picChg chg="add del mod">
          <ac:chgData name="Chen, Jeff" userId="9a3224f5-9893-4468-acd0-6d03119f890b" providerId="ADAL" clId="{A43FD219-CE5D-4157-A907-3453C7A4E55D}" dt="2021-04-19T22:13:36.880" v="954" actId="478"/>
          <ac:picMkLst>
            <pc:docMk/>
            <pc:sldMk cId="3548371813" sldId="271"/>
            <ac:picMk id="4" creationId="{EF85692C-53C4-41F7-977E-093A7CD2B83F}"/>
          </ac:picMkLst>
        </pc:picChg>
        <pc:picChg chg="add mod">
          <ac:chgData name="Chen, Jeff" userId="9a3224f5-9893-4468-acd0-6d03119f890b" providerId="ADAL" clId="{A43FD219-CE5D-4157-A907-3453C7A4E55D}" dt="2021-04-19T22:13:38.734" v="956" actId="26606"/>
          <ac:picMkLst>
            <pc:docMk/>
            <pc:sldMk cId="3548371813" sldId="271"/>
            <ac:picMk id="6" creationId="{3895197D-9871-42E1-93F1-69F89F149B3F}"/>
          </ac:picMkLst>
        </pc:picChg>
      </pc:sldChg>
      <pc:sldChg chg="addSp modSp new mod setBg">
        <pc:chgData name="Chen, Jeff" userId="9a3224f5-9893-4468-acd0-6d03119f890b" providerId="ADAL" clId="{A43FD219-CE5D-4157-A907-3453C7A4E55D}" dt="2021-04-19T23:22:27.502" v="1020" actId="14100"/>
        <pc:sldMkLst>
          <pc:docMk/>
          <pc:sldMk cId="1211446888" sldId="272"/>
        </pc:sldMkLst>
        <pc:spChg chg="mod">
          <ac:chgData name="Chen, Jeff" userId="9a3224f5-9893-4468-acd0-6d03119f890b" providerId="ADAL" clId="{A43FD219-CE5D-4157-A907-3453C7A4E55D}" dt="2021-04-19T23:22:27.502" v="1020" actId="14100"/>
          <ac:spMkLst>
            <pc:docMk/>
            <pc:sldMk cId="1211446888" sldId="272"/>
            <ac:spMk id="2" creationId="{F6782B1B-CC0B-45A8-8BD6-60C2C8879D58}"/>
          </ac:spMkLst>
        </pc:spChg>
        <pc:spChg chg="add">
          <ac:chgData name="Chen, Jeff" userId="9a3224f5-9893-4468-acd0-6d03119f890b" providerId="ADAL" clId="{A43FD219-CE5D-4157-A907-3453C7A4E55D}" dt="2021-04-19T23:22:15.954" v="989" actId="26606"/>
          <ac:spMkLst>
            <pc:docMk/>
            <pc:sldMk cId="1211446888" sldId="272"/>
            <ac:spMk id="9" creationId="{E30408B7-02B2-4EC4-8EE8-B53E74642A86}"/>
          </ac:spMkLst>
        </pc:spChg>
        <pc:spChg chg="add">
          <ac:chgData name="Chen, Jeff" userId="9a3224f5-9893-4468-acd0-6d03119f890b" providerId="ADAL" clId="{A43FD219-CE5D-4157-A907-3453C7A4E55D}" dt="2021-04-19T23:22:15.954" v="989" actId="26606"/>
          <ac:spMkLst>
            <pc:docMk/>
            <pc:sldMk cId="1211446888" sldId="272"/>
            <ac:spMk id="11" creationId="{FC117A00-E1E3-4C50-9444-14FB2BC778DD}"/>
          </ac:spMkLst>
        </pc:spChg>
        <pc:grpChg chg="add">
          <ac:chgData name="Chen, Jeff" userId="9a3224f5-9893-4468-acd0-6d03119f890b" providerId="ADAL" clId="{A43FD219-CE5D-4157-A907-3453C7A4E55D}" dt="2021-04-19T23:22:15.954" v="989" actId="26606"/>
          <ac:grpSpMkLst>
            <pc:docMk/>
            <pc:sldMk cId="1211446888" sldId="272"/>
            <ac:grpSpMk id="13" creationId="{3CA30F3A-949D-4014-A5BD-809F81E84132}"/>
          </ac:grpSpMkLst>
        </pc:grpChg>
        <pc:picChg chg="add mod">
          <ac:chgData name="Chen, Jeff" userId="9a3224f5-9893-4468-acd0-6d03119f890b" providerId="ADAL" clId="{A43FD219-CE5D-4157-A907-3453C7A4E55D}" dt="2021-04-19T23:22:15.954" v="989" actId="26606"/>
          <ac:picMkLst>
            <pc:docMk/>
            <pc:sldMk cId="1211446888" sldId="272"/>
            <ac:picMk id="4" creationId="{BE28AE9D-B9AE-4D5F-9C79-659DDDDC2E2D}"/>
          </ac:picMkLst>
        </pc:picChg>
      </pc:sldChg>
      <pc:sldChg chg="addSp modSp new mod setBg">
        <pc:chgData name="Chen, Jeff" userId="9a3224f5-9893-4468-acd0-6d03119f890b" providerId="ADAL" clId="{A43FD219-CE5D-4157-A907-3453C7A4E55D}" dt="2021-04-19T23:24:21.223" v="1051" actId="20577"/>
        <pc:sldMkLst>
          <pc:docMk/>
          <pc:sldMk cId="3971600350" sldId="273"/>
        </pc:sldMkLst>
        <pc:spChg chg="mod">
          <ac:chgData name="Chen, Jeff" userId="9a3224f5-9893-4468-acd0-6d03119f890b" providerId="ADAL" clId="{A43FD219-CE5D-4157-A907-3453C7A4E55D}" dt="2021-04-19T23:24:21.223" v="1051" actId="20577"/>
          <ac:spMkLst>
            <pc:docMk/>
            <pc:sldMk cId="3971600350" sldId="273"/>
            <ac:spMk id="2" creationId="{3A7B4E6E-7660-48E4-B69A-B5EAB2ECB60B}"/>
          </ac:spMkLst>
        </pc:spChg>
        <pc:spChg chg="add">
          <ac:chgData name="Chen, Jeff" userId="9a3224f5-9893-4468-acd0-6d03119f890b" providerId="ADAL" clId="{A43FD219-CE5D-4157-A907-3453C7A4E55D}" dt="2021-04-19T23:24:10.313" v="1024" actId="26606"/>
          <ac:spMkLst>
            <pc:docMk/>
            <pc:sldMk cId="3971600350" sldId="273"/>
            <ac:spMk id="9" creationId="{E30408B7-02B2-4EC4-8EE8-B53E74642A86}"/>
          </ac:spMkLst>
        </pc:spChg>
        <pc:spChg chg="add">
          <ac:chgData name="Chen, Jeff" userId="9a3224f5-9893-4468-acd0-6d03119f890b" providerId="ADAL" clId="{A43FD219-CE5D-4157-A907-3453C7A4E55D}" dt="2021-04-19T23:24:10.313" v="1024" actId="26606"/>
          <ac:spMkLst>
            <pc:docMk/>
            <pc:sldMk cId="3971600350" sldId="273"/>
            <ac:spMk id="11" creationId="{FC117A00-E1E3-4C50-9444-14FB2BC778DD}"/>
          </ac:spMkLst>
        </pc:spChg>
        <pc:grpChg chg="add">
          <ac:chgData name="Chen, Jeff" userId="9a3224f5-9893-4468-acd0-6d03119f890b" providerId="ADAL" clId="{A43FD219-CE5D-4157-A907-3453C7A4E55D}" dt="2021-04-19T23:24:10.313" v="1024" actId="26606"/>
          <ac:grpSpMkLst>
            <pc:docMk/>
            <pc:sldMk cId="3971600350" sldId="273"/>
            <ac:grpSpMk id="13" creationId="{3CA30F3A-949D-4014-A5BD-809F81E84132}"/>
          </ac:grpSpMkLst>
        </pc:grpChg>
        <pc:picChg chg="add mod">
          <ac:chgData name="Chen, Jeff" userId="9a3224f5-9893-4468-acd0-6d03119f890b" providerId="ADAL" clId="{A43FD219-CE5D-4157-A907-3453C7A4E55D}" dt="2021-04-19T23:24:10.313" v="1024" actId="26606"/>
          <ac:picMkLst>
            <pc:docMk/>
            <pc:sldMk cId="3971600350" sldId="273"/>
            <ac:picMk id="4" creationId="{2E219749-89A5-4950-A960-9AC10BAC2C9B}"/>
          </ac:picMkLst>
        </pc:picChg>
      </pc:sldChg>
      <pc:sldChg chg="addSp delSp modSp new mod setBg">
        <pc:chgData name="Chen, Jeff" userId="9a3224f5-9893-4468-acd0-6d03119f890b" providerId="ADAL" clId="{A43FD219-CE5D-4157-A907-3453C7A4E55D}" dt="2021-04-19T23:25:48.540" v="1089" actId="26606"/>
        <pc:sldMkLst>
          <pc:docMk/>
          <pc:sldMk cId="209055547" sldId="274"/>
        </pc:sldMkLst>
        <pc:spChg chg="mod">
          <ac:chgData name="Chen, Jeff" userId="9a3224f5-9893-4468-acd0-6d03119f890b" providerId="ADAL" clId="{A43FD219-CE5D-4157-A907-3453C7A4E55D}" dt="2021-04-19T23:25:48.540" v="1089" actId="26606"/>
          <ac:spMkLst>
            <pc:docMk/>
            <pc:sldMk cId="209055547" sldId="274"/>
            <ac:spMk id="2" creationId="{682C6FFF-CD32-4C48-A468-078BA8B7AB30}"/>
          </ac:spMkLst>
        </pc:spChg>
        <pc:spChg chg="add del">
          <ac:chgData name="Chen, Jeff" userId="9a3224f5-9893-4468-acd0-6d03119f890b" providerId="ADAL" clId="{A43FD219-CE5D-4157-A907-3453C7A4E55D}" dt="2021-04-19T23:25:48.540" v="1089" actId="26606"/>
          <ac:spMkLst>
            <pc:docMk/>
            <pc:sldMk cId="209055547" sldId="274"/>
            <ac:spMk id="9" creationId="{E30408B7-02B2-4EC4-8EE8-B53E74642A86}"/>
          </ac:spMkLst>
        </pc:spChg>
        <pc:spChg chg="add del">
          <ac:chgData name="Chen, Jeff" userId="9a3224f5-9893-4468-acd0-6d03119f890b" providerId="ADAL" clId="{A43FD219-CE5D-4157-A907-3453C7A4E55D}" dt="2021-04-19T23:25:48.540" v="1089" actId="26606"/>
          <ac:spMkLst>
            <pc:docMk/>
            <pc:sldMk cId="209055547" sldId="274"/>
            <ac:spMk id="11" creationId="{FC117A00-E1E3-4C50-9444-14FB2BC778DD}"/>
          </ac:spMkLst>
        </pc:spChg>
        <pc:spChg chg="add">
          <ac:chgData name="Chen, Jeff" userId="9a3224f5-9893-4468-acd0-6d03119f890b" providerId="ADAL" clId="{A43FD219-CE5D-4157-A907-3453C7A4E55D}" dt="2021-04-19T23:25:48.540" v="1089" actId="26606"/>
          <ac:spMkLst>
            <pc:docMk/>
            <pc:sldMk cId="209055547" sldId="274"/>
            <ac:spMk id="20" creationId="{E30408B7-02B2-4EC4-8EE8-B53E74642A86}"/>
          </ac:spMkLst>
        </pc:spChg>
        <pc:spChg chg="add">
          <ac:chgData name="Chen, Jeff" userId="9a3224f5-9893-4468-acd0-6d03119f890b" providerId="ADAL" clId="{A43FD219-CE5D-4157-A907-3453C7A4E55D}" dt="2021-04-19T23:25:48.540" v="1089" actId="26606"/>
          <ac:spMkLst>
            <pc:docMk/>
            <pc:sldMk cId="209055547" sldId="274"/>
            <ac:spMk id="22" creationId="{FC117A00-E1E3-4C50-9444-14FB2BC778DD}"/>
          </ac:spMkLst>
        </pc:spChg>
        <pc:grpChg chg="add del">
          <ac:chgData name="Chen, Jeff" userId="9a3224f5-9893-4468-acd0-6d03119f890b" providerId="ADAL" clId="{A43FD219-CE5D-4157-A907-3453C7A4E55D}" dt="2021-04-19T23:25:48.540" v="1089" actId="26606"/>
          <ac:grpSpMkLst>
            <pc:docMk/>
            <pc:sldMk cId="209055547" sldId="274"/>
            <ac:grpSpMk id="13" creationId="{3CA30F3A-949D-4014-A5BD-809F81E84132}"/>
          </ac:grpSpMkLst>
        </pc:grpChg>
        <pc:grpChg chg="add">
          <ac:chgData name="Chen, Jeff" userId="9a3224f5-9893-4468-acd0-6d03119f890b" providerId="ADAL" clId="{A43FD219-CE5D-4157-A907-3453C7A4E55D}" dt="2021-04-19T23:25:48.540" v="1089" actId="26606"/>
          <ac:grpSpMkLst>
            <pc:docMk/>
            <pc:sldMk cId="209055547" sldId="274"/>
            <ac:grpSpMk id="24" creationId="{3CA30F3A-949D-4014-A5BD-809F81E84132}"/>
          </ac:grpSpMkLst>
        </pc:grpChg>
        <pc:picChg chg="add mod">
          <ac:chgData name="Chen, Jeff" userId="9a3224f5-9893-4468-acd0-6d03119f890b" providerId="ADAL" clId="{A43FD219-CE5D-4157-A907-3453C7A4E55D}" dt="2021-04-19T23:25:37.689" v="1053" actId="26606"/>
          <ac:picMkLst>
            <pc:docMk/>
            <pc:sldMk cId="209055547" sldId="274"/>
            <ac:picMk id="4" creationId="{523DCE0B-E8F6-4A7A-AD56-EDEA70E80ADF}"/>
          </ac:picMkLst>
        </pc:picChg>
      </pc:sldChg>
      <pc:sldChg chg="addSp delSp modSp new mod setBg">
        <pc:chgData name="Chen, Jeff" userId="9a3224f5-9893-4468-acd0-6d03119f890b" providerId="ADAL" clId="{A43FD219-CE5D-4157-A907-3453C7A4E55D}" dt="2021-04-19T23:28:28.583" v="1149" actId="20577"/>
        <pc:sldMkLst>
          <pc:docMk/>
          <pc:sldMk cId="891217314" sldId="275"/>
        </pc:sldMkLst>
        <pc:spChg chg="mod">
          <ac:chgData name="Chen, Jeff" userId="9a3224f5-9893-4468-acd0-6d03119f890b" providerId="ADAL" clId="{A43FD219-CE5D-4157-A907-3453C7A4E55D}" dt="2021-04-19T23:28:28.583" v="1149" actId="20577"/>
          <ac:spMkLst>
            <pc:docMk/>
            <pc:sldMk cId="891217314" sldId="275"/>
            <ac:spMk id="2" creationId="{FD2EB7D0-838B-4CE4-A943-DC568EC8B190}"/>
          </ac:spMkLst>
        </pc:spChg>
        <pc:spChg chg="add">
          <ac:chgData name="Chen, Jeff" userId="9a3224f5-9893-4468-acd0-6d03119f890b" providerId="ADAL" clId="{A43FD219-CE5D-4157-A907-3453C7A4E55D}" dt="2021-04-19T23:28:13.823" v="1105" actId="26606"/>
          <ac:spMkLst>
            <pc:docMk/>
            <pc:sldMk cId="891217314" sldId="275"/>
            <ac:spMk id="11" creationId="{E30408B7-02B2-4EC4-8EE8-B53E74642A86}"/>
          </ac:spMkLst>
        </pc:spChg>
        <pc:spChg chg="add">
          <ac:chgData name="Chen, Jeff" userId="9a3224f5-9893-4468-acd0-6d03119f890b" providerId="ADAL" clId="{A43FD219-CE5D-4157-A907-3453C7A4E55D}" dt="2021-04-19T23:28:13.823" v="1105" actId="26606"/>
          <ac:spMkLst>
            <pc:docMk/>
            <pc:sldMk cId="891217314" sldId="275"/>
            <ac:spMk id="13" creationId="{FC117A00-E1E3-4C50-9444-14FB2BC778DD}"/>
          </ac:spMkLst>
        </pc:spChg>
        <pc:grpChg chg="add">
          <ac:chgData name="Chen, Jeff" userId="9a3224f5-9893-4468-acd0-6d03119f890b" providerId="ADAL" clId="{A43FD219-CE5D-4157-A907-3453C7A4E55D}" dt="2021-04-19T23:28:13.823" v="1105" actId="26606"/>
          <ac:grpSpMkLst>
            <pc:docMk/>
            <pc:sldMk cId="891217314" sldId="275"/>
            <ac:grpSpMk id="15" creationId="{3CA30F3A-949D-4014-A5BD-809F81E84132}"/>
          </ac:grpSpMkLst>
        </pc:grpChg>
        <pc:picChg chg="add del">
          <ac:chgData name="Chen, Jeff" userId="9a3224f5-9893-4468-acd0-6d03119f890b" providerId="ADAL" clId="{A43FD219-CE5D-4157-A907-3453C7A4E55D}" dt="2021-04-19T23:28:11.609" v="1103" actId="478"/>
          <ac:picMkLst>
            <pc:docMk/>
            <pc:sldMk cId="891217314" sldId="275"/>
            <ac:picMk id="4" creationId="{7C4E4CE6-BE4A-435F-9346-FBF557F0284A}"/>
          </ac:picMkLst>
        </pc:picChg>
        <pc:picChg chg="add mod">
          <ac:chgData name="Chen, Jeff" userId="9a3224f5-9893-4468-acd0-6d03119f890b" providerId="ADAL" clId="{A43FD219-CE5D-4157-A907-3453C7A4E55D}" dt="2021-04-19T23:28:13.823" v="1105" actId="26606"/>
          <ac:picMkLst>
            <pc:docMk/>
            <pc:sldMk cId="891217314" sldId="275"/>
            <ac:picMk id="6" creationId="{2EF858B8-8537-4650-83CC-BD9D0EF84FAD}"/>
          </ac:picMkLst>
        </pc:picChg>
      </pc:sldChg>
      <pc:sldChg chg="addSp delSp modSp new mod setBg">
        <pc:chgData name="Chen, Jeff" userId="9a3224f5-9893-4468-acd0-6d03119f890b" providerId="ADAL" clId="{A43FD219-CE5D-4157-A907-3453C7A4E55D}" dt="2021-04-19T23:29:05.529" v="1182" actId="26606"/>
        <pc:sldMkLst>
          <pc:docMk/>
          <pc:sldMk cId="3616769345" sldId="276"/>
        </pc:sldMkLst>
        <pc:spChg chg="mod">
          <ac:chgData name="Chen, Jeff" userId="9a3224f5-9893-4468-acd0-6d03119f890b" providerId="ADAL" clId="{A43FD219-CE5D-4157-A907-3453C7A4E55D}" dt="2021-04-19T23:29:05.529" v="1182" actId="26606"/>
          <ac:spMkLst>
            <pc:docMk/>
            <pc:sldMk cId="3616769345" sldId="276"/>
            <ac:spMk id="2" creationId="{7104A405-75D5-4BB0-AAF0-A99BFE52229B}"/>
          </ac:spMkLst>
        </pc:spChg>
        <pc:spChg chg="add del">
          <ac:chgData name="Chen, Jeff" userId="9a3224f5-9893-4468-acd0-6d03119f890b" providerId="ADAL" clId="{A43FD219-CE5D-4157-A907-3453C7A4E55D}" dt="2021-04-19T23:29:05.529" v="1182" actId="26606"/>
          <ac:spMkLst>
            <pc:docMk/>
            <pc:sldMk cId="3616769345" sldId="276"/>
            <ac:spMk id="9" creationId="{E30408B7-02B2-4EC4-8EE8-B53E74642A86}"/>
          </ac:spMkLst>
        </pc:spChg>
        <pc:spChg chg="add del">
          <ac:chgData name="Chen, Jeff" userId="9a3224f5-9893-4468-acd0-6d03119f890b" providerId="ADAL" clId="{A43FD219-CE5D-4157-A907-3453C7A4E55D}" dt="2021-04-19T23:29:05.529" v="1182" actId="26606"/>
          <ac:spMkLst>
            <pc:docMk/>
            <pc:sldMk cId="3616769345" sldId="276"/>
            <ac:spMk id="11" creationId="{FC117A00-E1E3-4C50-9444-14FB2BC778DD}"/>
          </ac:spMkLst>
        </pc:spChg>
        <pc:spChg chg="add">
          <ac:chgData name="Chen, Jeff" userId="9a3224f5-9893-4468-acd0-6d03119f890b" providerId="ADAL" clId="{A43FD219-CE5D-4157-A907-3453C7A4E55D}" dt="2021-04-19T23:29:05.529" v="1182" actId="26606"/>
          <ac:spMkLst>
            <pc:docMk/>
            <pc:sldMk cId="3616769345" sldId="276"/>
            <ac:spMk id="20" creationId="{E30408B7-02B2-4EC4-8EE8-B53E74642A86}"/>
          </ac:spMkLst>
        </pc:spChg>
        <pc:spChg chg="add">
          <ac:chgData name="Chen, Jeff" userId="9a3224f5-9893-4468-acd0-6d03119f890b" providerId="ADAL" clId="{A43FD219-CE5D-4157-A907-3453C7A4E55D}" dt="2021-04-19T23:29:05.529" v="1182" actId="26606"/>
          <ac:spMkLst>
            <pc:docMk/>
            <pc:sldMk cId="3616769345" sldId="276"/>
            <ac:spMk id="22" creationId="{FC117A00-E1E3-4C50-9444-14FB2BC778DD}"/>
          </ac:spMkLst>
        </pc:spChg>
        <pc:grpChg chg="add del">
          <ac:chgData name="Chen, Jeff" userId="9a3224f5-9893-4468-acd0-6d03119f890b" providerId="ADAL" clId="{A43FD219-CE5D-4157-A907-3453C7A4E55D}" dt="2021-04-19T23:29:05.529" v="1182" actId="26606"/>
          <ac:grpSpMkLst>
            <pc:docMk/>
            <pc:sldMk cId="3616769345" sldId="276"/>
            <ac:grpSpMk id="13" creationId="{3CA30F3A-949D-4014-A5BD-809F81E84132}"/>
          </ac:grpSpMkLst>
        </pc:grpChg>
        <pc:grpChg chg="add">
          <ac:chgData name="Chen, Jeff" userId="9a3224f5-9893-4468-acd0-6d03119f890b" providerId="ADAL" clId="{A43FD219-CE5D-4157-A907-3453C7A4E55D}" dt="2021-04-19T23:29:05.529" v="1182" actId="26606"/>
          <ac:grpSpMkLst>
            <pc:docMk/>
            <pc:sldMk cId="3616769345" sldId="276"/>
            <ac:grpSpMk id="24" creationId="{3CA30F3A-949D-4014-A5BD-809F81E84132}"/>
          </ac:grpSpMkLst>
        </pc:grpChg>
        <pc:picChg chg="add mod">
          <ac:chgData name="Chen, Jeff" userId="9a3224f5-9893-4468-acd0-6d03119f890b" providerId="ADAL" clId="{A43FD219-CE5D-4157-A907-3453C7A4E55D}" dt="2021-04-19T23:28:53.165" v="1151" actId="26606"/>
          <ac:picMkLst>
            <pc:docMk/>
            <pc:sldMk cId="3616769345" sldId="276"/>
            <ac:picMk id="4" creationId="{25B98869-CAD0-4645-89BC-955BE6FDF9AB}"/>
          </ac:picMkLst>
        </pc:picChg>
      </pc:sldChg>
      <pc:sldChg chg="addSp modSp new mod setBg">
        <pc:chgData name="Chen, Jeff" userId="9a3224f5-9893-4468-acd0-6d03119f890b" providerId="ADAL" clId="{A43FD219-CE5D-4157-A907-3453C7A4E55D}" dt="2021-04-19T23:29:25.800" v="1210" actId="20577"/>
        <pc:sldMkLst>
          <pc:docMk/>
          <pc:sldMk cId="2922465570" sldId="277"/>
        </pc:sldMkLst>
        <pc:spChg chg="mod">
          <ac:chgData name="Chen, Jeff" userId="9a3224f5-9893-4468-acd0-6d03119f890b" providerId="ADAL" clId="{A43FD219-CE5D-4157-A907-3453C7A4E55D}" dt="2021-04-19T23:29:25.800" v="1210" actId="20577"/>
          <ac:spMkLst>
            <pc:docMk/>
            <pc:sldMk cId="2922465570" sldId="277"/>
            <ac:spMk id="2" creationId="{BE8B44C1-4A17-4813-A899-4B826576F9F4}"/>
          </ac:spMkLst>
        </pc:spChg>
        <pc:spChg chg="add">
          <ac:chgData name="Chen, Jeff" userId="9a3224f5-9893-4468-acd0-6d03119f890b" providerId="ADAL" clId="{A43FD219-CE5D-4157-A907-3453C7A4E55D}" dt="2021-04-19T23:29:20.777" v="1184" actId="26606"/>
          <ac:spMkLst>
            <pc:docMk/>
            <pc:sldMk cId="2922465570" sldId="277"/>
            <ac:spMk id="9" creationId="{E30408B7-02B2-4EC4-8EE8-B53E74642A86}"/>
          </ac:spMkLst>
        </pc:spChg>
        <pc:spChg chg="add">
          <ac:chgData name="Chen, Jeff" userId="9a3224f5-9893-4468-acd0-6d03119f890b" providerId="ADAL" clId="{A43FD219-CE5D-4157-A907-3453C7A4E55D}" dt="2021-04-19T23:29:20.777" v="1184" actId="26606"/>
          <ac:spMkLst>
            <pc:docMk/>
            <pc:sldMk cId="2922465570" sldId="277"/>
            <ac:spMk id="11" creationId="{FC117A00-E1E3-4C50-9444-14FB2BC778DD}"/>
          </ac:spMkLst>
        </pc:spChg>
        <pc:grpChg chg="add">
          <ac:chgData name="Chen, Jeff" userId="9a3224f5-9893-4468-acd0-6d03119f890b" providerId="ADAL" clId="{A43FD219-CE5D-4157-A907-3453C7A4E55D}" dt="2021-04-19T23:29:20.777" v="1184" actId="26606"/>
          <ac:grpSpMkLst>
            <pc:docMk/>
            <pc:sldMk cId="2922465570" sldId="277"/>
            <ac:grpSpMk id="13" creationId="{3CA30F3A-949D-4014-A5BD-809F81E84132}"/>
          </ac:grpSpMkLst>
        </pc:grpChg>
        <pc:picChg chg="add mod">
          <ac:chgData name="Chen, Jeff" userId="9a3224f5-9893-4468-acd0-6d03119f890b" providerId="ADAL" clId="{A43FD219-CE5D-4157-A907-3453C7A4E55D}" dt="2021-04-19T23:29:20.777" v="1184" actId="26606"/>
          <ac:picMkLst>
            <pc:docMk/>
            <pc:sldMk cId="2922465570" sldId="277"/>
            <ac:picMk id="4" creationId="{36312D36-F5DE-4C49-8000-D72BEAA6FBC6}"/>
          </ac:picMkLst>
        </pc:picChg>
      </pc:sldChg>
      <pc:sldChg chg="addSp modSp new mod setBg">
        <pc:chgData name="Chen, Jeff" userId="9a3224f5-9893-4468-acd0-6d03119f890b" providerId="ADAL" clId="{A43FD219-CE5D-4157-A907-3453C7A4E55D}" dt="2021-04-19T23:31:14.155" v="1236" actId="20577"/>
        <pc:sldMkLst>
          <pc:docMk/>
          <pc:sldMk cId="3872977552" sldId="278"/>
        </pc:sldMkLst>
        <pc:spChg chg="mod">
          <ac:chgData name="Chen, Jeff" userId="9a3224f5-9893-4468-acd0-6d03119f890b" providerId="ADAL" clId="{A43FD219-CE5D-4157-A907-3453C7A4E55D}" dt="2021-04-19T23:31:14.155" v="1236" actId="20577"/>
          <ac:spMkLst>
            <pc:docMk/>
            <pc:sldMk cId="3872977552" sldId="278"/>
            <ac:spMk id="2" creationId="{C6A547E9-7F97-4E2B-89F2-1509E9DB9904}"/>
          </ac:spMkLst>
        </pc:spChg>
        <pc:spChg chg="add">
          <ac:chgData name="Chen, Jeff" userId="9a3224f5-9893-4468-acd0-6d03119f890b" providerId="ADAL" clId="{A43FD219-CE5D-4157-A907-3453C7A4E55D}" dt="2021-04-19T23:31:07.871" v="1212" actId="26606"/>
          <ac:spMkLst>
            <pc:docMk/>
            <pc:sldMk cId="3872977552" sldId="278"/>
            <ac:spMk id="9" creationId="{E30408B7-02B2-4EC4-8EE8-B53E74642A86}"/>
          </ac:spMkLst>
        </pc:spChg>
        <pc:spChg chg="add">
          <ac:chgData name="Chen, Jeff" userId="9a3224f5-9893-4468-acd0-6d03119f890b" providerId="ADAL" clId="{A43FD219-CE5D-4157-A907-3453C7A4E55D}" dt="2021-04-19T23:31:07.871" v="1212" actId="26606"/>
          <ac:spMkLst>
            <pc:docMk/>
            <pc:sldMk cId="3872977552" sldId="278"/>
            <ac:spMk id="11" creationId="{FC117A00-E1E3-4C50-9444-14FB2BC778DD}"/>
          </ac:spMkLst>
        </pc:spChg>
        <pc:grpChg chg="add">
          <ac:chgData name="Chen, Jeff" userId="9a3224f5-9893-4468-acd0-6d03119f890b" providerId="ADAL" clId="{A43FD219-CE5D-4157-A907-3453C7A4E55D}" dt="2021-04-19T23:31:07.871" v="1212" actId="26606"/>
          <ac:grpSpMkLst>
            <pc:docMk/>
            <pc:sldMk cId="3872977552" sldId="278"/>
            <ac:grpSpMk id="13" creationId="{3CA30F3A-949D-4014-A5BD-809F81E84132}"/>
          </ac:grpSpMkLst>
        </pc:grpChg>
        <pc:picChg chg="add mod">
          <ac:chgData name="Chen, Jeff" userId="9a3224f5-9893-4468-acd0-6d03119f890b" providerId="ADAL" clId="{A43FD219-CE5D-4157-A907-3453C7A4E55D}" dt="2021-04-19T23:31:07.871" v="1212" actId="26606"/>
          <ac:picMkLst>
            <pc:docMk/>
            <pc:sldMk cId="3872977552" sldId="278"/>
            <ac:picMk id="4" creationId="{A7262756-4911-4CDE-99BC-269386054B35}"/>
          </ac:picMkLst>
        </pc:picChg>
      </pc:sldChg>
      <pc:sldChg chg="addSp modSp new mod setBg">
        <pc:chgData name="Chen, Jeff" userId="9a3224f5-9893-4468-acd0-6d03119f890b" providerId="ADAL" clId="{A43FD219-CE5D-4157-A907-3453C7A4E55D}" dt="2021-04-19T23:32:19.807" v="1250" actId="20577"/>
        <pc:sldMkLst>
          <pc:docMk/>
          <pc:sldMk cId="2070956219" sldId="279"/>
        </pc:sldMkLst>
        <pc:spChg chg="mod">
          <ac:chgData name="Chen, Jeff" userId="9a3224f5-9893-4468-acd0-6d03119f890b" providerId="ADAL" clId="{A43FD219-CE5D-4157-A907-3453C7A4E55D}" dt="2021-04-19T23:32:19.807" v="1250" actId="20577"/>
          <ac:spMkLst>
            <pc:docMk/>
            <pc:sldMk cId="2070956219" sldId="279"/>
            <ac:spMk id="2" creationId="{753F494B-FA6D-4A50-A625-9102B524876D}"/>
          </ac:spMkLst>
        </pc:spChg>
        <pc:spChg chg="add">
          <ac:chgData name="Chen, Jeff" userId="9a3224f5-9893-4468-acd0-6d03119f890b" providerId="ADAL" clId="{A43FD219-CE5D-4157-A907-3453C7A4E55D}" dt="2021-04-19T23:32:14.329" v="1238" actId="26606"/>
          <ac:spMkLst>
            <pc:docMk/>
            <pc:sldMk cId="2070956219" sldId="279"/>
            <ac:spMk id="9" creationId="{E30408B7-02B2-4EC4-8EE8-B53E74642A86}"/>
          </ac:spMkLst>
        </pc:spChg>
        <pc:spChg chg="add">
          <ac:chgData name="Chen, Jeff" userId="9a3224f5-9893-4468-acd0-6d03119f890b" providerId="ADAL" clId="{A43FD219-CE5D-4157-A907-3453C7A4E55D}" dt="2021-04-19T23:32:14.329" v="1238" actId="26606"/>
          <ac:spMkLst>
            <pc:docMk/>
            <pc:sldMk cId="2070956219" sldId="279"/>
            <ac:spMk id="11" creationId="{FC117A00-E1E3-4C50-9444-14FB2BC778DD}"/>
          </ac:spMkLst>
        </pc:spChg>
        <pc:grpChg chg="add">
          <ac:chgData name="Chen, Jeff" userId="9a3224f5-9893-4468-acd0-6d03119f890b" providerId="ADAL" clId="{A43FD219-CE5D-4157-A907-3453C7A4E55D}" dt="2021-04-19T23:32:14.329" v="1238" actId="26606"/>
          <ac:grpSpMkLst>
            <pc:docMk/>
            <pc:sldMk cId="2070956219" sldId="279"/>
            <ac:grpSpMk id="13" creationId="{3CA30F3A-949D-4014-A5BD-809F81E84132}"/>
          </ac:grpSpMkLst>
        </pc:grpChg>
        <pc:picChg chg="add mod">
          <ac:chgData name="Chen, Jeff" userId="9a3224f5-9893-4468-acd0-6d03119f890b" providerId="ADAL" clId="{A43FD219-CE5D-4157-A907-3453C7A4E55D}" dt="2021-04-19T23:32:14.329" v="1238" actId="26606"/>
          <ac:picMkLst>
            <pc:docMk/>
            <pc:sldMk cId="2070956219" sldId="279"/>
            <ac:picMk id="4" creationId="{F9076F8E-5757-4238-BE49-12759C64A0CA}"/>
          </ac:picMkLst>
        </pc:picChg>
      </pc:sldChg>
      <pc:sldChg chg="new del">
        <pc:chgData name="Chen, Jeff" userId="9a3224f5-9893-4468-acd0-6d03119f890b" providerId="ADAL" clId="{A43FD219-CE5D-4157-A907-3453C7A4E55D}" dt="2021-04-19T23:32:42.985" v="1251" actId="2696"/>
        <pc:sldMkLst>
          <pc:docMk/>
          <pc:sldMk cId="1077880912" sldId="280"/>
        </pc:sldMkLst>
      </pc:sldChg>
      <pc:sldChg chg="new del">
        <pc:chgData name="Chen, Jeff" userId="9a3224f5-9893-4468-acd0-6d03119f890b" providerId="ADAL" clId="{A43FD219-CE5D-4157-A907-3453C7A4E55D}" dt="2021-04-19T23:32:45.278" v="1252" actId="2696"/>
        <pc:sldMkLst>
          <pc:docMk/>
          <pc:sldMk cId="851392287" sldId="281"/>
        </pc:sldMkLst>
      </pc:sldChg>
      <pc:sldChg chg="new del">
        <pc:chgData name="Chen, Jeff" userId="9a3224f5-9893-4468-acd0-6d03119f890b" providerId="ADAL" clId="{A43FD219-CE5D-4157-A907-3453C7A4E55D}" dt="2021-04-19T23:32:47.758" v="1253" actId="2696"/>
        <pc:sldMkLst>
          <pc:docMk/>
          <pc:sldMk cId="2791132493" sldId="282"/>
        </pc:sldMkLst>
      </pc:sldChg>
      <pc:sldChg chg="new del">
        <pc:chgData name="Chen, Jeff" userId="9a3224f5-9893-4468-acd0-6d03119f890b" providerId="ADAL" clId="{A43FD219-CE5D-4157-A907-3453C7A4E55D}" dt="2021-04-19T23:32:49.613" v="1254" actId="2696"/>
        <pc:sldMkLst>
          <pc:docMk/>
          <pc:sldMk cId="580189025" sldId="283"/>
        </pc:sldMkLst>
      </pc:sldChg>
      <pc:sldChg chg="new del">
        <pc:chgData name="Chen, Jeff" userId="9a3224f5-9893-4468-acd0-6d03119f890b" providerId="ADAL" clId="{A43FD219-CE5D-4157-A907-3453C7A4E55D}" dt="2021-04-19T23:32:51.589" v="1255" actId="2696"/>
        <pc:sldMkLst>
          <pc:docMk/>
          <pc:sldMk cId="2733042860" sldId="284"/>
        </pc:sldMkLst>
      </pc:sldChg>
      <pc:sldChg chg="new del">
        <pc:chgData name="Chen, Jeff" userId="9a3224f5-9893-4468-acd0-6d03119f890b" providerId="ADAL" clId="{A43FD219-CE5D-4157-A907-3453C7A4E55D}" dt="2021-04-19T23:32:53.493" v="1256" actId="2696"/>
        <pc:sldMkLst>
          <pc:docMk/>
          <pc:sldMk cId="1209956622" sldId="285"/>
        </pc:sldMkLst>
      </pc:sldChg>
      <pc:sldChg chg="new del">
        <pc:chgData name="Chen, Jeff" userId="9a3224f5-9893-4468-acd0-6d03119f890b" providerId="ADAL" clId="{A43FD219-CE5D-4157-A907-3453C7A4E55D}" dt="2021-04-19T23:32:55.287" v="1257" actId="2696"/>
        <pc:sldMkLst>
          <pc:docMk/>
          <pc:sldMk cId="3216512181" sldId="286"/>
        </pc:sldMkLst>
      </pc:sldChg>
      <pc:sldChg chg="new del">
        <pc:chgData name="Chen, Jeff" userId="9a3224f5-9893-4468-acd0-6d03119f890b" providerId="ADAL" clId="{A43FD219-CE5D-4157-A907-3453C7A4E55D}" dt="2021-04-19T23:32:56.817" v="1258" actId="2696"/>
        <pc:sldMkLst>
          <pc:docMk/>
          <pc:sldMk cId="3709792680" sldId="287"/>
        </pc:sldMkLst>
      </pc:sldChg>
      <pc:sldChg chg="new del">
        <pc:chgData name="Chen, Jeff" userId="9a3224f5-9893-4468-acd0-6d03119f890b" providerId="ADAL" clId="{A43FD219-CE5D-4157-A907-3453C7A4E55D}" dt="2021-04-19T23:32:58.647" v="1259" actId="2696"/>
        <pc:sldMkLst>
          <pc:docMk/>
          <pc:sldMk cId="3416765322" sldId="288"/>
        </pc:sldMkLst>
      </pc:sldChg>
      <pc:sldChg chg="addSp delSp modSp add mod">
        <pc:chgData name="Chen, Jeff" userId="9a3224f5-9893-4468-acd0-6d03119f890b" providerId="ADAL" clId="{A43FD219-CE5D-4157-A907-3453C7A4E55D}" dt="2021-04-19T21:49:41.653" v="565" actId="20577"/>
        <pc:sldMkLst>
          <pc:docMk/>
          <pc:sldMk cId="1958835991" sldId="289"/>
        </pc:sldMkLst>
        <pc:spChg chg="mod">
          <ac:chgData name="Chen, Jeff" userId="9a3224f5-9893-4468-acd0-6d03119f890b" providerId="ADAL" clId="{A43FD219-CE5D-4157-A907-3453C7A4E55D}" dt="2021-04-19T21:49:41.653" v="565" actId="20577"/>
          <ac:spMkLst>
            <pc:docMk/>
            <pc:sldMk cId="1958835991" sldId="289"/>
            <ac:spMk id="2" creationId="{92940859-7556-4020-A13C-454902522DEE}"/>
          </ac:spMkLst>
        </pc:spChg>
        <pc:picChg chg="add mod">
          <ac:chgData name="Chen, Jeff" userId="9a3224f5-9893-4468-acd0-6d03119f890b" providerId="ADAL" clId="{A43FD219-CE5D-4157-A907-3453C7A4E55D}" dt="2021-04-19T21:49:34.288" v="556" actId="1076"/>
          <ac:picMkLst>
            <pc:docMk/>
            <pc:sldMk cId="1958835991" sldId="289"/>
            <ac:picMk id="4" creationId="{BC45164A-24F8-4880-A442-CA3C73C447B1}"/>
          </ac:picMkLst>
        </pc:picChg>
        <pc:picChg chg="del">
          <ac:chgData name="Chen, Jeff" userId="9a3224f5-9893-4468-acd0-6d03119f890b" providerId="ADAL" clId="{A43FD219-CE5D-4157-A907-3453C7A4E55D}" dt="2021-04-19T21:49:32.254" v="555" actId="478"/>
          <ac:picMkLst>
            <pc:docMk/>
            <pc:sldMk cId="1958835991" sldId="289"/>
            <ac:picMk id="6" creationId="{F588DD46-9B20-4A67-8E18-823FE234B5C0}"/>
          </ac:picMkLst>
        </pc:picChg>
      </pc:sldChg>
      <pc:sldChg chg="addSp delSp modSp add del mod">
        <pc:chgData name="Chen, Jeff" userId="9a3224f5-9893-4468-acd0-6d03119f890b" providerId="ADAL" clId="{A43FD219-CE5D-4157-A907-3453C7A4E55D}" dt="2021-04-19T21:46:38.658" v="518" actId="2696"/>
        <pc:sldMkLst>
          <pc:docMk/>
          <pc:sldMk cId="2663138822" sldId="289"/>
        </pc:sldMkLst>
        <pc:spChg chg="mod">
          <ac:chgData name="Chen, Jeff" userId="9a3224f5-9893-4468-acd0-6d03119f890b" providerId="ADAL" clId="{A43FD219-CE5D-4157-A907-3453C7A4E55D}" dt="2021-04-19T21:44:15.712" v="517" actId="20577"/>
          <ac:spMkLst>
            <pc:docMk/>
            <pc:sldMk cId="2663138822" sldId="289"/>
            <ac:spMk id="2" creationId="{92940859-7556-4020-A13C-454902522DEE}"/>
          </ac:spMkLst>
        </pc:spChg>
        <pc:spChg chg="del">
          <ac:chgData name="Chen, Jeff" userId="9a3224f5-9893-4468-acd0-6d03119f890b" providerId="ADAL" clId="{A43FD219-CE5D-4157-A907-3453C7A4E55D}" dt="2021-04-19T21:44:04.815" v="495" actId="26606"/>
          <ac:spMkLst>
            <pc:docMk/>
            <pc:sldMk cId="2663138822" sldId="289"/>
            <ac:spMk id="9" creationId="{76906711-0AFB-47DD-A4B6-4E94B38B8C91}"/>
          </ac:spMkLst>
        </pc:spChg>
        <pc:spChg chg="del">
          <ac:chgData name="Chen, Jeff" userId="9a3224f5-9893-4468-acd0-6d03119f890b" providerId="ADAL" clId="{A43FD219-CE5D-4157-A907-3453C7A4E55D}" dt="2021-04-19T21:44:04.815" v="495" actId="26606"/>
          <ac:spMkLst>
            <pc:docMk/>
            <pc:sldMk cId="2663138822" sldId="289"/>
            <ac:spMk id="11" creationId="{AA91F649-894C-41F6-A21D-3D1AC558E934}"/>
          </ac:spMkLst>
        </pc:spChg>
        <pc:spChg chg="del">
          <ac:chgData name="Chen, Jeff" userId="9a3224f5-9893-4468-acd0-6d03119f890b" providerId="ADAL" clId="{A43FD219-CE5D-4157-A907-3453C7A4E55D}" dt="2021-04-19T21:44:04.815" v="495" actId="26606"/>
          <ac:spMkLst>
            <pc:docMk/>
            <pc:sldMk cId="2663138822" sldId="289"/>
            <ac:spMk id="13" creationId="{56037404-66BD-46B5-9323-1B531319671A}"/>
          </ac:spMkLst>
        </pc:spChg>
        <pc:spChg chg="add">
          <ac:chgData name="Chen, Jeff" userId="9a3224f5-9893-4468-acd0-6d03119f890b" providerId="ADAL" clId="{A43FD219-CE5D-4157-A907-3453C7A4E55D}" dt="2021-04-19T21:44:04.815" v="495" actId="26606"/>
          <ac:spMkLst>
            <pc:docMk/>
            <pc:sldMk cId="2663138822" sldId="289"/>
            <ac:spMk id="18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1:44:04.815" v="495" actId="26606"/>
          <ac:spMkLst>
            <pc:docMk/>
            <pc:sldMk cId="2663138822" sldId="289"/>
            <ac:spMk id="20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1:44:04.815" v="495" actId="26606"/>
          <ac:spMkLst>
            <pc:docMk/>
            <pc:sldMk cId="2663138822" sldId="289"/>
            <ac:spMk id="22" creationId="{56037404-66BD-46B5-9323-1B531319671A}"/>
          </ac:spMkLst>
        </pc:spChg>
        <pc:picChg chg="del">
          <ac:chgData name="Chen, Jeff" userId="9a3224f5-9893-4468-acd0-6d03119f890b" providerId="ADAL" clId="{A43FD219-CE5D-4157-A907-3453C7A4E55D}" dt="2021-04-19T21:44:01.421" v="492" actId="478"/>
          <ac:picMkLst>
            <pc:docMk/>
            <pc:sldMk cId="2663138822" sldId="289"/>
            <ac:picMk id="4" creationId="{680AB116-3237-4390-8D25-C1CE5FA214FA}"/>
          </ac:picMkLst>
        </pc:picChg>
        <pc:picChg chg="add mod">
          <ac:chgData name="Chen, Jeff" userId="9a3224f5-9893-4468-acd0-6d03119f890b" providerId="ADAL" clId="{A43FD219-CE5D-4157-A907-3453C7A4E55D}" dt="2021-04-19T21:44:04.815" v="495" actId="26606"/>
          <ac:picMkLst>
            <pc:docMk/>
            <pc:sldMk cId="2663138822" sldId="289"/>
            <ac:picMk id="5" creationId="{97C988CD-4AC0-4D6A-8C17-768EBFFC9C92}"/>
          </ac:picMkLst>
        </pc:picChg>
      </pc:sldChg>
      <pc:sldChg chg="addSp delSp modSp add mod">
        <pc:chgData name="Chen, Jeff" userId="9a3224f5-9893-4468-acd0-6d03119f890b" providerId="ADAL" clId="{A43FD219-CE5D-4157-A907-3453C7A4E55D}" dt="2021-04-19T21:51:15.918" v="613" actId="20577"/>
        <pc:sldMkLst>
          <pc:docMk/>
          <pc:sldMk cId="2638605539" sldId="290"/>
        </pc:sldMkLst>
        <pc:spChg chg="mod">
          <ac:chgData name="Chen, Jeff" userId="9a3224f5-9893-4468-acd0-6d03119f890b" providerId="ADAL" clId="{A43FD219-CE5D-4157-A907-3453C7A4E55D}" dt="2021-04-19T21:51:15.918" v="613" actId="20577"/>
          <ac:spMkLst>
            <pc:docMk/>
            <pc:sldMk cId="2638605539" sldId="290"/>
            <ac:spMk id="2" creationId="{92940859-7556-4020-A13C-454902522DEE}"/>
          </ac:spMkLst>
        </pc:spChg>
        <pc:picChg chg="del">
          <ac:chgData name="Chen, Jeff" userId="9a3224f5-9893-4468-acd0-6d03119f890b" providerId="ADAL" clId="{A43FD219-CE5D-4157-A907-3453C7A4E55D}" dt="2021-04-19T21:50:50.976" v="569" actId="478"/>
          <ac:picMkLst>
            <pc:docMk/>
            <pc:sldMk cId="2638605539" sldId="290"/>
            <ac:picMk id="4" creationId="{BC45164A-24F8-4880-A442-CA3C73C447B1}"/>
          </ac:picMkLst>
        </pc:picChg>
        <pc:picChg chg="add mod">
          <ac:chgData name="Chen, Jeff" userId="9a3224f5-9893-4468-acd0-6d03119f890b" providerId="ADAL" clId="{A43FD219-CE5D-4157-A907-3453C7A4E55D}" dt="2021-04-19T21:51:04.957" v="574" actId="1076"/>
          <ac:picMkLst>
            <pc:docMk/>
            <pc:sldMk cId="2638605539" sldId="290"/>
            <ac:picMk id="5" creationId="{8CF8C3FA-20B7-4874-91E7-7E988D9061BA}"/>
          </ac:picMkLst>
        </pc:picChg>
      </pc:sldChg>
      <pc:sldChg chg="addSp delSp modSp add mod">
        <pc:chgData name="Chen, Jeff" userId="9a3224f5-9893-4468-acd0-6d03119f890b" providerId="ADAL" clId="{A43FD219-CE5D-4157-A907-3453C7A4E55D}" dt="2021-04-19T21:52:11.224" v="648" actId="20577"/>
        <pc:sldMkLst>
          <pc:docMk/>
          <pc:sldMk cId="1005181314" sldId="291"/>
        </pc:sldMkLst>
        <pc:spChg chg="mod">
          <ac:chgData name="Chen, Jeff" userId="9a3224f5-9893-4468-acd0-6d03119f890b" providerId="ADAL" clId="{A43FD219-CE5D-4157-A907-3453C7A4E55D}" dt="2021-04-19T21:52:11.224" v="648" actId="20577"/>
          <ac:spMkLst>
            <pc:docMk/>
            <pc:sldMk cId="1005181314" sldId="291"/>
            <ac:spMk id="2" creationId="{92940859-7556-4020-A13C-454902522DEE}"/>
          </ac:spMkLst>
        </pc:spChg>
        <pc:picChg chg="add mod">
          <ac:chgData name="Chen, Jeff" userId="9a3224f5-9893-4468-acd0-6d03119f890b" providerId="ADAL" clId="{A43FD219-CE5D-4157-A907-3453C7A4E55D}" dt="2021-04-19T21:52:01.702" v="621" actId="1076"/>
          <ac:picMkLst>
            <pc:docMk/>
            <pc:sldMk cId="1005181314" sldId="291"/>
            <ac:picMk id="4" creationId="{290A3390-C528-48A6-9082-163C208A468E}"/>
          </ac:picMkLst>
        </pc:picChg>
        <pc:picChg chg="del">
          <ac:chgData name="Chen, Jeff" userId="9a3224f5-9893-4468-acd0-6d03119f890b" providerId="ADAL" clId="{A43FD219-CE5D-4157-A907-3453C7A4E55D}" dt="2021-04-19T21:51:56.579" v="617" actId="478"/>
          <ac:picMkLst>
            <pc:docMk/>
            <pc:sldMk cId="1005181314" sldId="291"/>
            <ac:picMk id="5" creationId="{8CF8C3FA-20B7-4874-91E7-7E988D9061BA}"/>
          </ac:picMkLst>
        </pc:picChg>
      </pc:sldChg>
      <pc:sldChg chg="addSp delSp modSp add mod">
        <pc:chgData name="Chen, Jeff" userId="9a3224f5-9893-4468-acd0-6d03119f890b" providerId="ADAL" clId="{A43FD219-CE5D-4157-A907-3453C7A4E55D}" dt="2021-04-19T22:05:14.374" v="786" actId="20577"/>
        <pc:sldMkLst>
          <pc:docMk/>
          <pc:sldMk cId="2392851828" sldId="292"/>
        </pc:sldMkLst>
        <pc:spChg chg="mod">
          <ac:chgData name="Chen, Jeff" userId="9a3224f5-9893-4468-acd0-6d03119f890b" providerId="ADAL" clId="{A43FD219-CE5D-4157-A907-3453C7A4E55D}" dt="2021-04-19T22:05:14.374" v="786" actId="20577"/>
          <ac:spMkLst>
            <pc:docMk/>
            <pc:sldMk cId="2392851828" sldId="292"/>
            <ac:spMk id="2" creationId="{94F8B102-F58D-4CF9-8434-90956B3DA37B}"/>
          </ac:spMkLst>
        </pc:spChg>
        <pc:spChg chg="del">
          <ac:chgData name="Chen, Jeff" userId="9a3224f5-9893-4468-acd0-6d03119f890b" providerId="ADAL" clId="{A43FD219-CE5D-4157-A907-3453C7A4E55D}" dt="2021-04-19T22:04:07.367" v="766" actId="26606"/>
          <ac:spMkLst>
            <pc:docMk/>
            <pc:sldMk cId="2392851828" sldId="292"/>
            <ac:spMk id="9" creationId="{76906711-0AFB-47DD-A4B6-4E94B38B8C91}"/>
          </ac:spMkLst>
        </pc:spChg>
        <pc:spChg chg="del">
          <ac:chgData name="Chen, Jeff" userId="9a3224f5-9893-4468-acd0-6d03119f890b" providerId="ADAL" clId="{A43FD219-CE5D-4157-A907-3453C7A4E55D}" dt="2021-04-19T22:04:07.367" v="766" actId="26606"/>
          <ac:spMkLst>
            <pc:docMk/>
            <pc:sldMk cId="2392851828" sldId="292"/>
            <ac:spMk id="11" creationId="{AA91F649-894C-41F6-A21D-3D1AC558E934}"/>
          </ac:spMkLst>
        </pc:spChg>
        <pc:spChg chg="del">
          <ac:chgData name="Chen, Jeff" userId="9a3224f5-9893-4468-acd0-6d03119f890b" providerId="ADAL" clId="{A43FD219-CE5D-4157-A907-3453C7A4E55D}" dt="2021-04-19T22:04:07.367" v="766" actId="26606"/>
          <ac:spMkLst>
            <pc:docMk/>
            <pc:sldMk cId="2392851828" sldId="292"/>
            <ac:spMk id="13" creationId="{56037404-66BD-46B5-9323-1B531319671A}"/>
          </ac:spMkLst>
        </pc:spChg>
        <pc:spChg chg="add">
          <ac:chgData name="Chen, Jeff" userId="9a3224f5-9893-4468-acd0-6d03119f890b" providerId="ADAL" clId="{A43FD219-CE5D-4157-A907-3453C7A4E55D}" dt="2021-04-19T22:04:07.367" v="766" actId="26606"/>
          <ac:spMkLst>
            <pc:docMk/>
            <pc:sldMk cId="2392851828" sldId="292"/>
            <ac:spMk id="18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2:04:07.367" v="766" actId="26606"/>
          <ac:spMkLst>
            <pc:docMk/>
            <pc:sldMk cId="2392851828" sldId="292"/>
            <ac:spMk id="20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2:04:07.367" v="766" actId="26606"/>
          <ac:spMkLst>
            <pc:docMk/>
            <pc:sldMk cId="2392851828" sldId="292"/>
            <ac:spMk id="22" creationId="{56037404-66BD-46B5-9323-1B531319671A}"/>
          </ac:spMkLst>
        </pc:spChg>
        <pc:picChg chg="del">
          <ac:chgData name="Chen, Jeff" userId="9a3224f5-9893-4468-acd0-6d03119f890b" providerId="ADAL" clId="{A43FD219-CE5D-4157-A907-3453C7A4E55D}" dt="2021-04-19T22:04:04.693" v="763" actId="478"/>
          <ac:picMkLst>
            <pc:docMk/>
            <pc:sldMk cId="2392851828" sldId="292"/>
            <ac:picMk id="4" creationId="{D254C2A0-8923-45D9-A5D8-1A81E09F4BB0}"/>
          </ac:picMkLst>
        </pc:picChg>
        <pc:picChg chg="add mod">
          <ac:chgData name="Chen, Jeff" userId="9a3224f5-9893-4468-acd0-6d03119f890b" providerId="ADAL" clId="{A43FD219-CE5D-4157-A907-3453C7A4E55D}" dt="2021-04-19T22:04:07.367" v="766" actId="26606"/>
          <ac:picMkLst>
            <pc:docMk/>
            <pc:sldMk cId="2392851828" sldId="292"/>
            <ac:picMk id="5" creationId="{048B4369-F6C4-4F77-9207-8B0C2C33B5F4}"/>
          </ac:picMkLst>
        </pc:picChg>
      </pc:sldChg>
      <pc:sldChg chg="addSp delSp modSp add del mod">
        <pc:chgData name="Chen, Jeff" userId="9a3224f5-9893-4468-acd0-6d03119f890b" providerId="ADAL" clId="{A43FD219-CE5D-4157-A907-3453C7A4E55D}" dt="2021-04-19T22:07:38.722" v="822" actId="2696"/>
        <pc:sldMkLst>
          <pc:docMk/>
          <pc:sldMk cId="1899418920" sldId="293"/>
        </pc:sldMkLst>
        <pc:spChg chg="mod">
          <ac:chgData name="Chen, Jeff" userId="9a3224f5-9893-4468-acd0-6d03119f890b" providerId="ADAL" clId="{A43FD219-CE5D-4157-A907-3453C7A4E55D}" dt="2021-04-19T22:07:01.597" v="821" actId="20577"/>
          <ac:spMkLst>
            <pc:docMk/>
            <pc:sldMk cId="1899418920" sldId="293"/>
            <ac:spMk id="2" creationId="{94F8B102-F58D-4CF9-8434-90956B3DA37B}"/>
          </ac:spMkLst>
        </pc:spChg>
        <pc:picChg chg="add mod">
          <ac:chgData name="Chen, Jeff" userId="9a3224f5-9893-4468-acd0-6d03119f890b" providerId="ADAL" clId="{A43FD219-CE5D-4157-A907-3453C7A4E55D}" dt="2021-04-19T22:06:52.926" v="794" actId="1076"/>
          <ac:picMkLst>
            <pc:docMk/>
            <pc:sldMk cId="1899418920" sldId="293"/>
            <ac:picMk id="4" creationId="{4A08EAFE-CCCD-498F-8F4B-D83A22DF29AC}"/>
          </ac:picMkLst>
        </pc:picChg>
        <pc:picChg chg="del">
          <ac:chgData name="Chen, Jeff" userId="9a3224f5-9893-4468-acd0-6d03119f890b" providerId="ADAL" clId="{A43FD219-CE5D-4157-A907-3453C7A4E55D}" dt="2021-04-19T22:06:51.050" v="792" actId="478"/>
          <ac:picMkLst>
            <pc:docMk/>
            <pc:sldMk cId="1899418920" sldId="293"/>
            <ac:picMk id="5" creationId="{048B4369-F6C4-4F77-9207-8B0C2C33B5F4}"/>
          </ac:picMkLst>
        </pc:picChg>
      </pc:sldChg>
      <pc:sldChg chg="addSp delSp modSp add mod">
        <pc:chgData name="Chen, Jeff" userId="9a3224f5-9893-4468-acd0-6d03119f890b" providerId="ADAL" clId="{A43FD219-CE5D-4157-A907-3453C7A4E55D}" dt="2021-04-19T22:11:01.561" v="894" actId="26606"/>
        <pc:sldMkLst>
          <pc:docMk/>
          <pc:sldMk cId="2745667559" sldId="293"/>
        </pc:sldMkLst>
        <pc:spChg chg="mod">
          <ac:chgData name="Chen, Jeff" userId="9a3224f5-9893-4468-acd0-6d03119f890b" providerId="ADAL" clId="{A43FD219-CE5D-4157-A907-3453C7A4E55D}" dt="2021-04-19T22:11:01.561" v="894" actId="26606"/>
          <ac:spMkLst>
            <pc:docMk/>
            <pc:sldMk cId="2745667559" sldId="293"/>
            <ac:spMk id="2" creationId="{C1FF5D3E-18A6-4304-8425-F6BDAA86A4A1}"/>
          </ac:spMkLst>
        </pc:spChg>
        <pc:spChg chg="del">
          <ac:chgData name="Chen, Jeff" userId="9a3224f5-9893-4468-acd0-6d03119f890b" providerId="ADAL" clId="{A43FD219-CE5D-4157-A907-3453C7A4E55D}" dt="2021-04-19T22:10:27.271" v="868" actId="26606"/>
          <ac:spMkLst>
            <pc:docMk/>
            <pc:sldMk cId="2745667559" sldId="293"/>
            <ac:spMk id="11" creationId="{76906711-0AFB-47DD-A4B6-4E94B38B8C91}"/>
          </ac:spMkLst>
        </pc:spChg>
        <pc:spChg chg="del">
          <ac:chgData name="Chen, Jeff" userId="9a3224f5-9893-4468-acd0-6d03119f890b" providerId="ADAL" clId="{A43FD219-CE5D-4157-A907-3453C7A4E55D}" dt="2021-04-19T22:10:27.271" v="868" actId="26606"/>
          <ac:spMkLst>
            <pc:docMk/>
            <pc:sldMk cId="2745667559" sldId="293"/>
            <ac:spMk id="13" creationId="{AA91F649-894C-41F6-A21D-3D1AC558E934}"/>
          </ac:spMkLst>
        </pc:spChg>
        <pc:spChg chg="del">
          <ac:chgData name="Chen, Jeff" userId="9a3224f5-9893-4468-acd0-6d03119f890b" providerId="ADAL" clId="{A43FD219-CE5D-4157-A907-3453C7A4E55D}" dt="2021-04-19T22:10:27.271" v="868" actId="26606"/>
          <ac:spMkLst>
            <pc:docMk/>
            <pc:sldMk cId="2745667559" sldId="293"/>
            <ac:spMk id="15" creationId="{56037404-66BD-46B5-9323-1B531319671A}"/>
          </ac:spMkLst>
        </pc:spChg>
        <pc:spChg chg="add del">
          <ac:chgData name="Chen, Jeff" userId="9a3224f5-9893-4468-acd0-6d03119f890b" providerId="ADAL" clId="{A43FD219-CE5D-4157-A907-3453C7A4E55D}" dt="2021-04-19T22:11:01.561" v="894" actId="26606"/>
          <ac:spMkLst>
            <pc:docMk/>
            <pc:sldMk cId="2745667559" sldId="293"/>
            <ac:spMk id="20" creationId="{76906711-0AFB-47DD-A4B6-4E94B38B8C91}"/>
          </ac:spMkLst>
        </pc:spChg>
        <pc:spChg chg="add del">
          <ac:chgData name="Chen, Jeff" userId="9a3224f5-9893-4468-acd0-6d03119f890b" providerId="ADAL" clId="{A43FD219-CE5D-4157-A907-3453C7A4E55D}" dt="2021-04-19T22:11:01.561" v="894" actId="26606"/>
          <ac:spMkLst>
            <pc:docMk/>
            <pc:sldMk cId="2745667559" sldId="293"/>
            <ac:spMk id="22" creationId="{AA91F649-894C-41F6-A21D-3D1AC558E934}"/>
          </ac:spMkLst>
        </pc:spChg>
        <pc:spChg chg="add del">
          <ac:chgData name="Chen, Jeff" userId="9a3224f5-9893-4468-acd0-6d03119f890b" providerId="ADAL" clId="{A43FD219-CE5D-4157-A907-3453C7A4E55D}" dt="2021-04-19T22:11:01.561" v="894" actId="26606"/>
          <ac:spMkLst>
            <pc:docMk/>
            <pc:sldMk cId="2745667559" sldId="293"/>
            <ac:spMk id="24" creationId="{56037404-66BD-46B5-9323-1B531319671A}"/>
          </ac:spMkLst>
        </pc:spChg>
        <pc:spChg chg="add">
          <ac:chgData name="Chen, Jeff" userId="9a3224f5-9893-4468-acd0-6d03119f890b" providerId="ADAL" clId="{A43FD219-CE5D-4157-A907-3453C7A4E55D}" dt="2021-04-19T22:11:01.561" v="894" actId="26606"/>
          <ac:spMkLst>
            <pc:docMk/>
            <pc:sldMk cId="2745667559" sldId="293"/>
            <ac:spMk id="29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2:11:01.561" v="894" actId="26606"/>
          <ac:spMkLst>
            <pc:docMk/>
            <pc:sldMk cId="2745667559" sldId="293"/>
            <ac:spMk id="31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2:11:01.561" v="894" actId="26606"/>
          <ac:spMkLst>
            <pc:docMk/>
            <pc:sldMk cId="2745667559" sldId="293"/>
            <ac:spMk id="33" creationId="{56037404-66BD-46B5-9323-1B531319671A}"/>
          </ac:spMkLst>
        </pc:spChg>
        <pc:picChg chg="add mod">
          <ac:chgData name="Chen, Jeff" userId="9a3224f5-9893-4468-acd0-6d03119f890b" providerId="ADAL" clId="{A43FD219-CE5D-4157-A907-3453C7A4E55D}" dt="2021-04-19T22:10:27.271" v="868" actId="26606"/>
          <ac:picMkLst>
            <pc:docMk/>
            <pc:sldMk cId="2745667559" sldId="293"/>
            <ac:picMk id="4" creationId="{B48300E7-2C7E-4FAE-BF6D-F804A8D2DB91}"/>
          </ac:picMkLst>
        </pc:picChg>
        <pc:picChg chg="del mod">
          <ac:chgData name="Chen, Jeff" userId="9a3224f5-9893-4468-acd0-6d03119f890b" providerId="ADAL" clId="{A43FD219-CE5D-4157-A907-3453C7A4E55D}" dt="2021-04-19T22:10:24.292" v="865" actId="478"/>
          <ac:picMkLst>
            <pc:docMk/>
            <pc:sldMk cId="2745667559" sldId="293"/>
            <ac:picMk id="8" creationId="{499216D8-D3E6-4131-B58C-6A51D4A85003}"/>
          </ac:picMkLst>
        </pc:picChg>
      </pc:sldChg>
      <pc:sldChg chg="addSp delSp modSp add mod">
        <pc:chgData name="Chen, Jeff" userId="9a3224f5-9893-4468-acd0-6d03119f890b" providerId="ADAL" clId="{A43FD219-CE5D-4157-A907-3453C7A4E55D}" dt="2021-04-19T22:13:50.742" v="987" actId="20577"/>
        <pc:sldMkLst>
          <pc:docMk/>
          <pc:sldMk cId="1207220791" sldId="294"/>
        </pc:sldMkLst>
        <pc:spChg chg="mod">
          <ac:chgData name="Chen, Jeff" userId="9a3224f5-9893-4468-acd0-6d03119f890b" providerId="ADAL" clId="{A43FD219-CE5D-4157-A907-3453C7A4E55D}" dt="2021-04-19T22:13:50.742" v="987" actId="20577"/>
          <ac:spMkLst>
            <pc:docMk/>
            <pc:sldMk cId="1207220791" sldId="294"/>
            <ac:spMk id="2" creationId="{880E8946-58BD-434B-BC99-700805F9ECB7}"/>
          </ac:spMkLst>
        </pc:spChg>
        <pc:spChg chg="del">
          <ac:chgData name="Chen, Jeff" userId="9a3224f5-9893-4468-acd0-6d03119f890b" providerId="ADAL" clId="{A43FD219-CE5D-4157-A907-3453C7A4E55D}" dt="2021-04-19T22:12:59.583" v="927" actId="26606"/>
          <ac:spMkLst>
            <pc:docMk/>
            <pc:sldMk cId="1207220791" sldId="294"/>
            <ac:spMk id="11" creationId="{76906711-0AFB-47DD-A4B6-4E94B38B8C91}"/>
          </ac:spMkLst>
        </pc:spChg>
        <pc:spChg chg="del">
          <ac:chgData name="Chen, Jeff" userId="9a3224f5-9893-4468-acd0-6d03119f890b" providerId="ADAL" clId="{A43FD219-CE5D-4157-A907-3453C7A4E55D}" dt="2021-04-19T22:12:59.583" v="927" actId="26606"/>
          <ac:spMkLst>
            <pc:docMk/>
            <pc:sldMk cId="1207220791" sldId="294"/>
            <ac:spMk id="13" creationId="{AA91F649-894C-41F6-A21D-3D1AC558E934}"/>
          </ac:spMkLst>
        </pc:spChg>
        <pc:spChg chg="del">
          <ac:chgData name="Chen, Jeff" userId="9a3224f5-9893-4468-acd0-6d03119f890b" providerId="ADAL" clId="{A43FD219-CE5D-4157-A907-3453C7A4E55D}" dt="2021-04-19T22:12:59.583" v="927" actId="26606"/>
          <ac:spMkLst>
            <pc:docMk/>
            <pc:sldMk cId="1207220791" sldId="294"/>
            <ac:spMk id="15" creationId="{56037404-66BD-46B5-9323-1B531319671A}"/>
          </ac:spMkLst>
        </pc:spChg>
        <pc:spChg chg="add">
          <ac:chgData name="Chen, Jeff" userId="9a3224f5-9893-4468-acd0-6d03119f890b" providerId="ADAL" clId="{A43FD219-CE5D-4157-A907-3453C7A4E55D}" dt="2021-04-19T22:12:59.583" v="927" actId="26606"/>
          <ac:spMkLst>
            <pc:docMk/>
            <pc:sldMk cId="1207220791" sldId="294"/>
            <ac:spMk id="20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4-19T22:12:59.583" v="927" actId="26606"/>
          <ac:spMkLst>
            <pc:docMk/>
            <pc:sldMk cId="1207220791" sldId="294"/>
            <ac:spMk id="22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4-19T22:12:59.583" v="927" actId="26606"/>
          <ac:spMkLst>
            <pc:docMk/>
            <pc:sldMk cId="1207220791" sldId="294"/>
            <ac:spMk id="24" creationId="{56037404-66BD-46B5-9323-1B531319671A}"/>
          </ac:spMkLst>
        </pc:spChg>
        <pc:picChg chg="add mod">
          <ac:chgData name="Chen, Jeff" userId="9a3224f5-9893-4468-acd0-6d03119f890b" providerId="ADAL" clId="{A43FD219-CE5D-4157-A907-3453C7A4E55D}" dt="2021-04-19T22:12:59.583" v="927" actId="26606"/>
          <ac:picMkLst>
            <pc:docMk/>
            <pc:sldMk cId="1207220791" sldId="294"/>
            <ac:picMk id="4" creationId="{BA9B9D52-E53F-44E2-A92D-A61CE0ED5698}"/>
          </ac:picMkLst>
        </pc:picChg>
        <pc:picChg chg="del">
          <ac:chgData name="Chen, Jeff" userId="9a3224f5-9893-4468-acd0-6d03119f890b" providerId="ADAL" clId="{A43FD219-CE5D-4157-A907-3453C7A4E55D}" dt="2021-04-19T22:12:55.073" v="923" actId="478"/>
          <ac:picMkLst>
            <pc:docMk/>
            <pc:sldMk cId="1207220791" sldId="294"/>
            <ac:picMk id="6" creationId="{F27BB7D6-2F8A-4186-A0C3-24AD0FDBF28F}"/>
          </ac:picMkLst>
        </pc:picChg>
      </pc:sldChg>
      <pc:sldChg chg="addSp delSp modSp add mod">
        <pc:chgData name="Chen, Jeff" userId="9a3224f5-9893-4468-acd0-6d03119f890b" providerId="ADAL" clId="{A43FD219-CE5D-4157-A907-3453C7A4E55D}" dt="2021-04-19T23:27:30.301" v="1102" actId="20577"/>
        <pc:sldMkLst>
          <pc:docMk/>
          <pc:sldMk cId="42814082" sldId="295"/>
        </pc:sldMkLst>
        <pc:spChg chg="mod">
          <ac:chgData name="Chen, Jeff" userId="9a3224f5-9893-4468-acd0-6d03119f890b" providerId="ADAL" clId="{A43FD219-CE5D-4157-A907-3453C7A4E55D}" dt="2021-04-19T23:27:30.301" v="1102" actId="20577"/>
          <ac:spMkLst>
            <pc:docMk/>
            <pc:sldMk cId="42814082" sldId="295"/>
            <ac:spMk id="2" creationId="{682C6FFF-CD32-4C48-A468-078BA8B7AB30}"/>
          </ac:spMkLst>
        </pc:spChg>
        <pc:picChg chg="del">
          <ac:chgData name="Chen, Jeff" userId="9a3224f5-9893-4468-acd0-6d03119f890b" providerId="ADAL" clId="{A43FD219-CE5D-4157-A907-3453C7A4E55D}" dt="2021-04-19T23:27:15.862" v="1092" actId="478"/>
          <ac:picMkLst>
            <pc:docMk/>
            <pc:sldMk cId="42814082" sldId="295"/>
            <ac:picMk id="4" creationId="{523DCE0B-E8F6-4A7A-AD56-EDEA70E80ADF}"/>
          </ac:picMkLst>
        </pc:picChg>
        <pc:picChg chg="add mod">
          <ac:chgData name="Chen, Jeff" userId="9a3224f5-9893-4468-acd0-6d03119f890b" providerId="ADAL" clId="{A43FD219-CE5D-4157-A907-3453C7A4E55D}" dt="2021-04-19T23:27:22.967" v="1096" actId="1076"/>
          <ac:picMkLst>
            <pc:docMk/>
            <pc:sldMk cId="42814082" sldId="295"/>
            <ac:picMk id="5" creationId="{3685DAAE-6100-4090-BA53-8E2405F26079}"/>
          </ac:picMkLst>
        </pc:picChg>
      </pc:sldChg>
      <pc:sldMasterChg chg="add addSldLayout">
        <pc:chgData name="Chen, Jeff" userId="9a3224f5-9893-4468-acd0-6d03119f890b" providerId="ADAL" clId="{A43FD219-CE5D-4157-A907-3453C7A4E55D}" dt="2021-03-31T20:50:34.602" v="5" actId="27028"/>
        <pc:sldMasterMkLst>
          <pc:docMk/>
          <pc:sldMasterMk cId="2818256725" sldId="2147483648"/>
        </pc:sldMasterMkLst>
        <pc:sldLayoutChg chg="add">
          <pc:chgData name="Chen, Jeff" userId="9a3224f5-9893-4468-acd0-6d03119f890b" providerId="ADAL" clId="{A43FD219-CE5D-4157-A907-3453C7A4E55D}" dt="2021-03-31T20:50:34.602" v="5" actId="27028"/>
          <pc:sldLayoutMkLst>
            <pc:docMk/>
            <pc:sldMasterMk cId="2818256725" sldId="2147483648"/>
            <pc:sldLayoutMk cId="1094913594" sldId="2147483654"/>
          </pc:sldLayoutMkLst>
        </pc:sldLayoutChg>
      </pc:sldMasterChg>
      <pc:sldMasterChg chg="del replId delSldLayout modSldLayout">
        <pc:chgData name="Chen, Jeff" userId="9a3224f5-9893-4468-acd0-6d03119f890b" providerId="ADAL" clId="{A43FD219-CE5D-4157-A907-3453C7A4E55D}" dt="2021-03-31T20:50:53.462" v="39" actId="2696"/>
        <pc:sldMasterMkLst>
          <pc:docMk/>
          <pc:sldMasterMk cId="305762033" sldId="2147483660"/>
        </pc:sldMasterMkLst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2266444194" sldId="2147483649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1853678309" sldId="2147483650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631782842" sldId="2147483651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3529038163" sldId="2147483652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1457390625" sldId="2147483653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1764667752" sldId="2147483655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1433216786" sldId="2147483656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672832919" sldId="2147483657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3038412511" sldId="2147483658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2738574272" sldId="2147483659"/>
          </pc:sldLayoutMkLst>
        </pc:sldLayoutChg>
        <pc:sldLayoutChg chg="del replId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3651643695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75BEC-B860-4E7F-B103-D4E4D0EC18C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6BA08-F441-499C-AE3B-90310C57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1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6BA08-F441-499C-AE3B-90310C5758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6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DC7F-7199-4608-98AC-BE6EA79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61A39-0ADA-4369-999C-23818821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9628F-850A-41AC-8DF6-03006066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CA99A-3E64-445E-9BF6-4CDADB2B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13281-B7B4-4274-A687-37B4E126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8072-A481-4EE0-8DC8-DA449E17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0E52-423B-43C2-BEEE-79996DD1F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9228-55A4-4A98-A7C8-481D9DEB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03B7A-E25F-4D40-A24F-4603B3682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DA63-5664-407B-801E-D66661CFC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25170E-A034-446C-8C0B-EC6E45E2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Laplace Expansion Theorem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76B9B2-254B-46FA-9030-5222EF47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118" y="3263567"/>
            <a:ext cx="87439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2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40859-7556-4020-A13C-45490252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Geometric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Bound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5164A-24F8-4880-A442-CA3C73C44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67" y="2977203"/>
            <a:ext cx="76676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3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40859-7556-4020-A13C-45490252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Invertible Eigenvalue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8C3FA-20B7-4874-91E7-7E988D90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0" y="3980169"/>
            <a:ext cx="10956581" cy="12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0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40859-7556-4020-A13C-45490252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Manipulated Matrices </a:t>
            </a:r>
            <a:r>
              <a:rPr lang="en-US" sz="6600" dirty="0" err="1">
                <a:solidFill>
                  <a:srgbClr val="FFFFFF"/>
                </a:solidFill>
              </a:rPr>
              <a:t>Eigens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A3390-C528-48A6-9082-163C208A4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45" y="3263567"/>
            <a:ext cx="9188509" cy="27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8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B1D47-461A-4AAA-A192-2789314D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 Powers Calculation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54307-409E-4551-B83F-F81BC8D13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80" y="3045015"/>
            <a:ext cx="7012439" cy="2664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5ADB4A-B54A-4CE5-B92D-16F7C77D5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014" y="5709742"/>
            <a:ext cx="77914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6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8B102-F58D-4CF9-8434-90956B3D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Linearly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Indep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&amp; Distinct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Eigens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4C2A0-8923-45D9-A5D8-1A81E09F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602904"/>
            <a:ext cx="10118598" cy="194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4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8B102-F58D-4CF9-8434-90956B3D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Linearly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Indep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Set of Eigenvectors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B4369-F6C4-4F77-9207-8B0C2C33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362586"/>
            <a:ext cx="10118598" cy="242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5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F5D3E-18A6-4304-8425-F6BDAA86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 &amp; Diagonal Matrix Powers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216D8-D3E6-4131-B58C-6A51D4A85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21" y="3892593"/>
            <a:ext cx="10374959" cy="69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8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F5D3E-18A6-4304-8425-F6BDAA86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Finding P Matrix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300E7-2C7E-4FAE-BF6D-F804A8D2D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881165"/>
            <a:ext cx="10118598" cy="139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67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E8946-58BD-434B-BC99-700805F9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for Diagonalizability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BB7D6-2F8A-4186-A0C3-24AD0FDB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678793"/>
            <a:ext cx="10118598" cy="17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0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E8946-58BD-434B-BC99-700805F9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Similar Matrix Properties 1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B9D52-E53F-44E2-A92D-A61CE0ED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34" y="3067050"/>
            <a:ext cx="8752284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2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6AF8C-D7EC-4C77-9EB0-318F443B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Determinant of Diagonal Types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DF0A1-A174-402C-993F-0C1B9531C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931758"/>
            <a:ext cx="10118598" cy="12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55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57E36-1E2A-4B5D-A373-BB0960FC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Similar Matrix Properties 2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5197D-9871-42E1-93F1-69F89F14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498" y="3067050"/>
            <a:ext cx="7501955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71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82B1B-CC0B-45A8-8BD6-60C2C887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636000" cy="12740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Independent Ortho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8AE9D-B9AE-4D5F-9C79-659DDDDC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1193278"/>
            <a:ext cx="10261600" cy="218058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1446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B4E6E-7660-48E4-B69A-B5EAB2EC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Ortho basis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19749-89A5-4950-A960-9AC10BAC2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72" y="643467"/>
            <a:ext cx="9439458" cy="328021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1600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C6FFF-CD32-4C48-A468-078BA8B7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Orthogonal Complement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DCE0B-E8F6-4A7A-AD56-EDEA70E80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986" y="643467"/>
            <a:ext cx="8520030" cy="328021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55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C6FFF-CD32-4C48-A468-078BA8B7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Orthogonal Complement Vector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685DAAE-6100-4090-BA53-8E2405F2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74" y="2227415"/>
            <a:ext cx="10708631" cy="120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EB7D0-838B-4CE4-A943-DC568EC8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Property of Dimensions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858B8-8537-4650-83CC-BD9D0EF84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1565262"/>
            <a:ext cx="10261600" cy="143662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1217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4A405-75D5-4BB0-AAF0-A99BFE52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Orthogonal Complement Formula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98869-CAD0-4645-89BC-955BE6FDF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1552434"/>
            <a:ext cx="10261600" cy="146227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6769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B44C1-4A17-4813-A899-4B826576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Double Complement Formula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12D36-F5DE-4C49-8000-D72BEAA6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1526781"/>
            <a:ext cx="10261600" cy="151358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465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547E9-7F97-4E2B-89F2-1509E9DB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Orthogonal Decomposition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62756-4911-4CDE-99BC-269386054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1180452"/>
            <a:ext cx="10261600" cy="220624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977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F494B-FA6D-4A50-A625-9102B524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Gram-Schmidt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76F8E-5757-4238-BE49-12759C64A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52" y="643467"/>
            <a:ext cx="9865298" cy="328021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95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3EC42-F33B-4561-B4D7-B42C1CB1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Determinant Row/Col Properties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6D9CB-166D-4DA1-8932-190F0643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67" y="3067050"/>
            <a:ext cx="7894217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EFCFA-07B3-485F-8741-F5F29116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of 2 Determinants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0115E-C031-4C5A-B1F3-94C6F884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906462"/>
            <a:ext cx="10118598" cy="13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4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EFCFA-07B3-485F-8741-F5F29116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Transpose of a Determinant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2C5EE-4EF5-4515-B35D-3F674706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65" y="3764043"/>
            <a:ext cx="10712469" cy="153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6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EFCFA-07B3-485F-8741-F5F29116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Invertible Determinant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2EE47-8407-422B-BF5E-169CF7DF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96" y="3980169"/>
            <a:ext cx="10204207" cy="75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2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9E6C3-6B69-4315-B75A-7CA12E23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Finding Eigenvalues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863C4-A313-40A0-8BB0-CA25A8675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893813"/>
            <a:ext cx="10118598" cy="13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0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9FBE9-EA97-4F37-93C8-1E44B432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Eigenvalues of Diagonal Types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05B44-506D-4143-83ED-A7166AE2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868517"/>
            <a:ext cx="10118598" cy="141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0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40859-7556-4020-A13C-45490252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Geometric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Shortcut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8DD46-9B20-4A67-8E18-823FE234B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53" y="3559535"/>
            <a:ext cx="10861114" cy="189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0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97</Words>
  <Application>Microsoft Office PowerPoint</Application>
  <PresentationFormat>Widescreen</PresentationFormat>
  <Paragraphs>30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Laplace Expansion Theorem</vt:lpstr>
      <vt:lpstr>Determinant of Diagonal Types</vt:lpstr>
      <vt:lpstr>Determinant Row/Col Properties</vt:lpstr>
      <vt:lpstr>Product of 2 Determinants</vt:lpstr>
      <vt:lpstr>Transpose of a Determinant</vt:lpstr>
      <vt:lpstr>Invertible Determinant</vt:lpstr>
      <vt:lpstr>Finding Eigenvalues</vt:lpstr>
      <vt:lpstr>Eigenvalues of Diagonal Types</vt:lpstr>
      <vt:lpstr>Geometric Mult Shortcut</vt:lpstr>
      <vt:lpstr>Geometric Mult Bound</vt:lpstr>
      <vt:lpstr>Invertible Eigenvalue</vt:lpstr>
      <vt:lpstr>Manipulated Matrices Eigens</vt:lpstr>
      <vt:lpstr>Matrix Powers Calculation</vt:lpstr>
      <vt:lpstr>Linearly Indep &amp; Distinct Eigens</vt:lpstr>
      <vt:lpstr>Linearly Indep Set of Eigenvectors</vt:lpstr>
      <vt:lpstr>Matrix &amp; Diagonal Matrix Powers</vt:lpstr>
      <vt:lpstr>Finding P Matrix</vt:lpstr>
      <vt:lpstr>Test for Diagonalizability</vt:lpstr>
      <vt:lpstr>Similar Matrix Properties 1</vt:lpstr>
      <vt:lpstr>Similar Matrix Properties 2</vt:lpstr>
      <vt:lpstr>Linear Independent Ortho Sets</vt:lpstr>
      <vt:lpstr>Finding Ortho basis</vt:lpstr>
      <vt:lpstr>Orthogonal Complement Properties</vt:lpstr>
      <vt:lpstr>Orthogonal Complement Vector</vt:lpstr>
      <vt:lpstr>Property of Dimensions</vt:lpstr>
      <vt:lpstr>Orthogonal Complement Formula</vt:lpstr>
      <vt:lpstr>Double Complement Formula</vt:lpstr>
      <vt:lpstr>Orthogonal Decomposition</vt:lpstr>
      <vt:lpstr>Gram-Schmidt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Laplace Expansion Theorem</dc:title>
  <dc:creator>Chen, Jeff</dc:creator>
  <cp:lastModifiedBy>Chen, Jeff</cp:lastModifiedBy>
  <cp:revision>1</cp:revision>
  <dcterms:created xsi:type="dcterms:W3CDTF">2021-03-31T20:49:54Z</dcterms:created>
  <dcterms:modified xsi:type="dcterms:W3CDTF">2021-04-19T23:33:05Z</dcterms:modified>
</cp:coreProperties>
</file>