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58D7D-B187-4F57-87F0-72D28E26AF7B}" v="2" dt="2021-03-31T20:49:15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C9858D7D-B187-4F57-87F0-72D28E26AF7B}"/>
    <pc:docChg chg="undo custSel addSld delSld modSld">
      <pc:chgData name="Chen, Jeff" userId="9a3224f5-9893-4468-acd0-6d03119f890b" providerId="ADAL" clId="{C9858D7D-B187-4F57-87F0-72D28E26AF7B}" dt="2021-03-31T20:51:26.864" v="134" actId="26606"/>
      <pc:docMkLst>
        <pc:docMk/>
      </pc:docMkLst>
      <pc:sldChg chg="addSp delSp modSp new mod setBg modClrScheme chgLayout">
        <pc:chgData name="Chen, Jeff" userId="9a3224f5-9893-4468-acd0-6d03119f890b" providerId="ADAL" clId="{C9858D7D-B187-4F57-87F0-72D28E26AF7B}" dt="2021-03-31T20:47:43.571" v="36" actId="27614"/>
        <pc:sldMkLst>
          <pc:docMk/>
          <pc:sldMk cId="3297528998" sldId="256"/>
        </pc:sldMkLst>
        <pc:spChg chg="del mod ord">
          <ac:chgData name="Chen, Jeff" userId="9a3224f5-9893-4468-acd0-6d03119f890b" providerId="ADAL" clId="{C9858D7D-B187-4F57-87F0-72D28E26AF7B}" dt="2021-03-31T20:42:40.235" v="1" actId="700"/>
          <ac:spMkLst>
            <pc:docMk/>
            <pc:sldMk cId="3297528998" sldId="256"/>
            <ac:spMk id="2" creationId="{CD21277B-74BC-4CCB-9905-B170EE0890F6}"/>
          </ac:spMkLst>
        </pc:spChg>
        <pc:spChg chg="del">
          <ac:chgData name="Chen, Jeff" userId="9a3224f5-9893-4468-acd0-6d03119f890b" providerId="ADAL" clId="{C9858D7D-B187-4F57-87F0-72D28E26AF7B}" dt="2021-03-31T20:42:40.235" v="1" actId="700"/>
          <ac:spMkLst>
            <pc:docMk/>
            <pc:sldMk cId="3297528998" sldId="256"/>
            <ac:spMk id="3" creationId="{99A96929-BE87-467B-B49E-DE141D669981}"/>
          </ac:spMkLst>
        </pc:spChg>
        <pc:spChg chg="add mod or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4" creationId="{5925170E-A034-446C-8C0B-EC6E45E2139F}"/>
          </ac:spMkLst>
        </pc:spChg>
        <pc:spChg chg="ad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11" creationId="{76906711-0AFB-47DD-A4B6-4E94B38B8C91}"/>
          </ac:spMkLst>
        </pc:spChg>
        <pc:spChg chg="ad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13" creationId="{AA91F649-894C-41F6-A21D-3D1AC558E934}"/>
          </ac:spMkLst>
        </pc:spChg>
        <pc:spChg chg="ad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15" creationId="{56037404-66BD-46B5-9323-1B531319671A}"/>
          </ac:spMkLst>
        </pc:spChg>
        <pc:picChg chg="add mod">
          <ac:chgData name="Chen, Jeff" userId="9a3224f5-9893-4468-acd0-6d03119f890b" providerId="ADAL" clId="{C9858D7D-B187-4F57-87F0-72D28E26AF7B}" dt="2021-03-31T20:47:43.571" v="36" actId="27614"/>
          <ac:picMkLst>
            <pc:docMk/>
            <pc:sldMk cId="3297528998" sldId="256"/>
            <ac:picMk id="6" creationId="{32D3E046-4280-46E3-8295-390662AD1524}"/>
          </ac:picMkLst>
        </pc:picChg>
      </pc:sldChg>
      <pc:sldChg chg="addSp delSp modSp add del mod setBg delDesignElem">
        <pc:chgData name="Chen, Jeff" userId="9a3224f5-9893-4468-acd0-6d03119f890b" providerId="ADAL" clId="{C9858D7D-B187-4F57-87F0-72D28E26AF7B}" dt="2021-03-31T20:47:49.343" v="37" actId="2696"/>
        <pc:sldMkLst>
          <pc:docMk/>
          <pc:sldMk cId="29733914" sldId="257"/>
        </pc:sldMkLst>
        <pc:spChg chg="mod">
          <ac:chgData name="Chen, Jeff" userId="9a3224f5-9893-4468-acd0-6d03119f890b" providerId="ADAL" clId="{C9858D7D-B187-4F57-87F0-72D28E26AF7B}" dt="2021-03-31T20:47:28.591" v="33" actId="26606"/>
          <ac:spMkLst>
            <pc:docMk/>
            <pc:sldMk cId="29733914" sldId="257"/>
            <ac:spMk id="4" creationId="{2DD0255E-7DE0-4E9C-8FE6-65EE95CF8E00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1" creationId="{CDA1A2E9-63FE-408D-A803-8E306ECAB4B3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3" creationId="{FBE9F90C-C163-435B-9A68-D15C92D1CF2B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5" creationId="{76D8E929-AD40-40D4-8254-41CF35F366B2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7" creationId="{1A882A9F-F4E9-4E23-8F0B-20B5DF42EAA9}"/>
          </ac:spMkLst>
        </pc:spChg>
        <pc:spChg chg="del">
          <ac:chgData name="Chen, Jeff" userId="9a3224f5-9893-4468-acd0-6d03119f890b" providerId="ADAL" clId="{C9858D7D-B187-4F57-87F0-72D28E26AF7B}" dt="2021-03-31T20:45:47.529" v="29"/>
          <ac:spMkLst>
            <pc:docMk/>
            <pc:sldMk cId="29733914" sldId="257"/>
            <ac:spMk id="20" creationId="{19D32F93-50AC-4C46-A5DB-291C60DDB7BD}"/>
          </ac:spMkLst>
        </pc:spChg>
        <pc:spChg chg="del">
          <ac:chgData name="Chen, Jeff" userId="9a3224f5-9893-4468-acd0-6d03119f890b" providerId="ADAL" clId="{C9858D7D-B187-4F57-87F0-72D28E26AF7B}" dt="2021-03-31T20:45:47.529" v="29"/>
          <ac:spMkLst>
            <pc:docMk/>
            <pc:sldMk cId="29733914" sldId="257"/>
            <ac:spMk id="22" creationId="{827DC2C4-B485-428A-BF4A-472D2967F47F}"/>
          </ac:spMkLst>
        </pc:spChg>
        <pc:spChg chg="del">
          <ac:chgData name="Chen, Jeff" userId="9a3224f5-9893-4468-acd0-6d03119f890b" providerId="ADAL" clId="{C9858D7D-B187-4F57-87F0-72D28E26AF7B}" dt="2021-03-31T20:45:47.529" v="29"/>
          <ac:spMkLst>
            <pc:docMk/>
            <pc:sldMk cId="29733914" sldId="257"/>
            <ac:spMk id="24" creationId="{EE04B5EB-F158-4507-90DD-BD23620C7CC9}"/>
          </ac:spMkLst>
        </pc:spChg>
        <pc:spChg chg="add del">
          <ac:chgData name="Chen, Jeff" userId="9a3224f5-9893-4468-acd0-6d03119f890b" providerId="ADAL" clId="{C9858D7D-B187-4F57-87F0-72D28E26AF7B}" dt="2021-03-31T20:47:28.591" v="33" actId="26606"/>
          <ac:spMkLst>
            <pc:docMk/>
            <pc:sldMk cId="29733914" sldId="257"/>
            <ac:spMk id="33" creationId="{5327CD12-A6CF-489C-ADCF-17D7E56C7B0A}"/>
          </ac:spMkLst>
        </pc:spChg>
        <pc:spChg chg="add del">
          <ac:chgData name="Chen, Jeff" userId="9a3224f5-9893-4468-acd0-6d03119f890b" providerId="ADAL" clId="{C9858D7D-B187-4F57-87F0-72D28E26AF7B}" dt="2021-03-31T20:47:28.591" v="33" actId="26606"/>
          <ac:spMkLst>
            <pc:docMk/>
            <pc:sldMk cId="29733914" sldId="257"/>
            <ac:spMk id="38" creationId="{D2019510-1F68-48FE-8C72-905BF558266F}"/>
          </ac:spMkLst>
        </pc:spChg>
        <pc:spChg chg="add">
          <ac:chgData name="Chen, Jeff" userId="9a3224f5-9893-4468-acd0-6d03119f890b" providerId="ADAL" clId="{C9858D7D-B187-4F57-87F0-72D28E26AF7B}" dt="2021-03-31T20:47:28.597" v="34" actId="26606"/>
          <ac:spMkLst>
            <pc:docMk/>
            <pc:sldMk cId="29733914" sldId="257"/>
            <ac:spMk id="45" creationId="{19D32F93-50AC-4C46-A5DB-291C60DDB7BD}"/>
          </ac:spMkLst>
        </pc:spChg>
        <pc:spChg chg="add">
          <ac:chgData name="Chen, Jeff" userId="9a3224f5-9893-4468-acd0-6d03119f890b" providerId="ADAL" clId="{C9858D7D-B187-4F57-87F0-72D28E26AF7B}" dt="2021-03-31T20:47:28.597" v="34" actId="26606"/>
          <ac:spMkLst>
            <pc:docMk/>
            <pc:sldMk cId="29733914" sldId="257"/>
            <ac:spMk id="46" creationId="{827DC2C4-B485-428A-BF4A-472D2967F47F}"/>
          </ac:spMkLst>
        </pc:spChg>
        <pc:spChg chg="add">
          <ac:chgData name="Chen, Jeff" userId="9a3224f5-9893-4468-acd0-6d03119f890b" providerId="ADAL" clId="{C9858D7D-B187-4F57-87F0-72D28E26AF7B}" dt="2021-03-31T20:47:28.597" v="34" actId="26606"/>
          <ac:spMkLst>
            <pc:docMk/>
            <pc:sldMk cId="29733914" sldId="257"/>
            <ac:spMk id="47" creationId="{EE04B5EB-F158-4507-90DD-BD23620C7CC9}"/>
          </ac:spMkLst>
        </pc:spChg>
        <pc:grpChg chg="add del">
          <ac:chgData name="Chen, Jeff" userId="9a3224f5-9893-4468-acd0-6d03119f890b" providerId="ADAL" clId="{C9858D7D-B187-4F57-87F0-72D28E26AF7B}" dt="2021-03-31T20:47:28.591" v="33" actId="26606"/>
          <ac:grpSpMkLst>
            <pc:docMk/>
            <pc:sldMk cId="29733914" sldId="257"/>
            <ac:grpSpMk id="34" creationId="{C7D38E5F-6E59-41DA-B3CA-6AD28BF6420F}"/>
          </ac:grpSpMkLst>
        </pc:grpChg>
        <pc:grpChg chg="add del">
          <ac:chgData name="Chen, Jeff" userId="9a3224f5-9893-4468-acd0-6d03119f890b" providerId="ADAL" clId="{C9858D7D-B187-4F57-87F0-72D28E26AF7B}" dt="2021-03-31T20:47:28.591" v="33" actId="26606"/>
          <ac:grpSpMkLst>
            <pc:docMk/>
            <pc:sldMk cId="29733914" sldId="257"/>
            <ac:grpSpMk id="37" creationId="{B4E48C8E-1009-4750-9630-436223C9EED4}"/>
          </ac:grpSpMkLst>
        </pc:grpChg>
        <pc:picChg chg="mod ord">
          <ac:chgData name="Chen, Jeff" userId="9a3224f5-9893-4468-acd0-6d03119f890b" providerId="ADAL" clId="{C9858D7D-B187-4F57-87F0-72D28E26AF7B}" dt="2021-03-31T20:47:28.591" v="33" actId="26606"/>
          <ac:picMkLst>
            <pc:docMk/>
            <pc:sldMk cId="29733914" sldId="257"/>
            <ac:picMk id="6" creationId="{EA028EE2-6A75-4E30-ACA4-1EBB91498AAF}"/>
          </ac:picMkLst>
        </pc:picChg>
      </pc:sldChg>
      <pc:sldChg chg="addSp modSp new mod setBg">
        <pc:chgData name="Chen, Jeff" userId="9a3224f5-9893-4468-acd0-6d03119f890b" providerId="ADAL" clId="{C9858D7D-B187-4F57-87F0-72D28E26AF7B}" dt="2021-03-31T20:48:31.584" v="65" actId="20577"/>
        <pc:sldMkLst>
          <pc:docMk/>
          <pc:sldMk cId="406427561" sldId="257"/>
        </pc:sldMkLst>
        <pc:spChg chg="mod">
          <ac:chgData name="Chen, Jeff" userId="9a3224f5-9893-4468-acd0-6d03119f890b" providerId="ADAL" clId="{C9858D7D-B187-4F57-87F0-72D28E26AF7B}" dt="2021-03-31T20:48:31.584" v="65" actId="20577"/>
          <ac:spMkLst>
            <pc:docMk/>
            <pc:sldMk cId="406427561" sldId="257"/>
            <ac:spMk id="2" creationId="{A99786AD-94F6-48F3-AF98-A67ACD050447}"/>
          </ac:spMkLst>
        </pc:spChg>
        <pc:spChg chg="add">
          <ac:chgData name="Chen, Jeff" userId="9a3224f5-9893-4468-acd0-6d03119f890b" providerId="ADAL" clId="{C9858D7D-B187-4F57-87F0-72D28E26AF7B}" dt="2021-03-31T20:48:12.450" v="40" actId="26606"/>
          <ac:spMkLst>
            <pc:docMk/>
            <pc:sldMk cId="406427561" sldId="257"/>
            <ac:spMk id="9" creationId="{76906711-0AFB-47DD-A4B6-4E94B38B8C91}"/>
          </ac:spMkLst>
        </pc:spChg>
        <pc:spChg chg="add">
          <ac:chgData name="Chen, Jeff" userId="9a3224f5-9893-4468-acd0-6d03119f890b" providerId="ADAL" clId="{C9858D7D-B187-4F57-87F0-72D28E26AF7B}" dt="2021-03-31T20:48:12.450" v="40" actId="26606"/>
          <ac:spMkLst>
            <pc:docMk/>
            <pc:sldMk cId="406427561" sldId="257"/>
            <ac:spMk id="11" creationId="{AA91F649-894C-41F6-A21D-3D1AC558E934}"/>
          </ac:spMkLst>
        </pc:spChg>
        <pc:spChg chg="add">
          <ac:chgData name="Chen, Jeff" userId="9a3224f5-9893-4468-acd0-6d03119f890b" providerId="ADAL" clId="{C9858D7D-B187-4F57-87F0-72D28E26AF7B}" dt="2021-03-31T20:48:12.450" v="40" actId="26606"/>
          <ac:spMkLst>
            <pc:docMk/>
            <pc:sldMk cId="406427561" sldId="257"/>
            <ac:spMk id="13" creationId="{56037404-66BD-46B5-9323-1B531319671A}"/>
          </ac:spMkLst>
        </pc:spChg>
        <pc:picChg chg="add mod">
          <ac:chgData name="Chen, Jeff" userId="9a3224f5-9893-4468-acd0-6d03119f890b" providerId="ADAL" clId="{C9858D7D-B187-4F57-87F0-72D28E26AF7B}" dt="2021-03-31T20:48:12.450" v="40" actId="26606"/>
          <ac:picMkLst>
            <pc:docMk/>
            <pc:sldMk cId="406427561" sldId="257"/>
            <ac:picMk id="4" creationId="{D68840DE-0464-412F-9C24-B81B09B142C3}"/>
          </ac:picMkLst>
        </pc:picChg>
      </pc:sldChg>
      <pc:sldChg chg="addSp delSp modSp new mod setBg">
        <pc:chgData name="Chen, Jeff" userId="9a3224f5-9893-4468-acd0-6d03119f890b" providerId="ADAL" clId="{C9858D7D-B187-4F57-87F0-72D28E26AF7B}" dt="2021-03-31T20:51:26.864" v="134" actId="26606"/>
        <pc:sldMkLst>
          <pc:docMk/>
          <pc:sldMk cId="2699900865" sldId="258"/>
        </pc:sldMkLst>
        <pc:spChg chg="mo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2" creationId="{5843CF58-94AF-4FC8-ABBF-F7593796AA99}"/>
          </ac:spMkLst>
        </pc:spChg>
        <pc:spChg chg="ad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11" creationId="{76906711-0AFB-47DD-A4B6-4E94B38B8C91}"/>
          </ac:spMkLst>
        </pc:spChg>
        <pc:spChg chg="ad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13" creationId="{AA91F649-894C-41F6-A21D-3D1AC558E934}"/>
          </ac:spMkLst>
        </pc:spChg>
        <pc:spChg chg="ad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15" creationId="{56037404-66BD-46B5-9323-1B531319671A}"/>
          </ac:spMkLst>
        </pc:spChg>
        <pc:picChg chg="add del">
          <ac:chgData name="Chen, Jeff" userId="9a3224f5-9893-4468-acd0-6d03119f890b" providerId="ADAL" clId="{C9858D7D-B187-4F57-87F0-72D28E26AF7B}" dt="2021-03-31T20:49:13.134" v="113" actId="478"/>
          <ac:picMkLst>
            <pc:docMk/>
            <pc:sldMk cId="2699900865" sldId="258"/>
            <ac:picMk id="4" creationId="{2CC8DBFC-6794-4453-B61A-AA8E418A7BFA}"/>
          </ac:picMkLst>
        </pc:picChg>
        <pc:picChg chg="add mod">
          <ac:chgData name="Chen, Jeff" userId="9a3224f5-9893-4468-acd0-6d03119f890b" providerId="ADAL" clId="{C9858D7D-B187-4F57-87F0-72D28E26AF7B}" dt="2021-03-31T20:51:26.864" v="134" actId="26606"/>
          <ac:picMkLst>
            <pc:docMk/>
            <pc:sldMk cId="2699900865" sldId="258"/>
            <ac:picMk id="6" creationId="{C83B53D5-E639-46BF-835D-DE72CD86D58E}"/>
          </ac:picMkLst>
        </pc:picChg>
      </pc:sldChg>
      <pc:sldChg chg="addSp delSp modSp add mod">
        <pc:chgData name="Chen, Jeff" userId="9a3224f5-9893-4468-acd0-6d03119f890b" providerId="ADAL" clId="{C9858D7D-B187-4F57-87F0-72D28E26AF7B}" dt="2021-03-31T20:49:18.633" v="118" actId="1076"/>
        <pc:sldMkLst>
          <pc:docMk/>
          <pc:sldMk cId="2730819464" sldId="259"/>
        </pc:sldMkLst>
        <pc:spChg chg="mod">
          <ac:chgData name="Chen, Jeff" userId="9a3224f5-9893-4468-acd0-6d03119f890b" providerId="ADAL" clId="{C9858D7D-B187-4F57-87F0-72D28E26AF7B}" dt="2021-03-31T20:49:10.865" v="112" actId="20577"/>
          <ac:spMkLst>
            <pc:docMk/>
            <pc:sldMk cId="2730819464" sldId="259"/>
            <ac:spMk id="2" creationId="{A99786AD-94F6-48F3-AF98-A67ACD050447}"/>
          </ac:spMkLst>
        </pc:spChg>
        <pc:picChg chg="del">
          <ac:chgData name="Chen, Jeff" userId="9a3224f5-9893-4468-acd0-6d03119f890b" providerId="ADAL" clId="{C9858D7D-B187-4F57-87F0-72D28E26AF7B}" dt="2021-03-31T20:49:15.271" v="114" actId="478"/>
          <ac:picMkLst>
            <pc:docMk/>
            <pc:sldMk cId="2730819464" sldId="259"/>
            <ac:picMk id="4" creationId="{D68840DE-0464-412F-9C24-B81B09B142C3}"/>
          </ac:picMkLst>
        </pc:picChg>
        <pc:picChg chg="add mod">
          <ac:chgData name="Chen, Jeff" userId="9a3224f5-9893-4468-acd0-6d03119f890b" providerId="ADAL" clId="{C9858D7D-B187-4F57-87F0-72D28E26AF7B}" dt="2021-03-31T20:49:18.633" v="118" actId="1076"/>
          <ac:picMkLst>
            <pc:docMk/>
            <pc:sldMk cId="2730819464" sldId="259"/>
            <ac:picMk id="7" creationId="{E4392777-8449-4B1E-9BBA-BC885BF9AD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58C0-CFD8-4D85-AD7C-5BD087C45905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464-0E04-4D62-9C7A-91716293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1020-7D67-4CFD-B655-BB90CA96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CEC6-7942-443E-852B-AE83B360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21C6-3436-4E52-8122-CC23E9BA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D938-03DE-43C1-A3B2-6EEF173F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3835-79EF-4E67-ADFD-C09C5BBA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2968-B436-41C5-BB18-D52E6E5C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5331-27D6-46E6-8C7D-6A2025DB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E8B3-7841-4051-840A-A85BB41A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038C-AF79-4F59-A33C-4419F942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5E0B-2E0F-4968-95BA-475F30E3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7775C-5D94-47CA-82C0-6860D6469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F5F00-9274-43A8-9A4E-03E90D64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E33A-A3C2-45C9-98F4-E51E9E09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2345-E882-4B55-8862-35CB3DE6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7A37-A040-424C-BF88-956CCE20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5F8-9D96-4652-B5A4-AB220C43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3BDF-794A-4C07-8A64-2AC705E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BEB0-7168-40CA-A24F-7023F34A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D406-D398-42E7-B7D9-7D25B895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5461-8D0A-409A-A4D8-CBF3E74F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5E33-34B7-4FB1-AAB9-840A76A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633F-F206-45A7-B9EC-38DD33C6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7AD9-09D1-4FC6-A527-C3D60A6F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B684-4819-4C1B-A424-1067F130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20490-6BB9-42E6-8259-377D11AF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35A-3418-4982-BF7E-AE2C8C24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A3E5-F94E-4DDB-B15A-5A327A8F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508A-D4E1-48C6-9A94-8336BD56B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3A01-A7B2-4F9A-9EBF-623C5A2B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A8A8-F323-42CC-AB1E-05EAFB2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95F6E-F26D-40C5-ACC7-393BE8FD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20C-1D47-4555-B454-9037940B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17E8-D3A4-4257-AE1F-2DE2FDE7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071FC-68FD-4A7C-A38E-85AD99CE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BC1F8-47BF-47CE-B1D7-908DA32F7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10D5D-956E-4E6B-997E-14088184D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EA368-C9AF-4DFA-9C36-DF163C86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A8316-8C11-491D-88EA-03C941F0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CDE6D-BF8E-4DE4-BDBC-B22B184B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C7F-7199-4608-98AC-BE6EA79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61A39-0ADA-4369-999C-2381882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9628F-850A-41AC-8DF6-03006066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A99A-3E64-445E-9BF6-4CDADB2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63EB4-4B23-479C-A403-D7F80198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C2F2-4A70-438E-B81E-00D54A13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30BB-1D2D-4517-B32C-957092AD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F491-230F-4EBD-A6BF-5CE42CF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D679-8B04-443A-8F3E-3C8094EB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E960F-A280-495B-BB0E-AFDF2C02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E731E-E810-4129-8C8D-848871D5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91CE-C0C3-4FAE-94B9-E9FB4087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01FE-5AA5-4751-B658-34559D92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E53B-0D6B-4454-BEA7-63A9372A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19742-0487-4AD5-B583-2646AB72D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932F-A29C-430E-833B-130C49A3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95280-2292-4214-B13E-3EA9A24B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93A8A-D3DB-42C2-B1E5-4696AB34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1869-29ED-44AE-81D7-46BB478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13281-B7B4-4274-A687-37B4E126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8072-A481-4EE0-8DC8-DA449E17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0E52-423B-43C2-BEEE-79996DD1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9228-55A4-4A98-A7C8-481D9DEBC883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3B7A-E25F-4D40-A24F-4603B368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DA63-5664-407B-801E-D66661CF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5170E-A034-446C-8C0B-EC6E45E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D3E046-4280-46E3-8295-390662AD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704089"/>
            <a:ext cx="10118598" cy="1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86AD-94F6-48F3-AF98-A67ACD05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Solving 3x3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840DE-0464-412F-9C24-B81B09B1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324642"/>
            <a:ext cx="10118598" cy="25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86AD-94F6-48F3-AF98-A67ACD05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92777-8449-4B1E-9BBA-BC885BF9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26" y="3183298"/>
            <a:ext cx="8896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1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CF58-94AF-4FC8-ABBF-F759379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Types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B53D5-E639-46BF-835D-DE72CD86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78793"/>
            <a:ext cx="10118598" cy="17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0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Determinant</vt:lpstr>
      <vt:lpstr>Solving 3x3 Determinant</vt:lpstr>
      <vt:lpstr>General Determinant</vt:lpstr>
      <vt:lpstr>Matrix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</dc:title>
  <dc:creator>Chen, Jeff</dc:creator>
  <cp:lastModifiedBy>Chen, Jeff</cp:lastModifiedBy>
  <cp:revision>1</cp:revision>
  <dcterms:created xsi:type="dcterms:W3CDTF">2021-03-31T20:42:25Z</dcterms:created>
  <dcterms:modified xsi:type="dcterms:W3CDTF">2021-03-31T20:51:46Z</dcterms:modified>
</cp:coreProperties>
</file>