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FD219-CE5D-4157-A907-3453C7A4E55D}" v="1" dt="2021-03-31T20:50:4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A43FD219-CE5D-4157-A907-3453C7A4E55D}"/>
    <pc:docChg chg="custSel addSld delSld modSld addMainMaster delMainMaster modMainMaster">
      <pc:chgData name="Chen, Jeff" userId="9a3224f5-9893-4468-acd0-6d03119f890b" providerId="ADAL" clId="{A43FD219-CE5D-4157-A907-3453C7A4E55D}" dt="2021-03-31T20:53:16.884" v="138" actId="26606"/>
      <pc:docMkLst>
        <pc:docMk/>
      </pc:docMkLst>
      <pc:sldChg chg="addSp delSp modSp new del mod modClrScheme chgLayout">
        <pc:chgData name="Chen, Jeff" userId="9a3224f5-9893-4468-acd0-6d03119f890b" providerId="ADAL" clId="{A43FD219-CE5D-4157-A907-3453C7A4E55D}" dt="2021-03-31T20:50:53.462" v="39" actId="2696"/>
        <pc:sldMkLst>
          <pc:docMk/>
          <pc:sldMk cId="999421112" sldId="256"/>
        </pc:sldMkLst>
        <pc:spChg chg="del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2" creationId="{2C64C971-4037-4E39-B9F6-D2B7E19702BA}"/>
          </ac:spMkLst>
        </pc:spChg>
        <pc:spChg chg="del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3" creationId="{A71E6844-E2EF-4EBD-A243-832B9C2B39F4}"/>
          </ac:spMkLst>
        </pc:spChg>
        <pc:spChg chg="add mod ord">
          <ac:chgData name="Chen, Jeff" userId="9a3224f5-9893-4468-acd0-6d03119f890b" providerId="ADAL" clId="{A43FD219-CE5D-4157-A907-3453C7A4E55D}" dt="2021-03-31T20:50:00.853" v="1" actId="700"/>
          <ac:spMkLst>
            <pc:docMk/>
            <pc:sldMk cId="999421112" sldId="256"/>
            <ac:spMk id="4" creationId="{8C16E55E-61D1-4157-9371-558B9A90696C}"/>
          </ac:spMkLst>
        </pc:spChg>
        <pc:picChg chg="add del">
          <ac:chgData name="Chen, Jeff" userId="9a3224f5-9893-4468-acd0-6d03119f890b" providerId="ADAL" clId="{A43FD219-CE5D-4157-A907-3453C7A4E55D}" dt="2021-03-31T20:50:12.202" v="3" actId="478"/>
          <ac:picMkLst>
            <pc:docMk/>
            <pc:sldMk cId="999421112" sldId="256"/>
            <ac:picMk id="6" creationId="{4056D2BD-34D3-4B4A-B259-ABB8715F4750}"/>
          </ac:picMkLst>
        </pc:picChg>
        <pc:picChg chg="add">
          <ac:chgData name="Chen, Jeff" userId="9a3224f5-9893-4468-acd0-6d03119f890b" providerId="ADAL" clId="{A43FD219-CE5D-4157-A907-3453C7A4E55D}" dt="2021-03-31T20:50:14.583" v="4" actId="22"/>
          <ac:picMkLst>
            <pc:docMk/>
            <pc:sldMk cId="999421112" sldId="256"/>
            <ac:picMk id="8" creationId="{1A69BB3A-C796-4253-8FB1-BC687EEFD8F4}"/>
          </ac:picMkLst>
        </pc:picChg>
      </pc:sldChg>
      <pc:sldChg chg="addSp delSp modSp add mod">
        <pc:chgData name="Chen, Jeff" userId="9a3224f5-9893-4468-acd0-6d03119f890b" providerId="ADAL" clId="{A43FD219-CE5D-4157-A907-3453C7A4E55D}" dt="2021-03-31T20:50:50.044" v="38" actId="20577"/>
        <pc:sldMkLst>
          <pc:docMk/>
          <pc:sldMk cId="3297528998" sldId="257"/>
        </pc:sldMkLst>
        <pc:spChg chg="mod">
          <ac:chgData name="Chen, Jeff" userId="9a3224f5-9893-4468-acd0-6d03119f890b" providerId="ADAL" clId="{A43FD219-CE5D-4157-A907-3453C7A4E55D}" dt="2021-03-31T20:50:50.044" v="38" actId="20577"/>
          <ac:spMkLst>
            <pc:docMk/>
            <pc:sldMk cId="3297528998" sldId="257"/>
            <ac:spMk id="4" creationId="{5925170E-A034-446C-8C0B-EC6E45E2139F}"/>
          </ac:spMkLst>
        </pc:spChg>
        <pc:picChg chg="del">
          <ac:chgData name="Chen, Jeff" userId="9a3224f5-9893-4468-acd0-6d03119f890b" providerId="ADAL" clId="{A43FD219-CE5D-4157-A907-3453C7A4E55D}" dt="2021-03-31T20:50:40.671" v="7" actId="478"/>
          <ac:picMkLst>
            <pc:docMk/>
            <pc:sldMk cId="3297528998" sldId="257"/>
            <ac:picMk id="6" creationId="{32D3E046-4280-46E3-8295-390662AD1524}"/>
          </ac:picMkLst>
        </pc:picChg>
        <pc:picChg chg="add mod">
          <ac:chgData name="Chen, Jeff" userId="9a3224f5-9893-4468-acd0-6d03119f890b" providerId="ADAL" clId="{A43FD219-CE5D-4157-A907-3453C7A4E55D}" dt="2021-03-31T20:50:43.789" v="9" actId="1076"/>
          <ac:picMkLst>
            <pc:docMk/>
            <pc:sldMk cId="3297528998" sldId="257"/>
            <ac:picMk id="7" creationId="{5076B9B2-254B-46FA-9030-5222EF47415E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2:18.512" v="71" actId="20577"/>
        <pc:sldMkLst>
          <pc:docMk/>
          <pc:sldMk cId="4038955548" sldId="258"/>
        </pc:sldMkLst>
        <pc:spChg chg="mod">
          <ac:chgData name="Chen, Jeff" userId="9a3224f5-9893-4468-acd0-6d03119f890b" providerId="ADAL" clId="{A43FD219-CE5D-4157-A907-3453C7A4E55D}" dt="2021-03-31T20:52:18.512" v="71" actId="20577"/>
          <ac:spMkLst>
            <pc:docMk/>
            <pc:sldMk cId="4038955548" sldId="258"/>
            <ac:spMk id="2" creationId="{BFF6AF8C-D7EC-4C77-9EB0-318F443BAE0B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2:09.693" v="42" actId="26606"/>
          <ac:spMkLst>
            <pc:docMk/>
            <pc:sldMk cId="4038955548" sldId="258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2:09.693" v="42" actId="26606"/>
          <ac:picMkLst>
            <pc:docMk/>
            <pc:sldMk cId="4038955548" sldId="258"/>
            <ac:picMk id="4" creationId="{FABDF0A1-A174-402C-993F-0C1B9531CF70}"/>
          </ac:picMkLst>
        </pc:picChg>
      </pc:sldChg>
      <pc:sldChg chg="addSp modSp new mod setBg">
        <pc:chgData name="Chen, Jeff" userId="9a3224f5-9893-4468-acd0-6d03119f890b" providerId="ADAL" clId="{A43FD219-CE5D-4157-A907-3453C7A4E55D}" dt="2021-03-31T20:53:16.884" v="138" actId="26606"/>
        <pc:sldMkLst>
          <pc:docMk/>
          <pc:sldMk cId="4835259" sldId="259"/>
        </pc:sldMkLst>
        <pc:spChg chg="mo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2" creationId="{0E83EC42-F33B-4561-B4D7-B42C1CB18D70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9" creationId="{76906711-0AFB-47DD-A4B6-4E94B38B8C91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1" creationId="{AA91F649-894C-41F6-A21D-3D1AC558E934}"/>
          </ac:spMkLst>
        </pc:spChg>
        <pc:spChg chg="add">
          <ac:chgData name="Chen, Jeff" userId="9a3224f5-9893-4468-acd0-6d03119f890b" providerId="ADAL" clId="{A43FD219-CE5D-4157-A907-3453C7A4E55D}" dt="2021-03-31T20:53:16.884" v="138" actId="26606"/>
          <ac:spMkLst>
            <pc:docMk/>
            <pc:sldMk cId="4835259" sldId="259"/>
            <ac:spMk id="13" creationId="{56037404-66BD-46B5-9323-1B531319671A}"/>
          </ac:spMkLst>
        </pc:spChg>
        <pc:picChg chg="add mod">
          <ac:chgData name="Chen, Jeff" userId="9a3224f5-9893-4468-acd0-6d03119f890b" providerId="ADAL" clId="{A43FD219-CE5D-4157-A907-3453C7A4E55D}" dt="2021-03-31T20:53:16.884" v="138" actId="26606"/>
          <ac:picMkLst>
            <pc:docMk/>
            <pc:sldMk cId="4835259" sldId="259"/>
            <ac:picMk id="4" creationId="{1A76D9CB-166D-4DA1-8932-190F064344A6}"/>
          </ac:picMkLst>
        </pc:picChg>
      </pc:sldChg>
      <pc:sldMasterChg chg="add addSldLayout">
        <pc:chgData name="Chen, Jeff" userId="9a3224f5-9893-4468-acd0-6d03119f890b" providerId="ADAL" clId="{A43FD219-CE5D-4157-A907-3453C7A4E55D}" dt="2021-03-31T20:50:34.602" v="5" actId="27028"/>
        <pc:sldMasterMkLst>
          <pc:docMk/>
          <pc:sldMasterMk cId="2818256725" sldId="2147483648"/>
        </pc:sldMasterMkLst>
        <pc:sldLayoutChg chg="add">
          <pc:chgData name="Chen, Jeff" userId="9a3224f5-9893-4468-acd0-6d03119f890b" providerId="ADAL" clId="{A43FD219-CE5D-4157-A907-3453C7A4E55D}" dt="2021-03-31T20:50:34.602" v="5" actId="27028"/>
          <pc:sldLayoutMkLst>
            <pc:docMk/>
            <pc:sldMasterMk cId="2818256725" sldId="2147483648"/>
            <pc:sldLayoutMk cId="1094913594" sldId="2147483654"/>
          </pc:sldLayoutMkLst>
        </pc:sldLayoutChg>
      </pc:sldMasterChg>
      <pc:sldMasterChg chg="del replId delSldLayout modSldLayout">
        <pc:chgData name="Chen, Jeff" userId="9a3224f5-9893-4468-acd0-6d03119f890b" providerId="ADAL" clId="{A43FD219-CE5D-4157-A907-3453C7A4E55D}" dt="2021-03-31T20:50:53.462" v="39" actId="2696"/>
        <pc:sldMasterMkLst>
          <pc:docMk/>
          <pc:sldMasterMk cId="305762033" sldId="2147483660"/>
        </pc:sldMasterMkLst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266444194" sldId="2147483649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853678309" sldId="2147483650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31782842" sldId="2147483651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529038163" sldId="2147483652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57390625" sldId="2147483653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764667752" sldId="2147483655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1433216786" sldId="2147483656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672832919" sldId="2147483657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038412511" sldId="2147483658"/>
          </pc:sldLayoutMkLst>
        </pc:sldLayoutChg>
        <pc:sldLayoutChg chg="del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2738574272" sldId="2147483659"/>
          </pc:sldLayoutMkLst>
        </pc:sldLayoutChg>
        <pc:sldLayoutChg chg="del replId">
          <pc:chgData name="Chen, Jeff" userId="9a3224f5-9893-4468-acd0-6d03119f890b" providerId="ADAL" clId="{A43FD219-CE5D-4157-A907-3453C7A4E55D}" dt="2021-03-31T20:50:53.462" v="39" actId="2696"/>
          <pc:sldLayoutMkLst>
            <pc:docMk/>
            <pc:sldMasterMk cId="305762033" sldId="2147483660"/>
            <pc:sldLayoutMk cId="365164369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Laplace Expansion Theorem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6B9B2-254B-46FA-9030-5222EF47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18" y="3263567"/>
            <a:ext cx="8743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6AF8C-D7EC-4C77-9EB0-318F443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of Diagonal Types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DF0A1-A174-402C-993F-0C1B9531C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31758"/>
            <a:ext cx="10118598" cy="12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5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3EC42-F33B-4561-B4D7-B42C1CB1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 Row/Col Properties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D9CB-166D-4DA1-8932-190F064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67" y="3067050"/>
            <a:ext cx="7894217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Laplace Expansion Theorem</vt:lpstr>
      <vt:lpstr>Determinant of Diagonal Types</vt:lpstr>
      <vt:lpstr>Determinant Row/Col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Expansion Theorem</dc:title>
  <dc:creator>Chen, Jeff</dc:creator>
  <cp:lastModifiedBy>Chen, Jeff</cp:lastModifiedBy>
  <cp:revision>1</cp:revision>
  <dcterms:created xsi:type="dcterms:W3CDTF">2021-03-31T20:49:54Z</dcterms:created>
  <dcterms:modified xsi:type="dcterms:W3CDTF">2021-03-31T20:53:26Z</dcterms:modified>
</cp:coreProperties>
</file>