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E17B-24D2-4D85-8B72-9A172028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6317-B5A0-4564-ABF6-85841551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DA44-C1FA-444C-97C1-8670DD0C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3D59-B432-4C7B-928A-CB04C863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B805-DFF4-4DAC-BBAC-A6CEFC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5B51-3B0C-4237-A9C8-50B146D0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9EF8-8881-4F47-A39C-3A52B350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68A6-1133-4CC4-A9A5-B29A323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7FBC-5CA5-436B-9421-E5F6DD53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40B5-6F80-4B74-924C-FF004215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C61E6-264F-4C95-973A-89F7D713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C199-0F13-42E1-A94C-9A02615A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77C9-6815-4C0C-85F3-1D384EE7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5842-E7C9-4860-BBB7-53E79ACD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05CE-851F-4C0D-B303-7FD39089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1C2B-4257-4E9D-8A2C-BC220BA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3207-2847-44CA-964A-B5C269E6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C0B0-8812-4F51-BD04-18A8429C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7250-6D9E-44A4-9F4B-9C6641DD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0864-1413-46FC-AB1B-CC4F5EC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67C-A323-4C7F-BBA6-EED65C7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7ABB-5680-4C40-88E4-18D1E13F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24A7-55AF-4FB6-8F3C-21DB1EF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D428-6368-4358-8ACF-6D97116B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E6-32DD-4A85-9E0A-726E156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4818-B348-42E1-B9D0-E20D8713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8476-BB3C-4DF5-BF35-CF683BC8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05DA9-7BDE-45B9-83BB-6BBAC879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7E93-3D69-40DC-A900-7B0BEEA2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5FAE-B312-4877-9B5E-749FA5A7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1898-9391-452A-8DC5-E305089A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D61-06A1-490E-BE71-723FF11D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1958-3109-4D00-B9E2-EF5125CD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0485B-2370-4DEB-8B76-77CE8B4C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EE3E4-EFD1-4CA9-98BC-66134EE0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367FE-215E-4291-88E2-E3E70B08C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0C055-13E7-4179-A6F8-A66A6417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0ECFB-3F83-4EDA-BFC2-521C8CB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18616-A37D-4792-9ADD-EBC2F66F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408A-3D49-44A8-A482-6FAAAC68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74F4-54E4-4DAE-B871-3573D008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2F01-EAB7-4656-85AB-E2CCC57E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B526-FC03-4522-A264-BF1B5CD2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E3CDE-0421-4ECE-89BE-5CC0F89F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4D4F0-F6B6-4226-99F4-5664F84F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8808D-B7B8-4284-9434-A0272BF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548-18B6-4758-9DC6-D5C36A31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7A2A-E002-42B3-AC38-BE51CAD4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3B240-153D-4DEF-AC08-6AA5AC1F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986C3-ABD3-4CFC-AF9B-B9C69C34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6D4-BD63-41CC-AF0B-C49BBC0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9A3F-16ED-4999-B7AF-20958767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5AF-4EA2-4430-8A98-A0DB19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4B9F8-C8FA-4896-BA63-C1BDB46A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FAD4-3975-473E-BA94-DB22B178E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AFC6D-5462-41A2-91F2-C840BAF5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85DD1-6545-4711-A757-6EDF1A15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0175-488C-4DDF-B3AF-9BBEF8AC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3E9CB-779D-435D-BD78-0F18C5A1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CA74-8402-41F6-80EB-6D697D35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9D69-5653-40CC-BBC0-6DA7CBEB8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76F2-5DAB-46D1-954C-21871ACB0E7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1346-AB8E-448E-B0A3-CD9172A35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4349-BCEC-456A-9171-77BFF3B76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0717-50FD-4E24-A209-B1DC9900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630B-354A-4393-BF7A-01FCF0BA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CS74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C81DE-63F0-45CE-9EC7-B3FFE0A55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6387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Reviews: Grocery &amp; Gourmet Food Ratings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7: Alex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Bakos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Daniel Akili, Jeff Cho, Sam Wang, Scott Crawshaw</a:t>
            </a:r>
          </a:p>
          <a:p>
            <a:r>
              <a:rPr lang="en-US" sz="27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JEFF CHO EXTRA CREDIT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3AC-7D3E-41EA-8374-EC4AC153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6A9C-7A33-4910-BCEC-910C3273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064125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Ideally</a:t>
            </a:r>
          </a:p>
          <a:p>
            <a:pPr lvl="1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a higher F1 score (if possible/if applies)</a:t>
            </a:r>
          </a:p>
          <a:p>
            <a:pPr marL="457200" lvl="1" indent="0">
              <a:buNone/>
            </a:pP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Realistically</a:t>
            </a:r>
          </a:p>
          <a:p>
            <a:pPr lvl="1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new classifiers that Group 7 (my group) has not tried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(saw that groups commonly utilized this as opposed to my group; wanted to try it out)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Multi Layer Perception Classifier (thought it would be cool to try out after learning about it in class)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upon current model</a:t>
            </a:r>
          </a:p>
          <a:p>
            <a:pPr lvl="1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classifier as features to be fed into final SVM</a:t>
            </a:r>
          </a:p>
        </p:txBody>
      </p:sp>
    </p:spTree>
    <p:extLst>
      <p:ext uri="{BB962C8B-B14F-4D97-AF65-F5344CB8AC3E}">
        <p14:creationId xmlns:p14="http://schemas.microsoft.com/office/powerpoint/2010/main" val="373479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BC9-90C6-4948-A463-626F18B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61EB-34CC-47BE-AC39-2EF1C686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mi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can be executed block by block on jupyter notebook (that is where all the work was primarily done for the extra credit)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running may be time consuming (*disclaimer*)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results are outputted to a file labeled Extra_Credit_Outcomes.csv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as a result of the cross validation can be seen on the classification report which can be obtained in the console as the program finishes running.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needed to run: “Grocery_Processed_Test_Data.csv” and  “Grocery_Processed_Training_Data_Vader.csv”</a:t>
            </a:r>
          </a:p>
        </p:txBody>
      </p:sp>
    </p:spTree>
    <p:extLst>
      <p:ext uri="{BB962C8B-B14F-4D97-AF65-F5344CB8AC3E}">
        <p14:creationId xmlns:p14="http://schemas.microsoft.com/office/powerpoint/2010/main" val="9050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B4A7-6412-4704-9278-4DBC5AAB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(From Deliverable 4)</a:t>
            </a:r>
          </a:p>
        </p:txBody>
      </p:sp>
      <p:graphicFrame>
        <p:nvGraphicFramePr>
          <p:cNvPr id="5" name="Google Shape;111;p20">
            <a:extLst>
              <a:ext uri="{FF2B5EF4-FFF2-40B4-BE49-F238E27FC236}">
                <a16:creationId xmlns:a16="http://schemas.microsoft.com/office/drawing/2014/main" id="{0B947058-1794-4CE4-BAB5-74D785B32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712442"/>
              </p:ext>
            </p:extLst>
          </p:nvPr>
        </p:nvGraphicFramePr>
        <p:xfrm>
          <a:off x="2158962" y="1902425"/>
          <a:ext cx="7874075" cy="40988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</a:rPr>
                        <a:t>Recall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RandomForest on bodies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RandomForest on summaries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0.78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</a:rPr>
                        <a:t>MultinomialNB on bodies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MultinomialNB on summaries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AdaBoost on bodies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0.72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0.72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AdaBoost on summaries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GBC on bodies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0.76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GBC on summaries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0.77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0.79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0.78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SVM with just Vader score distributions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0.70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0.73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</a:rPr>
                        <a:t>0.71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</a:rPr>
                        <a:t>SVM with the Vader Score distributions and all 8 inner model predictions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</a:rPr>
                        <a:t>0.83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tx1"/>
                          </a:solidFill>
                        </a:rPr>
                        <a:t>0.83</a:t>
                      </a:r>
                      <a:endParaRPr sz="12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0.83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5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8C7E-307A-4EDE-A16F-7B202CF7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31BB-E6A5-4F14-B12C-2522C7762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920" y="4092575"/>
            <a:ext cx="7568159" cy="240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DA1AE-9C32-4A44-8BA8-EFB1D88FFED4}"/>
              </a:ext>
            </a:extLst>
          </p:cNvPr>
          <p:cNvSpPr txBox="1"/>
          <p:nvPr/>
        </p:nvSpPr>
        <p:spPr>
          <a:xfrm>
            <a:off x="838200" y="1562100"/>
            <a:ext cx="10515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with 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mi-NZ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inner models (2 each for summary and body)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mi-NZ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mi-NZ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Vader score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mi-NZ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ten-fold cross validation – f1 score 0.83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i-NZ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i-NZ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7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64B9-2C9D-45E9-9CD0-C60CBFA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C030-D35A-4500-800C-75FA0874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i-NZ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f1 score improvment</a:t>
            </a:r>
          </a:p>
          <a:p>
            <a:endParaRPr lang="mi-NZ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mi-NZ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Surprising that adding logarithmic regression classifier did not add to the score, but possible it may have been balanced out by MLP Classifier</a:t>
            </a:r>
          </a:p>
          <a:p>
            <a:pPr lvl="1"/>
            <a:endParaRPr lang="mi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mi-NZ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have much expectations about the Neural Netowrks MLP Classifier. </a:t>
            </a:r>
          </a:p>
          <a:p>
            <a:pPr lvl="2"/>
            <a:r>
              <a:rPr lang="mi-NZ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stoked just to try it out in any way</a:t>
            </a:r>
          </a:p>
          <a:p>
            <a:pPr lvl="2"/>
            <a:r>
              <a:rPr lang="mi-NZ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expect it to increase or decrease f1-score in any way</a:t>
            </a:r>
          </a:p>
          <a:p>
            <a:endParaRPr lang="mi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188C-5940-4E2E-992E-BF68B7F3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D6E1-2026-420B-AB1F-DC46F2F1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409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CS74 Machine Learning</vt:lpstr>
      <vt:lpstr>Goals</vt:lpstr>
      <vt:lpstr>Execute</vt:lpstr>
      <vt:lpstr>Results (From Deliverable 4)</vt:lpstr>
      <vt:lpstr>New Results</vt:lpstr>
      <vt:lpstr>Notes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CS74 Machine Learning</dc:title>
  <dc:creator>Jeffrey J. Cho</dc:creator>
  <cp:lastModifiedBy>Jeffrey J. Cho</cp:lastModifiedBy>
  <cp:revision>7</cp:revision>
  <dcterms:created xsi:type="dcterms:W3CDTF">2020-11-14T22:54:20Z</dcterms:created>
  <dcterms:modified xsi:type="dcterms:W3CDTF">2020-11-16T15:39:14Z</dcterms:modified>
</cp:coreProperties>
</file>