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969CCD-C49D-BE17-D84B-E827F1B9CAEB}" v="200" dt="2024-05-12T19:34:54.3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4CBF0C-A20C-46C3-B79B-4B2DAD412718}"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01CC79EC-66BB-4CE0-97F8-8BE2E38AF260}">
      <dgm:prSet/>
      <dgm:spPr/>
      <dgm:t>
        <a:bodyPr/>
        <a:lstStyle/>
        <a:p>
          <a:r>
            <a:rPr lang="en-US" dirty="0"/>
            <a:t>Swasthik K S</a:t>
          </a:r>
        </a:p>
      </dgm:t>
    </dgm:pt>
    <dgm:pt modelId="{218EBB33-6453-470E-8982-5A8372DEE06C}" type="parTrans" cxnId="{6F71E5BC-F103-4D45-8226-44BCB3D41AFE}">
      <dgm:prSet/>
      <dgm:spPr/>
      <dgm:t>
        <a:bodyPr/>
        <a:lstStyle/>
        <a:p>
          <a:endParaRPr lang="en-US"/>
        </a:p>
      </dgm:t>
    </dgm:pt>
    <dgm:pt modelId="{00AA1E6F-5647-41C9-AF8D-ED05224CFC42}" type="sibTrans" cxnId="{6F71E5BC-F103-4D45-8226-44BCB3D41AFE}">
      <dgm:prSet/>
      <dgm:spPr/>
      <dgm:t>
        <a:bodyPr/>
        <a:lstStyle/>
        <a:p>
          <a:endParaRPr lang="en-US"/>
        </a:p>
      </dgm:t>
    </dgm:pt>
    <dgm:pt modelId="{E5A9CE58-C0A5-490A-A559-A8F6E78ED372}">
      <dgm:prSet/>
      <dgm:spPr/>
      <dgm:t>
        <a:bodyPr/>
        <a:lstStyle/>
        <a:p>
          <a:r>
            <a:rPr lang="en-US" dirty="0">
              <a:latin typeface="Posterama"/>
            </a:rPr>
            <a:t>Yogananda</a:t>
          </a:r>
          <a:endParaRPr lang="en-US" dirty="0"/>
        </a:p>
      </dgm:t>
    </dgm:pt>
    <dgm:pt modelId="{EFEB23DA-844F-431C-88E0-69A5829DDAD1}" type="parTrans" cxnId="{B0D3EFD7-B1C2-47AB-9810-D61178E0BBB3}">
      <dgm:prSet/>
      <dgm:spPr/>
      <dgm:t>
        <a:bodyPr/>
        <a:lstStyle/>
        <a:p>
          <a:endParaRPr lang="en-US"/>
        </a:p>
      </dgm:t>
    </dgm:pt>
    <dgm:pt modelId="{942ED605-EADC-41E0-B232-8D0665CCEE01}" type="sibTrans" cxnId="{B0D3EFD7-B1C2-47AB-9810-D61178E0BBB3}">
      <dgm:prSet/>
      <dgm:spPr/>
      <dgm:t>
        <a:bodyPr/>
        <a:lstStyle/>
        <a:p>
          <a:endParaRPr lang="en-US"/>
        </a:p>
      </dgm:t>
    </dgm:pt>
    <dgm:pt modelId="{09149083-B937-443F-8B9B-343552127A8F}">
      <dgm:prSet/>
      <dgm:spPr/>
      <dgm:t>
        <a:bodyPr/>
        <a:lstStyle/>
        <a:p>
          <a:r>
            <a:rPr lang="en-US" dirty="0">
              <a:latin typeface="Posterama"/>
            </a:rPr>
            <a:t>bi</a:t>
          </a:r>
          <a:r>
            <a:rPr lang="en-US" dirty="0"/>
            <a:t> </a:t>
          </a:r>
          <a:r>
            <a:rPr lang="en-US" dirty="0" err="1"/>
            <a:t>bi</a:t>
          </a:r>
          <a:r>
            <a:rPr lang="en-US" dirty="0"/>
            <a:t> </a:t>
          </a:r>
          <a:r>
            <a:rPr lang="en-US" dirty="0" err="1"/>
            <a:t>sumayya</a:t>
          </a:r>
          <a:endParaRPr lang="en-US" dirty="0"/>
        </a:p>
      </dgm:t>
    </dgm:pt>
    <dgm:pt modelId="{91EF72F2-57E9-4A30-8406-C7B6BCE16526}" type="parTrans" cxnId="{7AFACAC5-8AF7-49FB-88CC-4DA8DE656DB1}">
      <dgm:prSet/>
      <dgm:spPr/>
      <dgm:t>
        <a:bodyPr/>
        <a:lstStyle/>
        <a:p>
          <a:endParaRPr lang="en-US"/>
        </a:p>
      </dgm:t>
    </dgm:pt>
    <dgm:pt modelId="{FB70C889-BCD6-4864-8A73-9C8089E107B9}" type="sibTrans" cxnId="{7AFACAC5-8AF7-49FB-88CC-4DA8DE656DB1}">
      <dgm:prSet/>
      <dgm:spPr/>
      <dgm:t>
        <a:bodyPr/>
        <a:lstStyle/>
        <a:p>
          <a:endParaRPr lang="en-US"/>
        </a:p>
      </dgm:t>
    </dgm:pt>
    <dgm:pt modelId="{96DEF99D-48F2-49C3-8909-FC67256BC2F6}">
      <dgm:prSet/>
      <dgm:spPr/>
      <dgm:t>
        <a:bodyPr/>
        <a:lstStyle/>
        <a:p>
          <a:r>
            <a:rPr lang="en-US" dirty="0" err="1">
              <a:latin typeface="Posterama"/>
            </a:rPr>
            <a:t>sakshi</a:t>
          </a:r>
          <a:r>
            <a:rPr lang="en-US" dirty="0"/>
            <a:t> b s</a:t>
          </a:r>
        </a:p>
      </dgm:t>
    </dgm:pt>
    <dgm:pt modelId="{2B66BDB6-80F3-4338-B512-FCABAB099064}" type="parTrans" cxnId="{F37F1D98-48EC-4B11-A7E3-9CFCD38FD1E9}">
      <dgm:prSet/>
      <dgm:spPr/>
      <dgm:t>
        <a:bodyPr/>
        <a:lstStyle/>
        <a:p>
          <a:endParaRPr lang="en-US"/>
        </a:p>
      </dgm:t>
    </dgm:pt>
    <dgm:pt modelId="{692BFAA0-D137-45FB-8B7E-07F5E5FECCE6}" type="sibTrans" cxnId="{F37F1D98-48EC-4B11-A7E3-9CFCD38FD1E9}">
      <dgm:prSet/>
      <dgm:spPr/>
      <dgm:t>
        <a:bodyPr/>
        <a:lstStyle/>
        <a:p>
          <a:endParaRPr lang="en-US"/>
        </a:p>
      </dgm:t>
    </dgm:pt>
    <dgm:pt modelId="{5A6B5432-5014-461C-B332-1EF36D49E9D0}">
      <dgm:prSet/>
      <dgm:spPr/>
      <dgm:t>
        <a:bodyPr/>
        <a:lstStyle/>
        <a:p>
          <a:r>
            <a:rPr lang="en-US" dirty="0" err="1"/>
            <a:t>archana</a:t>
          </a:r>
          <a:r>
            <a:rPr lang="en-US" dirty="0"/>
            <a:t> </a:t>
          </a:r>
          <a:r>
            <a:rPr lang="en-US" dirty="0" err="1"/>
            <a:t>jain</a:t>
          </a:r>
          <a:endParaRPr lang="en-US" dirty="0"/>
        </a:p>
      </dgm:t>
    </dgm:pt>
    <dgm:pt modelId="{D769B1F7-411E-4629-B7F3-A54996B877A0}" type="parTrans" cxnId="{832C6448-C48D-4BB6-B520-BF47FC47AD49}">
      <dgm:prSet/>
      <dgm:spPr/>
      <dgm:t>
        <a:bodyPr/>
        <a:lstStyle/>
        <a:p>
          <a:endParaRPr lang="en-US"/>
        </a:p>
      </dgm:t>
    </dgm:pt>
    <dgm:pt modelId="{C72D6799-EE4C-4AA2-9C76-F7E0B64C711A}" type="sibTrans" cxnId="{832C6448-C48D-4BB6-B520-BF47FC47AD49}">
      <dgm:prSet/>
      <dgm:spPr/>
      <dgm:t>
        <a:bodyPr/>
        <a:lstStyle/>
        <a:p>
          <a:endParaRPr lang="en-US"/>
        </a:p>
      </dgm:t>
    </dgm:pt>
    <dgm:pt modelId="{37FA5115-5A73-43D2-BC80-4C869FFF0928}">
      <dgm:prSet/>
      <dgm:spPr/>
      <dgm:t>
        <a:bodyPr/>
        <a:lstStyle/>
        <a:p>
          <a:r>
            <a:rPr lang="en-US" dirty="0" err="1"/>
            <a:t>yogitha</a:t>
          </a:r>
        </a:p>
      </dgm:t>
    </dgm:pt>
    <dgm:pt modelId="{47828D9D-27A8-4AEF-9FD5-1C034CAED564}" type="parTrans" cxnId="{C657719C-4880-4094-90FD-E242FA0DE661}">
      <dgm:prSet/>
      <dgm:spPr/>
      <dgm:t>
        <a:bodyPr/>
        <a:lstStyle/>
        <a:p>
          <a:endParaRPr lang="en-US"/>
        </a:p>
      </dgm:t>
    </dgm:pt>
    <dgm:pt modelId="{6872E544-05B9-45CB-896D-C8991C7D8941}" type="sibTrans" cxnId="{C657719C-4880-4094-90FD-E242FA0DE661}">
      <dgm:prSet/>
      <dgm:spPr/>
      <dgm:t>
        <a:bodyPr/>
        <a:lstStyle/>
        <a:p>
          <a:endParaRPr lang="en-US"/>
        </a:p>
      </dgm:t>
    </dgm:pt>
    <dgm:pt modelId="{0FD5F1CD-E5D0-4DF8-AEE5-E59BA20E3D4D}" type="pres">
      <dgm:prSet presAssocID="{E84CBF0C-A20C-46C3-B79B-4B2DAD412718}" presName="linear" presStyleCnt="0">
        <dgm:presLayoutVars>
          <dgm:animLvl val="lvl"/>
          <dgm:resizeHandles val="exact"/>
        </dgm:presLayoutVars>
      </dgm:prSet>
      <dgm:spPr/>
    </dgm:pt>
    <dgm:pt modelId="{88BA2C82-2A7C-4A76-A7E4-49D55548815F}" type="pres">
      <dgm:prSet presAssocID="{01CC79EC-66BB-4CE0-97F8-8BE2E38AF260}" presName="parentText" presStyleLbl="node1" presStyleIdx="0" presStyleCnt="6">
        <dgm:presLayoutVars>
          <dgm:chMax val="0"/>
          <dgm:bulletEnabled val="1"/>
        </dgm:presLayoutVars>
      </dgm:prSet>
      <dgm:spPr/>
    </dgm:pt>
    <dgm:pt modelId="{7FA908D5-A204-4C40-A7CB-8E842B29D9A8}" type="pres">
      <dgm:prSet presAssocID="{00AA1E6F-5647-41C9-AF8D-ED05224CFC42}" presName="spacer" presStyleCnt="0"/>
      <dgm:spPr/>
    </dgm:pt>
    <dgm:pt modelId="{7401AEF6-F23C-429C-9CB9-05785A7B0349}" type="pres">
      <dgm:prSet presAssocID="{E5A9CE58-C0A5-490A-A559-A8F6E78ED372}" presName="parentText" presStyleLbl="node1" presStyleIdx="1" presStyleCnt="6">
        <dgm:presLayoutVars>
          <dgm:chMax val="0"/>
          <dgm:bulletEnabled val="1"/>
        </dgm:presLayoutVars>
      </dgm:prSet>
      <dgm:spPr/>
    </dgm:pt>
    <dgm:pt modelId="{89912D95-B452-4C27-B958-E9AECC54DA0B}" type="pres">
      <dgm:prSet presAssocID="{942ED605-EADC-41E0-B232-8D0665CCEE01}" presName="spacer" presStyleCnt="0"/>
      <dgm:spPr/>
    </dgm:pt>
    <dgm:pt modelId="{4ED1BF66-9C5C-4EE6-8B89-C0EA6D605475}" type="pres">
      <dgm:prSet presAssocID="{09149083-B937-443F-8B9B-343552127A8F}" presName="parentText" presStyleLbl="node1" presStyleIdx="2" presStyleCnt="6">
        <dgm:presLayoutVars>
          <dgm:chMax val="0"/>
          <dgm:bulletEnabled val="1"/>
        </dgm:presLayoutVars>
      </dgm:prSet>
      <dgm:spPr/>
    </dgm:pt>
    <dgm:pt modelId="{EA00DEC6-B6DC-496A-8D99-A8AFDD5BF071}" type="pres">
      <dgm:prSet presAssocID="{FB70C889-BCD6-4864-8A73-9C8089E107B9}" presName="spacer" presStyleCnt="0"/>
      <dgm:spPr/>
    </dgm:pt>
    <dgm:pt modelId="{2F07CA56-F5AD-42ED-9D45-FF062548E225}" type="pres">
      <dgm:prSet presAssocID="{96DEF99D-48F2-49C3-8909-FC67256BC2F6}" presName="parentText" presStyleLbl="node1" presStyleIdx="3" presStyleCnt="6">
        <dgm:presLayoutVars>
          <dgm:chMax val="0"/>
          <dgm:bulletEnabled val="1"/>
        </dgm:presLayoutVars>
      </dgm:prSet>
      <dgm:spPr/>
    </dgm:pt>
    <dgm:pt modelId="{0915FF63-9C55-4D06-BC12-48B695475EC3}" type="pres">
      <dgm:prSet presAssocID="{692BFAA0-D137-45FB-8B7E-07F5E5FECCE6}" presName="spacer" presStyleCnt="0"/>
      <dgm:spPr/>
    </dgm:pt>
    <dgm:pt modelId="{0723CDC0-1904-469C-B208-5F9BD853ACD8}" type="pres">
      <dgm:prSet presAssocID="{5A6B5432-5014-461C-B332-1EF36D49E9D0}" presName="parentText" presStyleLbl="node1" presStyleIdx="4" presStyleCnt="6">
        <dgm:presLayoutVars>
          <dgm:chMax val="0"/>
          <dgm:bulletEnabled val="1"/>
        </dgm:presLayoutVars>
      </dgm:prSet>
      <dgm:spPr/>
    </dgm:pt>
    <dgm:pt modelId="{75980B57-6A99-4364-AEFA-D1ED4EEFB0F3}" type="pres">
      <dgm:prSet presAssocID="{C72D6799-EE4C-4AA2-9C76-F7E0B64C711A}" presName="spacer" presStyleCnt="0"/>
      <dgm:spPr/>
    </dgm:pt>
    <dgm:pt modelId="{49F9E005-23FA-4AC8-AFFE-FBDB04D5EDDF}" type="pres">
      <dgm:prSet presAssocID="{37FA5115-5A73-43D2-BC80-4C869FFF0928}" presName="parentText" presStyleLbl="node1" presStyleIdx="5" presStyleCnt="6">
        <dgm:presLayoutVars>
          <dgm:chMax val="0"/>
          <dgm:bulletEnabled val="1"/>
        </dgm:presLayoutVars>
      </dgm:prSet>
      <dgm:spPr/>
    </dgm:pt>
  </dgm:ptLst>
  <dgm:cxnLst>
    <dgm:cxn modelId="{D1D6FF01-4A52-41C5-81AB-3C8D7E11E299}" type="presOf" srcId="{E5A9CE58-C0A5-490A-A559-A8F6E78ED372}" destId="{7401AEF6-F23C-429C-9CB9-05785A7B0349}" srcOrd="0" destOrd="0" presId="urn:microsoft.com/office/officeart/2005/8/layout/vList2"/>
    <dgm:cxn modelId="{BF321F0A-2143-4171-A69C-3EFA5457B01F}" type="presOf" srcId="{E84CBF0C-A20C-46C3-B79B-4B2DAD412718}" destId="{0FD5F1CD-E5D0-4DF8-AEE5-E59BA20E3D4D}" srcOrd="0" destOrd="0" presId="urn:microsoft.com/office/officeart/2005/8/layout/vList2"/>
    <dgm:cxn modelId="{C515660D-2569-49D8-B345-540F0EE2DBF1}" type="presOf" srcId="{09149083-B937-443F-8B9B-343552127A8F}" destId="{4ED1BF66-9C5C-4EE6-8B89-C0EA6D605475}" srcOrd="0" destOrd="0" presId="urn:microsoft.com/office/officeart/2005/8/layout/vList2"/>
    <dgm:cxn modelId="{F289F661-B770-42F3-A3F3-9E21B1FD473C}" type="presOf" srcId="{5A6B5432-5014-461C-B332-1EF36D49E9D0}" destId="{0723CDC0-1904-469C-B208-5F9BD853ACD8}" srcOrd="0" destOrd="0" presId="urn:microsoft.com/office/officeart/2005/8/layout/vList2"/>
    <dgm:cxn modelId="{832C6448-C48D-4BB6-B520-BF47FC47AD49}" srcId="{E84CBF0C-A20C-46C3-B79B-4B2DAD412718}" destId="{5A6B5432-5014-461C-B332-1EF36D49E9D0}" srcOrd="4" destOrd="0" parTransId="{D769B1F7-411E-4629-B7F3-A54996B877A0}" sibTransId="{C72D6799-EE4C-4AA2-9C76-F7E0B64C711A}"/>
    <dgm:cxn modelId="{F37F1D98-48EC-4B11-A7E3-9CFCD38FD1E9}" srcId="{E84CBF0C-A20C-46C3-B79B-4B2DAD412718}" destId="{96DEF99D-48F2-49C3-8909-FC67256BC2F6}" srcOrd="3" destOrd="0" parTransId="{2B66BDB6-80F3-4338-B512-FCABAB099064}" sibTransId="{692BFAA0-D137-45FB-8B7E-07F5E5FECCE6}"/>
    <dgm:cxn modelId="{C657719C-4880-4094-90FD-E242FA0DE661}" srcId="{E84CBF0C-A20C-46C3-B79B-4B2DAD412718}" destId="{37FA5115-5A73-43D2-BC80-4C869FFF0928}" srcOrd="5" destOrd="0" parTransId="{47828D9D-27A8-4AEF-9FD5-1C034CAED564}" sibTransId="{6872E544-05B9-45CB-896D-C8991C7D8941}"/>
    <dgm:cxn modelId="{4B2DF6AE-FC66-4EC7-B05B-4799FB907143}" type="presOf" srcId="{01CC79EC-66BB-4CE0-97F8-8BE2E38AF260}" destId="{88BA2C82-2A7C-4A76-A7E4-49D55548815F}" srcOrd="0" destOrd="0" presId="urn:microsoft.com/office/officeart/2005/8/layout/vList2"/>
    <dgm:cxn modelId="{751D5AB6-738B-4FAE-8318-F33B8A98A666}" type="presOf" srcId="{37FA5115-5A73-43D2-BC80-4C869FFF0928}" destId="{49F9E005-23FA-4AC8-AFFE-FBDB04D5EDDF}" srcOrd="0" destOrd="0" presId="urn:microsoft.com/office/officeart/2005/8/layout/vList2"/>
    <dgm:cxn modelId="{6F71E5BC-F103-4D45-8226-44BCB3D41AFE}" srcId="{E84CBF0C-A20C-46C3-B79B-4B2DAD412718}" destId="{01CC79EC-66BB-4CE0-97F8-8BE2E38AF260}" srcOrd="0" destOrd="0" parTransId="{218EBB33-6453-470E-8982-5A8372DEE06C}" sibTransId="{00AA1E6F-5647-41C9-AF8D-ED05224CFC42}"/>
    <dgm:cxn modelId="{7AFACAC5-8AF7-49FB-88CC-4DA8DE656DB1}" srcId="{E84CBF0C-A20C-46C3-B79B-4B2DAD412718}" destId="{09149083-B937-443F-8B9B-343552127A8F}" srcOrd="2" destOrd="0" parTransId="{91EF72F2-57E9-4A30-8406-C7B6BCE16526}" sibTransId="{FB70C889-BCD6-4864-8A73-9C8089E107B9}"/>
    <dgm:cxn modelId="{B0D3EFD7-B1C2-47AB-9810-D61178E0BBB3}" srcId="{E84CBF0C-A20C-46C3-B79B-4B2DAD412718}" destId="{E5A9CE58-C0A5-490A-A559-A8F6E78ED372}" srcOrd="1" destOrd="0" parTransId="{EFEB23DA-844F-431C-88E0-69A5829DDAD1}" sibTransId="{942ED605-EADC-41E0-B232-8D0665CCEE01}"/>
    <dgm:cxn modelId="{475F5CE5-5551-4863-8258-FEC647F53877}" type="presOf" srcId="{96DEF99D-48F2-49C3-8909-FC67256BC2F6}" destId="{2F07CA56-F5AD-42ED-9D45-FF062548E225}" srcOrd="0" destOrd="0" presId="urn:microsoft.com/office/officeart/2005/8/layout/vList2"/>
    <dgm:cxn modelId="{09E85021-7720-47EE-A9DE-EAC3DA9AFD87}" type="presParOf" srcId="{0FD5F1CD-E5D0-4DF8-AEE5-E59BA20E3D4D}" destId="{88BA2C82-2A7C-4A76-A7E4-49D55548815F}" srcOrd="0" destOrd="0" presId="urn:microsoft.com/office/officeart/2005/8/layout/vList2"/>
    <dgm:cxn modelId="{5BC5A7C8-D992-4025-B877-B008E9A2BB4D}" type="presParOf" srcId="{0FD5F1CD-E5D0-4DF8-AEE5-E59BA20E3D4D}" destId="{7FA908D5-A204-4C40-A7CB-8E842B29D9A8}" srcOrd="1" destOrd="0" presId="urn:microsoft.com/office/officeart/2005/8/layout/vList2"/>
    <dgm:cxn modelId="{1E432F15-1E8E-49EF-987B-3072844D655B}" type="presParOf" srcId="{0FD5F1CD-E5D0-4DF8-AEE5-E59BA20E3D4D}" destId="{7401AEF6-F23C-429C-9CB9-05785A7B0349}" srcOrd="2" destOrd="0" presId="urn:microsoft.com/office/officeart/2005/8/layout/vList2"/>
    <dgm:cxn modelId="{4D71DFE3-6CE9-4867-BE38-058BF1860308}" type="presParOf" srcId="{0FD5F1CD-E5D0-4DF8-AEE5-E59BA20E3D4D}" destId="{89912D95-B452-4C27-B958-E9AECC54DA0B}" srcOrd="3" destOrd="0" presId="urn:microsoft.com/office/officeart/2005/8/layout/vList2"/>
    <dgm:cxn modelId="{34EC5918-5DE4-4956-BCF6-3C021CC41D45}" type="presParOf" srcId="{0FD5F1CD-E5D0-4DF8-AEE5-E59BA20E3D4D}" destId="{4ED1BF66-9C5C-4EE6-8B89-C0EA6D605475}" srcOrd="4" destOrd="0" presId="urn:microsoft.com/office/officeart/2005/8/layout/vList2"/>
    <dgm:cxn modelId="{2849EE91-8381-4739-81C8-A8DF0383762B}" type="presParOf" srcId="{0FD5F1CD-E5D0-4DF8-AEE5-E59BA20E3D4D}" destId="{EA00DEC6-B6DC-496A-8D99-A8AFDD5BF071}" srcOrd="5" destOrd="0" presId="urn:microsoft.com/office/officeart/2005/8/layout/vList2"/>
    <dgm:cxn modelId="{32D89DF1-064B-4BFB-B900-288AE3536E27}" type="presParOf" srcId="{0FD5F1CD-E5D0-4DF8-AEE5-E59BA20E3D4D}" destId="{2F07CA56-F5AD-42ED-9D45-FF062548E225}" srcOrd="6" destOrd="0" presId="urn:microsoft.com/office/officeart/2005/8/layout/vList2"/>
    <dgm:cxn modelId="{27E63053-A7BF-4523-B3B6-101668B259E7}" type="presParOf" srcId="{0FD5F1CD-E5D0-4DF8-AEE5-E59BA20E3D4D}" destId="{0915FF63-9C55-4D06-BC12-48B695475EC3}" srcOrd="7" destOrd="0" presId="urn:microsoft.com/office/officeart/2005/8/layout/vList2"/>
    <dgm:cxn modelId="{3432A37D-6D05-4A3B-B493-00C25D20958B}" type="presParOf" srcId="{0FD5F1CD-E5D0-4DF8-AEE5-E59BA20E3D4D}" destId="{0723CDC0-1904-469C-B208-5F9BD853ACD8}" srcOrd="8" destOrd="0" presId="urn:microsoft.com/office/officeart/2005/8/layout/vList2"/>
    <dgm:cxn modelId="{EBB8F9B9-4C84-4325-9515-300185C373DA}" type="presParOf" srcId="{0FD5F1CD-E5D0-4DF8-AEE5-E59BA20E3D4D}" destId="{75980B57-6A99-4364-AEFA-D1ED4EEFB0F3}" srcOrd="9" destOrd="0" presId="urn:microsoft.com/office/officeart/2005/8/layout/vList2"/>
    <dgm:cxn modelId="{D5CD5E1C-AD96-4D0A-BAE0-3A03F3AC3469}" type="presParOf" srcId="{0FD5F1CD-E5D0-4DF8-AEE5-E59BA20E3D4D}" destId="{49F9E005-23FA-4AC8-AFFE-FBDB04D5EDDF}"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9F598-6E27-4D2A-8747-DFC92513358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5FF0455-8013-4F04-AB5E-063FEEAA28D0}">
      <dgm:prSet/>
      <dgm:spPr/>
      <dgm:t>
        <a:bodyPr/>
        <a:lstStyle/>
        <a:p>
          <a:pPr>
            <a:lnSpc>
              <a:spcPct val="100000"/>
            </a:lnSpc>
          </a:pPr>
          <a:r>
            <a:rPr lang="en-US" dirty="0"/>
            <a:t>Nurse shortage leads to overburdened staff and high patient-to-nurse ratios.  </a:t>
          </a:r>
        </a:p>
      </dgm:t>
    </dgm:pt>
    <dgm:pt modelId="{0FFE5FB2-E0AB-4EDA-830A-D4B3D7244C46}" type="parTrans" cxnId="{8D89A7C7-3209-440A-840A-8FED05C0789B}">
      <dgm:prSet/>
      <dgm:spPr/>
      <dgm:t>
        <a:bodyPr/>
        <a:lstStyle/>
        <a:p>
          <a:endParaRPr lang="en-US"/>
        </a:p>
      </dgm:t>
    </dgm:pt>
    <dgm:pt modelId="{80F0B875-3E2E-43F9-B825-1F7AFB9F8439}" type="sibTrans" cxnId="{8D89A7C7-3209-440A-840A-8FED05C0789B}">
      <dgm:prSet/>
      <dgm:spPr/>
      <dgm:t>
        <a:bodyPr/>
        <a:lstStyle/>
        <a:p>
          <a:endParaRPr lang="en-US"/>
        </a:p>
      </dgm:t>
    </dgm:pt>
    <dgm:pt modelId="{B09805DB-232F-457F-A8E2-897BB90DFC60}">
      <dgm:prSet/>
      <dgm:spPr/>
      <dgm:t>
        <a:bodyPr/>
        <a:lstStyle/>
        <a:p>
          <a:pPr>
            <a:lnSpc>
              <a:spcPct val="100000"/>
            </a:lnSpc>
          </a:pPr>
          <a:r>
            <a:rPr lang="en-US" dirty="0"/>
            <a:t>Long working hours cause fatigue, stress, and burnout. </a:t>
          </a:r>
        </a:p>
      </dgm:t>
    </dgm:pt>
    <dgm:pt modelId="{4B5FB05E-072E-4DE4-A63D-44005EA2B55A}" type="parTrans" cxnId="{DF1C6D51-2CBC-4186-AF5E-9AF4059687FD}">
      <dgm:prSet/>
      <dgm:spPr/>
      <dgm:t>
        <a:bodyPr/>
        <a:lstStyle/>
        <a:p>
          <a:endParaRPr lang="en-US"/>
        </a:p>
      </dgm:t>
    </dgm:pt>
    <dgm:pt modelId="{A24CB4F7-B34D-4BDE-B61E-A509B05D3F4D}" type="sibTrans" cxnId="{DF1C6D51-2CBC-4186-AF5E-9AF4059687FD}">
      <dgm:prSet/>
      <dgm:spPr/>
      <dgm:t>
        <a:bodyPr/>
        <a:lstStyle/>
        <a:p>
          <a:endParaRPr lang="en-US"/>
        </a:p>
      </dgm:t>
    </dgm:pt>
    <dgm:pt modelId="{BE761062-B0A3-4791-9C72-C4799FDAA91A}">
      <dgm:prSet/>
      <dgm:spPr/>
      <dgm:t>
        <a:bodyPr/>
        <a:lstStyle/>
        <a:p>
          <a:pPr>
            <a:lnSpc>
              <a:spcPct val="100000"/>
            </a:lnSpc>
          </a:pPr>
          <a:r>
            <a:rPr lang="en-US" dirty="0"/>
            <a:t>Nurses face verbal &amp; physical abuse from patients and families. </a:t>
          </a:r>
        </a:p>
      </dgm:t>
    </dgm:pt>
    <dgm:pt modelId="{7C784295-A7D5-4B83-A657-04671C952C27}" type="parTrans" cxnId="{37FD5E9E-EA50-43B5-8E27-4A7FA609939C}">
      <dgm:prSet/>
      <dgm:spPr/>
      <dgm:t>
        <a:bodyPr/>
        <a:lstStyle/>
        <a:p>
          <a:endParaRPr lang="en-US"/>
        </a:p>
      </dgm:t>
    </dgm:pt>
    <dgm:pt modelId="{30BAAF97-BE3C-4C40-864D-F33B69329EE0}" type="sibTrans" cxnId="{37FD5E9E-EA50-43B5-8E27-4A7FA609939C}">
      <dgm:prSet/>
      <dgm:spPr/>
      <dgm:t>
        <a:bodyPr/>
        <a:lstStyle/>
        <a:p>
          <a:endParaRPr lang="en-US"/>
        </a:p>
      </dgm:t>
    </dgm:pt>
    <dgm:pt modelId="{3FEE5976-FE1C-4FED-82A6-EE58A3741183}">
      <dgm:prSet/>
      <dgm:spPr/>
      <dgm:t>
        <a:bodyPr/>
        <a:lstStyle/>
        <a:p>
          <a:pPr>
            <a:lnSpc>
              <a:spcPct val="100000"/>
            </a:lnSpc>
          </a:pPr>
          <a:r>
            <a:rPr lang="en-US" dirty="0"/>
            <a:t>Shortage of equipment, medicines, and basic amenities hinders work. </a:t>
          </a:r>
        </a:p>
      </dgm:t>
    </dgm:pt>
    <dgm:pt modelId="{F554B9B8-7B5C-4352-A541-8E929DECBBB4}" type="parTrans" cxnId="{F1BA642F-4229-473F-967B-BF110ADA5269}">
      <dgm:prSet/>
      <dgm:spPr/>
      <dgm:t>
        <a:bodyPr/>
        <a:lstStyle/>
        <a:p>
          <a:endParaRPr lang="en-US"/>
        </a:p>
      </dgm:t>
    </dgm:pt>
    <dgm:pt modelId="{D4406F0B-9992-4C2F-89A4-3E86925FD578}" type="sibTrans" cxnId="{F1BA642F-4229-473F-967B-BF110ADA5269}">
      <dgm:prSet/>
      <dgm:spPr/>
      <dgm:t>
        <a:bodyPr/>
        <a:lstStyle/>
        <a:p>
          <a:endParaRPr lang="en-US"/>
        </a:p>
      </dgm:t>
    </dgm:pt>
    <dgm:pt modelId="{0273074A-DA34-4E6C-9422-BBE8440EB01B}">
      <dgm:prSet/>
      <dgm:spPr/>
      <dgm:t>
        <a:bodyPr/>
        <a:lstStyle/>
        <a:p>
          <a:pPr>
            <a:lnSpc>
              <a:spcPct val="100000"/>
            </a:lnSpc>
          </a:pPr>
          <a:r>
            <a:rPr lang="en-US" dirty="0"/>
            <a:t>Long hours and demanding schedules make work-life balance difficult. </a:t>
          </a:r>
        </a:p>
      </dgm:t>
    </dgm:pt>
    <dgm:pt modelId="{33FC1FBD-2E17-487B-B14F-ADF142DADF63}" type="parTrans" cxnId="{F92C4B29-F89D-4903-A2B2-73948E561E27}">
      <dgm:prSet/>
      <dgm:spPr/>
      <dgm:t>
        <a:bodyPr/>
        <a:lstStyle/>
        <a:p>
          <a:endParaRPr lang="en-US"/>
        </a:p>
      </dgm:t>
    </dgm:pt>
    <dgm:pt modelId="{EB70B8F3-4F27-4142-B904-9FB166F0B425}" type="sibTrans" cxnId="{F92C4B29-F89D-4903-A2B2-73948E561E27}">
      <dgm:prSet/>
      <dgm:spPr/>
      <dgm:t>
        <a:bodyPr/>
        <a:lstStyle/>
        <a:p>
          <a:endParaRPr lang="en-US"/>
        </a:p>
      </dgm:t>
    </dgm:pt>
    <dgm:pt modelId="{E6D538E3-3349-44A8-A9D5-EA860D152548}" type="pres">
      <dgm:prSet presAssocID="{5C79F598-6E27-4D2A-8747-DFC925133581}" presName="root" presStyleCnt="0">
        <dgm:presLayoutVars>
          <dgm:dir/>
          <dgm:resizeHandles val="exact"/>
        </dgm:presLayoutVars>
      </dgm:prSet>
      <dgm:spPr/>
    </dgm:pt>
    <dgm:pt modelId="{49CDA1F3-36AB-4250-B2FE-77133627CA57}" type="pres">
      <dgm:prSet presAssocID="{85FF0455-8013-4F04-AB5E-063FEEAA28D0}" presName="compNode" presStyleCnt="0"/>
      <dgm:spPr/>
    </dgm:pt>
    <dgm:pt modelId="{33AFC1DF-6BF1-4B21-A7F5-1175222FCEC1}" type="pres">
      <dgm:prSet presAssocID="{85FF0455-8013-4F04-AB5E-063FEEAA28D0}" presName="bgRect" presStyleLbl="bgShp" presStyleIdx="0" presStyleCnt="5"/>
      <dgm:spPr/>
    </dgm:pt>
    <dgm:pt modelId="{F043EDC0-2C9F-47CA-968E-BDC84AB9A4DB}" type="pres">
      <dgm:prSet presAssocID="{85FF0455-8013-4F04-AB5E-063FEEAA28D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spital"/>
        </a:ext>
      </dgm:extLst>
    </dgm:pt>
    <dgm:pt modelId="{EAAEDB99-BFF4-4547-B9F6-E32D45FB01AD}" type="pres">
      <dgm:prSet presAssocID="{85FF0455-8013-4F04-AB5E-063FEEAA28D0}" presName="spaceRect" presStyleCnt="0"/>
      <dgm:spPr/>
    </dgm:pt>
    <dgm:pt modelId="{9589B287-5EBA-48AF-A40A-3654591FD1BF}" type="pres">
      <dgm:prSet presAssocID="{85FF0455-8013-4F04-AB5E-063FEEAA28D0}" presName="parTx" presStyleLbl="revTx" presStyleIdx="0" presStyleCnt="5">
        <dgm:presLayoutVars>
          <dgm:chMax val="0"/>
          <dgm:chPref val="0"/>
        </dgm:presLayoutVars>
      </dgm:prSet>
      <dgm:spPr/>
    </dgm:pt>
    <dgm:pt modelId="{3E51B3A1-411B-4AEC-8375-E4720AE2EE63}" type="pres">
      <dgm:prSet presAssocID="{80F0B875-3E2E-43F9-B825-1F7AFB9F8439}" presName="sibTrans" presStyleCnt="0"/>
      <dgm:spPr/>
    </dgm:pt>
    <dgm:pt modelId="{192E5E18-F082-4FF7-AC09-AA404F1325E9}" type="pres">
      <dgm:prSet presAssocID="{B09805DB-232F-457F-A8E2-897BB90DFC60}" presName="compNode" presStyleCnt="0"/>
      <dgm:spPr/>
    </dgm:pt>
    <dgm:pt modelId="{134E90E5-3203-40A8-A7FD-E2B3B8AE1A7D}" type="pres">
      <dgm:prSet presAssocID="{B09805DB-232F-457F-A8E2-897BB90DFC60}" presName="bgRect" presStyleLbl="bgShp" presStyleIdx="1" presStyleCnt="5"/>
      <dgm:spPr/>
    </dgm:pt>
    <dgm:pt modelId="{D490FAC6-D3E9-4D1D-96D6-02ACD631A8BB}" type="pres">
      <dgm:prSet presAssocID="{B09805DB-232F-457F-A8E2-897BB90DFC6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ungs"/>
        </a:ext>
      </dgm:extLst>
    </dgm:pt>
    <dgm:pt modelId="{51DD93B0-FB8D-41DC-95F4-34A581CBFD46}" type="pres">
      <dgm:prSet presAssocID="{B09805DB-232F-457F-A8E2-897BB90DFC60}" presName="spaceRect" presStyleCnt="0"/>
      <dgm:spPr/>
    </dgm:pt>
    <dgm:pt modelId="{BC12500D-150E-47D5-B08B-93077FC80542}" type="pres">
      <dgm:prSet presAssocID="{B09805DB-232F-457F-A8E2-897BB90DFC60}" presName="parTx" presStyleLbl="revTx" presStyleIdx="1" presStyleCnt="5">
        <dgm:presLayoutVars>
          <dgm:chMax val="0"/>
          <dgm:chPref val="0"/>
        </dgm:presLayoutVars>
      </dgm:prSet>
      <dgm:spPr/>
    </dgm:pt>
    <dgm:pt modelId="{A95AAD35-A727-4D3C-B0C6-9B98526D5B86}" type="pres">
      <dgm:prSet presAssocID="{A24CB4F7-B34D-4BDE-B61E-A509B05D3F4D}" presName="sibTrans" presStyleCnt="0"/>
      <dgm:spPr/>
    </dgm:pt>
    <dgm:pt modelId="{CDCC8501-FA92-4DAF-A8DC-81F189E74260}" type="pres">
      <dgm:prSet presAssocID="{BE761062-B0A3-4791-9C72-C4799FDAA91A}" presName="compNode" presStyleCnt="0"/>
      <dgm:spPr/>
    </dgm:pt>
    <dgm:pt modelId="{84221862-C216-468D-8A89-D6C477BD37C7}" type="pres">
      <dgm:prSet presAssocID="{BE761062-B0A3-4791-9C72-C4799FDAA91A}" presName="bgRect" presStyleLbl="bgShp" presStyleIdx="2" presStyleCnt="5"/>
      <dgm:spPr/>
    </dgm:pt>
    <dgm:pt modelId="{2A3183A8-0CA9-4B0C-B6F8-CF30FA10068C}" type="pres">
      <dgm:prSet presAssocID="{BE761062-B0A3-4791-9C72-C4799FDAA91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C609EC6D-5F22-42AD-AF41-F9380FEF244D}" type="pres">
      <dgm:prSet presAssocID="{BE761062-B0A3-4791-9C72-C4799FDAA91A}" presName="spaceRect" presStyleCnt="0"/>
      <dgm:spPr/>
    </dgm:pt>
    <dgm:pt modelId="{D70487D8-62C5-4367-9CDF-4B4BC82654AF}" type="pres">
      <dgm:prSet presAssocID="{BE761062-B0A3-4791-9C72-C4799FDAA91A}" presName="parTx" presStyleLbl="revTx" presStyleIdx="2" presStyleCnt="5">
        <dgm:presLayoutVars>
          <dgm:chMax val="0"/>
          <dgm:chPref val="0"/>
        </dgm:presLayoutVars>
      </dgm:prSet>
      <dgm:spPr/>
    </dgm:pt>
    <dgm:pt modelId="{A718CE25-5BEC-4F50-B979-3A0C2A5D6D74}" type="pres">
      <dgm:prSet presAssocID="{30BAAF97-BE3C-4C40-864D-F33B69329EE0}" presName="sibTrans" presStyleCnt="0"/>
      <dgm:spPr/>
    </dgm:pt>
    <dgm:pt modelId="{E2282E1F-644B-4B52-8D0B-2185B18D5ED8}" type="pres">
      <dgm:prSet presAssocID="{3FEE5976-FE1C-4FED-82A6-EE58A3741183}" presName="compNode" presStyleCnt="0"/>
      <dgm:spPr/>
    </dgm:pt>
    <dgm:pt modelId="{746F691E-E840-473A-A119-B13CFBC8D871}" type="pres">
      <dgm:prSet presAssocID="{3FEE5976-FE1C-4FED-82A6-EE58A3741183}" presName="bgRect" presStyleLbl="bgShp" presStyleIdx="3" presStyleCnt="5"/>
      <dgm:spPr/>
    </dgm:pt>
    <dgm:pt modelId="{93DA2F7F-F325-4905-8ABF-F9B5035E4EAB}" type="pres">
      <dgm:prSet presAssocID="{3FEE5976-FE1C-4FED-82A6-EE58A374118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mbulance"/>
        </a:ext>
      </dgm:extLst>
    </dgm:pt>
    <dgm:pt modelId="{5F748501-01EA-4DDD-987B-0C88A4B303ED}" type="pres">
      <dgm:prSet presAssocID="{3FEE5976-FE1C-4FED-82A6-EE58A3741183}" presName="spaceRect" presStyleCnt="0"/>
      <dgm:spPr/>
    </dgm:pt>
    <dgm:pt modelId="{4B87C397-DE93-4380-8245-9A1880572239}" type="pres">
      <dgm:prSet presAssocID="{3FEE5976-FE1C-4FED-82A6-EE58A3741183}" presName="parTx" presStyleLbl="revTx" presStyleIdx="3" presStyleCnt="5">
        <dgm:presLayoutVars>
          <dgm:chMax val="0"/>
          <dgm:chPref val="0"/>
        </dgm:presLayoutVars>
      </dgm:prSet>
      <dgm:spPr/>
    </dgm:pt>
    <dgm:pt modelId="{2A0FBA74-7B44-43DC-A1DF-D089FAAAFF66}" type="pres">
      <dgm:prSet presAssocID="{D4406F0B-9992-4C2F-89A4-3E86925FD578}" presName="sibTrans" presStyleCnt="0"/>
      <dgm:spPr/>
    </dgm:pt>
    <dgm:pt modelId="{A3C1DDB4-2EEF-4C1F-9E6F-05BBA7285869}" type="pres">
      <dgm:prSet presAssocID="{0273074A-DA34-4E6C-9422-BBE8440EB01B}" presName="compNode" presStyleCnt="0"/>
      <dgm:spPr/>
    </dgm:pt>
    <dgm:pt modelId="{42B8F126-4FD8-4762-B81C-BF547EFDF686}" type="pres">
      <dgm:prSet presAssocID="{0273074A-DA34-4E6C-9422-BBE8440EB01B}" presName="bgRect" presStyleLbl="bgShp" presStyleIdx="4" presStyleCnt="5"/>
      <dgm:spPr/>
    </dgm:pt>
    <dgm:pt modelId="{A674C61D-810F-463A-BF80-753374B0659C}" type="pres">
      <dgm:prSet presAssocID="{0273074A-DA34-4E6C-9422-BBE8440EB01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roup Success"/>
        </a:ext>
      </dgm:extLst>
    </dgm:pt>
    <dgm:pt modelId="{487816FD-8398-476E-9793-BE8882DA5643}" type="pres">
      <dgm:prSet presAssocID="{0273074A-DA34-4E6C-9422-BBE8440EB01B}" presName="spaceRect" presStyleCnt="0"/>
      <dgm:spPr/>
    </dgm:pt>
    <dgm:pt modelId="{7D370751-D355-4E76-B5C7-A64976B9EAC5}" type="pres">
      <dgm:prSet presAssocID="{0273074A-DA34-4E6C-9422-BBE8440EB01B}" presName="parTx" presStyleLbl="revTx" presStyleIdx="4" presStyleCnt="5">
        <dgm:presLayoutVars>
          <dgm:chMax val="0"/>
          <dgm:chPref val="0"/>
        </dgm:presLayoutVars>
      </dgm:prSet>
      <dgm:spPr/>
    </dgm:pt>
  </dgm:ptLst>
  <dgm:cxnLst>
    <dgm:cxn modelId="{0920D213-8E17-4E65-92A3-E83D62CDE902}" type="presOf" srcId="{BE761062-B0A3-4791-9C72-C4799FDAA91A}" destId="{D70487D8-62C5-4367-9CDF-4B4BC82654AF}" srcOrd="0" destOrd="0" presId="urn:microsoft.com/office/officeart/2018/2/layout/IconVerticalSolidList"/>
    <dgm:cxn modelId="{F92C4B29-F89D-4903-A2B2-73948E561E27}" srcId="{5C79F598-6E27-4D2A-8747-DFC925133581}" destId="{0273074A-DA34-4E6C-9422-BBE8440EB01B}" srcOrd="4" destOrd="0" parTransId="{33FC1FBD-2E17-487B-B14F-ADF142DADF63}" sibTransId="{EB70B8F3-4F27-4142-B904-9FB166F0B425}"/>
    <dgm:cxn modelId="{F1BA642F-4229-473F-967B-BF110ADA5269}" srcId="{5C79F598-6E27-4D2A-8747-DFC925133581}" destId="{3FEE5976-FE1C-4FED-82A6-EE58A3741183}" srcOrd="3" destOrd="0" parTransId="{F554B9B8-7B5C-4352-A541-8E929DECBBB4}" sibTransId="{D4406F0B-9992-4C2F-89A4-3E86925FD578}"/>
    <dgm:cxn modelId="{38E3FA3F-FB62-454A-912E-85FA901D29DB}" type="presOf" srcId="{5C79F598-6E27-4D2A-8747-DFC925133581}" destId="{E6D538E3-3349-44A8-A9D5-EA860D152548}" srcOrd="0" destOrd="0" presId="urn:microsoft.com/office/officeart/2018/2/layout/IconVerticalSolidList"/>
    <dgm:cxn modelId="{DF1C6D51-2CBC-4186-AF5E-9AF4059687FD}" srcId="{5C79F598-6E27-4D2A-8747-DFC925133581}" destId="{B09805DB-232F-457F-A8E2-897BB90DFC60}" srcOrd="1" destOrd="0" parTransId="{4B5FB05E-072E-4DE4-A63D-44005EA2B55A}" sibTransId="{A24CB4F7-B34D-4BDE-B61E-A509B05D3F4D}"/>
    <dgm:cxn modelId="{EDF89F82-E162-440F-B541-EBE71A535265}" type="presOf" srcId="{85FF0455-8013-4F04-AB5E-063FEEAA28D0}" destId="{9589B287-5EBA-48AF-A40A-3654591FD1BF}" srcOrd="0" destOrd="0" presId="urn:microsoft.com/office/officeart/2018/2/layout/IconVerticalSolidList"/>
    <dgm:cxn modelId="{37FD5E9E-EA50-43B5-8E27-4A7FA609939C}" srcId="{5C79F598-6E27-4D2A-8747-DFC925133581}" destId="{BE761062-B0A3-4791-9C72-C4799FDAA91A}" srcOrd="2" destOrd="0" parTransId="{7C784295-A7D5-4B83-A657-04671C952C27}" sibTransId="{30BAAF97-BE3C-4C40-864D-F33B69329EE0}"/>
    <dgm:cxn modelId="{C4DDCCAF-2D75-4582-81D3-338EEC3D4459}" type="presOf" srcId="{B09805DB-232F-457F-A8E2-897BB90DFC60}" destId="{BC12500D-150E-47D5-B08B-93077FC80542}" srcOrd="0" destOrd="0" presId="urn:microsoft.com/office/officeart/2018/2/layout/IconVerticalSolidList"/>
    <dgm:cxn modelId="{EFD820B8-E0DE-4D2E-B670-35AB8DA6C17F}" type="presOf" srcId="{3FEE5976-FE1C-4FED-82A6-EE58A3741183}" destId="{4B87C397-DE93-4380-8245-9A1880572239}" srcOrd="0" destOrd="0" presId="urn:microsoft.com/office/officeart/2018/2/layout/IconVerticalSolidList"/>
    <dgm:cxn modelId="{8D89A7C7-3209-440A-840A-8FED05C0789B}" srcId="{5C79F598-6E27-4D2A-8747-DFC925133581}" destId="{85FF0455-8013-4F04-AB5E-063FEEAA28D0}" srcOrd="0" destOrd="0" parTransId="{0FFE5FB2-E0AB-4EDA-830A-D4B3D7244C46}" sibTransId="{80F0B875-3E2E-43F9-B825-1F7AFB9F8439}"/>
    <dgm:cxn modelId="{87F031FB-AB6F-46F4-AE79-FD7805726F78}" type="presOf" srcId="{0273074A-DA34-4E6C-9422-BBE8440EB01B}" destId="{7D370751-D355-4E76-B5C7-A64976B9EAC5}" srcOrd="0" destOrd="0" presId="urn:microsoft.com/office/officeart/2018/2/layout/IconVerticalSolidList"/>
    <dgm:cxn modelId="{6B2E6402-6661-432B-8CE6-F2D6F713717C}" type="presParOf" srcId="{E6D538E3-3349-44A8-A9D5-EA860D152548}" destId="{49CDA1F3-36AB-4250-B2FE-77133627CA57}" srcOrd="0" destOrd="0" presId="urn:microsoft.com/office/officeart/2018/2/layout/IconVerticalSolidList"/>
    <dgm:cxn modelId="{356418E2-C549-407C-A724-22B2E74EC348}" type="presParOf" srcId="{49CDA1F3-36AB-4250-B2FE-77133627CA57}" destId="{33AFC1DF-6BF1-4B21-A7F5-1175222FCEC1}" srcOrd="0" destOrd="0" presId="urn:microsoft.com/office/officeart/2018/2/layout/IconVerticalSolidList"/>
    <dgm:cxn modelId="{424B9B0B-6E84-4C05-92A4-DCA3EE02BD88}" type="presParOf" srcId="{49CDA1F3-36AB-4250-B2FE-77133627CA57}" destId="{F043EDC0-2C9F-47CA-968E-BDC84AB9A4DB}" srcOrd="1" destOrd="0" presId="urn:microsoft.com/office/officeart/2018/2/layout/IconVerticalSolidList"/>
    <dgm:cxn modelId="{E07D201C-F62E-4CFA-A8DF-52BA640EBEE1}" type="presParOf" srcId="{49CDA1F3-36AB-4250-B2FE-77133627CA57}" destId="{EAAEDB99-BFF4-4547-B9F6-E32D45FB01AD}" srcOrd="2" destOrd="0" presId="urn:microsoft.com/office/officeart/2018/2/layout/IconVerticalSolidList"/>
    <dgm:cxn modelId="{327A8B82-7E43-47DB-B1CD-9E24339A8664}" type="presParOf" srcId="{49CDA1F3-36AB-4250-B2FE-77133627CA57}" destId="{9589B287-5EBA-48AF-A40A-3654591FD1BF}" srcOrd="3" destOrd="0" presId="urn:microsoft.com/office/officeart/2018/2/layout/IconVerticalSolidList"/>
    <dgm:cxn modelId="{99979B5A-2FE4-4204-A19C-88E7E3825647}" type="presParOf" srcId="{E6D538E3-3349-44A8-A9D5-EA860D152548}" destId="{3E51B3A1-411B-4AEC-8375-E4720AE2EE63}" srcOrd="1" destOrd="0" presId="urn:microsoft.com/office/officeart/2018/2/layout/IconVerticalSolidList"/>
    <dgm:cxn modelId="{E1CC7553-75AF-4FCB-A7A0-7796EBFC5F9F}" type="presParOf" srcId="{E6D538E3-3349-44A8-A9D5-EA860D152548}" destId="{192E5E18-F082-4FF7-AC09-AA404F1325E9}" srcOrd="2" destOrd="0" presId="urn:microsoft.com/office/officeart/2018/2/layout/IconVerticalSolidList"/>
    <dgm:cxn modelId="{A5AA4FDE-95D2-4194-B275-BD2A7D0DCC11}" type="presParOf" srcId="{192E5E18-F082-4FF7-AC09-AA404F1325E9}" destId="{134E90E5-3203-40A8-A7FD-E2B3B8AE1A7D}" srcOrd="0" destOrd="0" presId="urn:microsoft.com/office/officeart/2018/2/layout/IconVerticalSolidList"/>
    <dgm:cxn modelId="{CDC27D69-C5C0-40EB-A39E-CA0506AAB520}" type="presParOf" srcId="{192E5E18-F082-4FF7-AC09-AA404F1325E9}" destId="{D490FAC6-D3E9-4D1D-96D6-02ACD631A8BB}" srcOrd="1" destOrd="0" presId="urn:microsoft.com/office/officeart/2018/2/layout/IconVerticalSolidList"/>
    <dgm:cxn modelId="{C75DDA87-78B0-4DBC-AF0A-0EC303D5E872}" type="presParOf" srcId="{192E5E18-F082-4FF7-AC09-AA404F1325E9}" destId="{51DD93B0-FB8D-41DC-95F4-34A581CBFD46}" srcOrd="2" destOrd="0" presId="urn:microsoft.com/office/officeart/2018/2/layout/IconVerticalSolidList"/>
    <dgm:cxn modelId="{DBBFC82F-2F41-4DFF-B241-9CBEBEE609A5}" type="presParOf" srcId="{192E5E18-F082-4FF7-AC09-AA404F1325E9}" destId="{BC12500D-150E-47D5-B08B-93077FC80542}" srcOrd="3" destOrd="0" presId="urn:microsoft.com/office/officeart/2018/2/layout/IconVerticalSolidList"/>
    <dgm:cxn modelId="{F0012D8B-C128-43FD-847F-563446E43313}" type="presParOf" srcId="{E6D538E3-3349-44A8-A9D5-EA860D152548}" destId="{A95AAD35-A727-4D3C-B0C6-9B98526D5B86}" srcOrd="3" destOrd="0" presId="urn:microsoft.com/office/officeart/2018/2/layout/IconVerticalSolidList"/>
    <dgm:cxn modelId="{9B1AA120-D10A-47EC-8926-65CD152C551D}" type="presParOf" srcId="{E6D538E3-3349-44A8-A9D5-EA860D152548}" destId="{CDCC8501-FA92-4DAF-A8DC-81F189E74260}" srcOrd="4" destOrd="0" presId="urn:microsoft.com/office/officeart/2018/2/layout/IconVerticalSolidList"/>
    <dgm:cxn modelId="{FDE2F8AA-5314-40E4-97E1-BE63C9612324}" type="presParOf" srcId="{CDCC8501-FA92-4DAF-A8DC-81F189E74260}" destId="{84221862-C216-468D-8A89-D6C477BD37C7}" srcOrd="0" destOrd="0" presId="urn:microsoft.com/office/officeart/2018/2/layout/IconVerticalSolidList"/>
    <dgm:cxn modelId="{0F5E1CEE-AAF7-4BAD-A2DB-5EF894BF9918}" type="presParOf" srcId="{CDCC8501-FA92-4DAF-A8DC-81F189E74260}" destId="{2A3183A8-0CA9-4B0C-B6F8-CF30FA10068C}" srcOrd="1" destOrd="0" presId="urn:microsoft.com/office/officeart/2018/2/layout/IconVerticalSolidList"/>
    <dgm:cxn modelId="{661575A5-1724-4FE1-ACAD-E9704B02618C}" type="presParOf" srcId="{CDCC8501-FA92-4DAF-A8DC-81F189E74260}" destId="{C609EC6D-5F22-42AD-AF41-F9380FEF244D}" srcOrd="2" destOrd="0" presId="urn:microsoft.com/office/officeart/2018/2/layout/IconVerticalSolidList"/>
    <dgm:cxn modelId="{25C30871-949E-4D35-A044-BA31CE4AD825}" type="presParOf" srcId="{CDCC8501-FA92-4DAF-A8DC-81F189E74260}" destId="{D70487D8-62C5-4367-9CDF-4B4BC82654AF}" srcOrd="3" destOrd="0" presId="urn:microsoft.com/office/officeart/2018/2/layout/IconVerticalSolidList"/>
    <dgm:cxn modelId="{44DB4004-0C0C-426A-9149-4C6850CDD543}" type="presParOf" srcId="{E6D538E3-3349-44A8-A9D5-EA860D152548}" destId="{A718CE25-5BEC-4F50-B979-3A0C2A5D6D74}" srcOrd="5" destOrd="0" presId="urn:microsoft.com/office/officeart/2018/2/layout/IconVerticalSolidList"/>
    <dgm:cxn modelId="{65C411AE-69C9-456C-8746-1C34891018E0}" type="presParOf" srcId="{E6D538E3-3349-44A8-A9D5-EA860D152548}" destId="{E2282E1F-644B-4B52-8D0B-2185B18D5ED8}" srcOrd="6" destOrd="0" presId="urn:microsoft.com/office/officeart/2018/2/layout/IconVerticalSolidList"/>
    <dgm:cxn modelId="{45750CB6-DDF3-41BE-80D5-B647F8EADF87}" type="presParOf" srcId="{E2282E1F-644B-4B52-8D0B-2185B18D5ED8}" destId="{746F691E-E840-473A-A119-B13CFBC8D871}" srcOrd="0" destOrd="0" presId="urn:microsoft.com/office/officeart/2018/2/layout/IconVerticalSolidList"/>
    <dgm:cxn modelId="{5A100F86-1FC0-414C-9539-DFB9D02F60CE}" type="presParOf" srcId="{E2282E1F-644B-4B52-8D0B-2185B18D5ED8}" destId="{93DA2F7F-F325-4905-8ABF-F9B5035E4EAB}" srcOrd="1" destOrd="0" presId="urn:microsoft.com/office/officeart/2018/2/layout/IconVerticalSolidList"/>
    <dgm:cxn modelId="{138C5681-8911-498C-A228-CD752AAA0F02}" type="presParOf" srcId="{E2282E1F-644B-4B52-8D0B-2185B18D5ED8}" destId="{5F748501-01EA-4DDD-987B-0C88A4B303ED}" srcOrd="2" destOrd="0" presId="urn:microsoft.com/office/officeart/2018/2/layout/IconVerticalSolidList"/>
    <dgm:cxn modelId="{69CA21DE-3670-44B7-8ABC-C7A0D556359E}" type="presParOf" srcId="{E2282E1F-644B-4B52-8D0B-2185B18D5ED8}" destId="{4B87C397-DE93-4380-8245-9A1880572239}" srcOrd="3" destOrd="0" presId="urn:microsoft.com/office/officeart/2018/2/layout/IconVerticalSolidList"/>
    <dgm:cxn modelId="{92426005-09CE-4451-A26A-26ED1E9934F7}" type="presParOf" srcId="{E6D538E3-3349-44A8-A9D5-EA860D152548}" destId="{2A0FBA74-7B44-43DC-A1DF-D089FAAAFF66}" srcOrd="7" destOrd="0" presId="urn:microsoft.com/office/officeart/2018/2/layout/IconVerticalSolidList"/>
    <dgm:cxn modelId="{35E82589-C562-47F5-B1CD-89D9C60A66EC}" type="presParOf" srcId="{E6D538E3-3349-44A8-A9D5-EA860D152548}" destId="{A3C1DDB4-2EEF-4C1F-9E6F-05BBA7285869}" srcOrd="8" destOrd="0" presId="urn:microsoft.com/office/officeart/2018/2/layout/IconVerticalSolidList"/>
    <dgm:cxn modelId="{7552BDE0-1708-4856-93A7-BC0B6C8D1DE2}" type="presParOf" srcId="{A3C1DDB4-2EEF-4C1F-9E6F-05BBA7285869}" destId="{42B8F126-4FD8-4762-B81C-BF547EFDF686}" srcOrd="0" destOrd="0" presId="urn:microsoft.com/office/officeart/2018/2/layout/IconVerticalSolidList"/>
    <dgm:cxn modelId="{9659156F-4C2E-4504-9332-09946E99743D}" type="presParOf" srcId="{A3C1DDB4-2EEF-4C1F-9E6F-05BBA7285869}" destId="{A674C61D-810F-463A-BF80-753374B0659C}" srcOrd="1" destOrd="0" presId="urn:microsoft.com/office/officeart/2018/2/layout/IconVerticalSolidList"/>
    <dgm:cxn modelId="{07AF3858-04AD-4B39-85CC-9A02BFD15A5A}" type="presParOf" srcId="{A3C1DDB4-2EEF-4C1F-9E6F-05BBA7285869}" destId="{487816FD-8398-476E-9793-BE8882DA5643}" srcOrd="2" destOrd="0" presId="urn:microsoft.com/office/officeart/2018/2/layout/IconVerticalSolidList"/>
    <dgm:cxn modelId="{903A6F06-315F-4B2A-986F-1049650D95F0}" type="presParOf" srcId="{A3C1DDB4-2EEF-4C1F-9E6F-05BBA7285869}" destId="{7D370751-D355-4E76-B5C7-A64976B9EAC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7259EE-E5B6-4735-816E-51BACEA4AF4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6226334-0928-4AF4-BDBE-6F7D89898986}">
      <dgm:prSet/>
      <dgm:spPr/>
      <dgm:t>
        <a:bodyPr/>
        <a:lstStyle/>
        <a:p>
          <a:pPr>
            <a:defRPr b="1"/>
          </a:pPr>
          <a:r>
            <a:rPr lang="en-US" b="1"/>
            <a:t>Primary  </a:t>
          </a:r>
          <a:endParaRPr lang="en-US"/>
        </a:p>
      </dgm:t>
    </dgm:pt>
    <dgm:pt modelId="{B0A89112-5058-49E2-B5EA-DA614FCAC826}" type="parTrans" cxnId="{D7FB614D-2C2A-4F2D-8E1B-A1FEB9DCBF17}">
      <dgm:prSet/>
      <dgm:spPr/>
      <dgm:t>
        <a:bodyPr/>
        <a:lstStyle/>
        <a:p>
          <a:endParaRPr lang="en-US"/>
        </a:p>
      </dgm:t>
    </dgm:pt>
    <dgm:pt modelId="{003BAA89-CFDD-426E-A4D4-CE4C9A08485C}" type="sibTrans" cxnId="{D7FB614D-2C2A-4F2D-8E1B-A1FEB9DCBF17}">
      <dgm:prSet/>
      <dgm:spPr/>
      <dgm:t>
        <a:bodyPr/>
        <a:lstStyle/>
        <a:p>
          <a:endParaRPr lang="en-US"/>
        </a:p>
      </dgm:t>
    </dgm:pt>
    <dgm:pt modelId="{0C97705D-21DF-414E-97C4-21A8EF90EBA0}">
      <dgm:prSet/>
      <dgm:spPr/>
      <dgm:t>
        <a:bodyPr/>
        <a:lstStyle/>
        <a:p>
          <a:r>
            <a:rPr lang="en-US"/>
            <a:t>The Primary data is collected  from direct interaction and a structured  questionnaire and answers to the questions  from the respondents. Respondents are selected  randomly.</a:t>
          </a:r>
        </a:p>
      </dgm:t>
    </dgm:pt>
    <dgm:pt modelId="{D51F3E54-AE09-4CAA-BDE6-D9C9ADE0436D}" type="parTrans" cxnId="{ED041EBF-FD47-41E4-8418-C7294BF3DD2F}">
      <dgm:prSet/>
      <dgm:spPr/>
      <dgm:t>
        <a:bodyPr/>
        <a:lstStyle/>
        <a:p>
          <a:endParaRPr lang="en-US"/>
        </a:p>
      </dgm:t>
    </dgm:pt>
    <dgm:pt modelId="{C951A5A3-CF57-45EC-85F9-EE00305C4648}" type="sibTrans" cxnId="{ED041EBF-FD47-41E4-8418-C7294BF3DD2F}">
      <dgm:prSet/>
      <dgm:spPr/>
      <dgm:t>
        <a:bodyPr/>
        <a:lstStyle/>
        <a:p>
          <a:endParaRPr lang="en-US"/>
        </a:p>
      </dgm:t>
    </dgm:pt>
    <dgm:pt modelId="{88DDED91-18AE-4C0D-AB7A-7793B450762C}">
      <dgm:prSet/>
      <dgm:spPr/>
      <dgm:t>
        <a:bodyPr/>
        <a:lstStyle/>
        <a:p>
          <a:pPr>
            <a:defRPr b="1"/>
          </a:pPr>
          <a:r>
            <a:rPr lang="en-US" b="1"/>
            <a:t>Secondary </a:t>
          </a:r>
          <a:endParaRPr lang="en-US"/>
        </a:p>
      </dgm:t>
    </dgm:pt>
    <dgm:pt modelId="{B0FC0264-D558-4CCA-B530-58ABDE2C4021}" type="parTrans" cxnId="{09E5AD2F-788A-49A3-AF4E-B27413607F1D}">
      <dgm:prSet/>
      <dgm:spPr/>
      <dgm:t>
        <a:bodyPr/>
        <a:lstStyle/>
        <a:p>
          <a:endParaRPr lang="en-US"/>
        </a:p>
      </dgm:t>
    </dgm:pt>
    <dgm:pt modelId="{9793B95C-7150-437B-A064-D6B7F9B4D2ED}" type="sibTrans" cxnId="{09E5AD2F-788A-49A3-AF4E-B27413607F1D}">
      <dgm:prSet/>
      <dgm:spPr/>
      <dgm:t>
        <a:bodyPr/>
        <a:lstStyle/>
        <a:p>
          <a:endParaRPr lang="en-US"/>
        </a:p>
      </dgm:t>
    </dgm:pt>
    <dgm:pt modelId="{848E6784-F571-402C-9979-CAF37D961EF3}">
      <dgm:prSet/>
      <dgm:spPr/>
      <dgm:t>
        <a:bodyPr/>
        <a:lstStyle/>
        <a:p>
          <a:r>
            <a:rPr lang="en-US"/>
            <a:t>Secondary data is collected  from the various articles, which are already  published, magazines, journals, and internet sources, etc.</a:t>
          </a:r>
        </a:p>
      </dgm:t>
    </dgm:pt>
    <dgm:pt modelId="{5A6CB934-897C-46D3-B93C-2EA39D9E26B2}" type="parTrans" cxnId="{F6DEE528-9B0C-42F4-93AD-FD5D6732D617}">
      <dgm:prSet/>
      <dgm:spPr/>
      <dgm:t>
        <a:bodyPr/>
        <a:lstStyle/>
        <a:p>
          <a:endParaRPr lang="en-US"/>
        </a:p>
      </dgm:t>
    </dgm:pt>
    <dgm:pt modelId="{9525AB3F-60C6-4E48-B77F-D619BC0B0E0F}" type="sibTrans" cxnId="{F6DEE528-9B0C-42F4-93AD-FD5D6732D617}">
      <dgm:prSet/>
      <dgm:spPr/>
      <dgm:t>
        <a:bodyPr/>
        <a:lstStyle/>
        <a:p>
          <a:endParaRPr lang="en-US"/>
        </a:p>
      </dgm:t>
    </dgm:pt>
    <dgm:pt modelId="{758293D7-696C-441B-9F92-45AEB8016ACF}" type="pres">
      <dgm:prSet presAssocID="{5F7259EE-E5B6-4735-816E-51BACEA4AF49}" presName="root" presStyleCnt="0">
        <dgm:presLayoutVars>
          <dgm:dir/>
          <dgm:resizeHandles val="exact"/>
        </dgm:presLayoutVars>
      </dgm:prSet>
      <dgm:spPr/>
    </dgm:pt>
    <dgm:pt modelId="{57ABC995-064D-4A0C-9AAD-7106E199ED4D}" type="pres">
      <dgm:prSet presAssocID="{A6226334-0928-4AF4-BDBE-6F7D89898986}" presName="compNode" presStyleCnt="0"/>
      <dgm:spPr/>
    </dgm:pt>
    <dgm:pt modelId="{961502DE-1664-4C3A-B095-60F64B211A41}" type="pres">
      <dgm:prSet presAssocID="{A6226334-0928-4AF4-BDBE-6F7D8989898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A7CABAB1-5E78-40A2-863D-367D73551483}" type="pres">
      <dgm:prSet presAssocID="{A6226334-0928-4AF4-BDBE-6F7D89898986}" presName="iconSpace" presStyleCnt="0"/>
      <dgm:spPr/>
    </dgm:pt>
    <dgm:pt modelId="{FCF8E86C-3752-4DED-9341-8F9F629166CD}" type="pres">
      <dgm:prSet presAssocID="{A6226334-0928-4AF4-BDBE-6F7D89898986}" presName="parTx" presStyleLbl="revTx" presStyleIdx="0" presStyleCnt="4">
        <dgm:presLayoutVars>
          <dgm:chMax val="0"/>
          <dgm:chPref val="0"/>
        </dgm:presLayoutVars>
      </dgm:prSet>
      <dgm:spPr/>
    </dgm:pt>
    <dgm:pt modelId="{A7315B4E-3166-4261-A499-22EB3A88686E}" type="pres">
      <dgm:prSet presAssocID="{A6226334-0928-4AF4-BDBE-6F7D89898986}" presName="txSpace" presStyleCnt="0"/>
      <dgm:spPr/>
    </dgm:pt>
    <dgm:pt modelId="{E6C19BF0-194F-4BFE-B8BF-2DCD69CCCEDD}" type="pres">
      <dgm:prSet presAssocID="{A6226334-0928-4AF4-BDBE-6F7D89898986}" presName="desTx" presStyleLbl="revTx" presStyleIdx="1" presStyleCnt="4">
        <dgm:presLayoutVars/>
      </dgm:prSet>
      <dgm:spPr/>
    </dgm:pt>
    <dgm:pt modelId="{0D1E148B-B070-43C8-BF1B-0D798C616633}" type="pres">
      <dgm:prSet presAssocID="{003BAA89-CFDD-426E-A4D4-CE4C9A08485C}" presName="sibTrans" presStyleCnt="0"/>
      <dgm:spPr/>
    </dgm:pt>
    <dgm:pt modelId="{90F6A391-27D4-407C-9C35-A8DD69460699}" type="pres">
      <dgm:prSet presAssocID="{88DDED91-18AE-4C0D-AB7A-7793B450762C}" presName="compNode" presStyleCnt="0"/>
      <dgm:spPr/>
    </dgm:pt>
    <dgm:pt modelId="{6D2058AA-6A70-4638-9C94-41354C800DD8}" type="pres">
      <dgm:prSet presAssocID="{88DDED91-18AE-4C0D-AB7A-7793B450762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8BBC6C17-C0DB-430F-8667-8AB7469CCE85}" type="pres">
      <dgm:prSet presAssocID="{88DDED91-18AE-4C0D-AB7A-7793B450762C}" presName="iconSpace" presStyleCnt="0"/>
      <dgm:spPr/>
    </dgm:pt>
    <dgm:pt modelId="{35A1B64A-F62B-4F18-87C6-D4AE2835603F}" type="pres">
      <dgm:prSet presAssocID="{88DDED91-18AE-4C0D-AB7A-7793B450762C}" presName="parTx" presStyleLbl="revTx" presStyleIdx="2" presStyleCnt="4">
        <dgm:presLayoutVars>
          <dgm:chMax val="0"/>
          <dgm:chPref val="0"/>
        </dgm:presLayoutVars>
      </dgm:prSet>
      <dgm:spPr/>
    </dgm:pt>
    <dgm:pt modelId="{505A2ACA-6CB5-45CC-9FE9-2E3C68DD64B2}" type="pres">
      <dgm:prSet presAssocID="{88DDED91-18AE-4C0D-AB7A-7793B450762C}" presName="txSpace" presStyleCnt="0"/>
      <dgm:spPr/>
    </dgm:pt>
    <dgm:pt modelId="{8A3079D4-6EDF-4871-8071-009D773A8085}" type="pres">
      <dgm:prSet presAssocID="{88DDED91-18AE-4C0D-AB7A-7793B450762C}" presName="desTx" presStyleLbl="revTx" presStyleIdx="3" presStyleCnt="4">
        <dgm:presLayoutVars/>
      </dgm:prSet>
      <dgm:spPr/>
    </dgm:pt>
  </dgm:ptLst>
  <dgm:cxnLst>
    <dgm:cxn modelId="{F6DEE528-9B0C-42F4-93AD-FD5D6732D617}" srcId="{88DDED91-18AE-4C0D-AB7A-7793B450762C}" destId="{848E6784-F571-402C-9979-CAF37D961EF3}" srcOrd="0" destOrd="0" parTransId="{5A6CB934-897C-46D3-B93C-2EA39D9E26B2}" sibTransId="{9525AB3F-60C6-4E48-B77F-D619BC0B0E0F}"/>
    <dgm:cxn modelId="{C3D0682C-1077-47A9-A843-2E6636C83437}" type="presOf" srcId="{0C97705D-21DF-414E-97C4-21A8EF90EBA0}" destId="{E6C19BF0-194F-4BFE-B8BF-2DCD69CCCEDD}" srcOrd="0" destOrd="0" presId="urn:microsoft.com/office/officeart/2018/2/layout/IconLabelDescriptionList"/>
    <dgm:cxn modelId="{09E5AD2F-788A-49A3-AF4E-B27413607F1D}" srcId="{5F7259EE-E5B6-4735-816E-51BACEA4AF49}" destId="{88DDED91-18AE-4C0D-AB7A-7793B450762C}" srcOrd="1" destOrd="0" parTransId="{B0FC0264-D558-4CCA-B530-58ABDE2C4021}" sibTransId="{9793B95C-7150-437B-A064-D6B7F9B4D2ED}"/>
    <dgm:cxn modelId="{56EB2A62-2D96-4208-A911-7701DD6B848D}" type="presOf" srcId="{A6226334-0928-4AF4-BDBE-6F7D89898986}" destId="{FCF8E86C-3752-4DED-9341-8F9F629166CD}" srcOrd="0" destOrd="0" presId="urn:microsoft.com/office/officeart/2018/2/layout/IconLabelDescriptionList"/>
    <dgm:cxn modelId="{D7FB614D-2C2A-4F2D-8E1B-A1FEB9DCBF17}" srcId="{5F7259EE-E5B6-4735-816E-51BACEA4AF49}" destId="{A6226334-0928-4AF4-BDBE-6F7D89898986}" srcOrd="0" destOrd="0" parTransId="{B0A89112-5058-49E2-B5EA-DA614FCAC826}" sibTransId="{003BAA89-CFDD-426E-A4D4-CE4C9A08485C}"/>
    <dgm:cxn modelId="{DCBA7171-EFB4-4588-915D-5328E9BB9BA0}" type="presOf" srcId="{848E6784-F571-402C-9979-CAF37D961EF3}" destId="{8A3079D4-6EDF-4871-8071-009D773A8085}" srcOrd="0" destOrd="0" presId="urn:microsoft.com/office/officeart/2018/2/layout/IconLabelDescriptionList"/>
    <dgm:cxn modelId="{ED041EBF-FD47-41E4-8418-C7294BF3DD2F}" srcId="{A6226334-0928-4AF4-BDBE-6F7D89898986}" destId="{0C97705D-21DF-414E-97C4-21A8EF90EBA0}" srcOrd="0" destOrd="0" parTransId="{D51F3E54-AE09-4CAA-BDE6-D9C9ADE0436D}" sibTransId="{C951A5A3-CF57-45EC-85F9-EE00305C4648}"/>
    <dgm:cxn modelId="{4D5EB5D5-157B-493C-AF6E-C08AEAAF884B}" type="presOf" srcId="{5F7259EE-E5B6-4735-816E-51BACEA4AF49}" destId="{758293D7-696C-441B-9F92-45AEB8016ACF}" srcOrd="0" destOrd="0" presId="urn:microsoft.com/office/officeart/2018/2/layout/IconLabelDescriptionList"/>
    <dgm:cxn modelId="{C698DBEA-FDCD-49F9-8C1D-0BA27E5292B9}" type="presOf" srcId="{88DDED91-18AE-4C0D-AB7A-7793B450762C}" destId="{35A1B64A-F62B-4F18-87C6-D4AE2835603F}" srcOrd="0" destOrd="0" presId="urn:microsoft.com/office/officeart/2018/2/layout/IconLabelDescriptionList"/>
    <dgm:cxn modelId="{C72C6467-07D7-4D80-9C9E-53E92AE4BE63}" type="presParOf" srcId="{758293D7-696C-441B-9F92-45AEB8016ACF}" destId="{57ABC995-064D-4A0C-9AAD-7106E199ED4D}" srcOrd="0" destOrd="0" presId="urn:microsoft.com/office/officeart/2018/2/layout/IconLabelDescriptionList"/>
    <dgm:cxn modelId="{7335DBC8-A2C6-4638-A245-AE7EFC46B338}" type="presParOf" srcId="{57ABC995-064D-4A0C-9AAD-7106E199ED4D}" destId="{961502DE-1664-4C3A-B095-60F64B211A41}" srcOrd="0" destOrd="0" presId="urn:microsoft.com/office/officeart/2018/2/layout/IconLabelDescriptionList"/>
    <dgm:cxn modelId="{4A81F85B-AFD5-42E4-8D73-58263973F721}" type="presParOf" srcId="{57ABC995-064D-4A0C-9AAD-7106E199ED4D}" destId="{A7CABAB1-5E78-40A2-863D-367D73551483}" srcOrd="1" destOrd="0" presId="urn:microsoft.com/office/officeart/2018/2/layout/IconLabelDescriptionList"/>
    <dgm:cxn modelId="{0CAAABC1-7212-40C1-8134-D6F06E596B62}" type="presParOf" srcId="{57ABC995-064D-4A0C-9AAD-7106E199ED4D}" destId="{FCF8E86C-3752-4DED-9341-8F9F629166CD}" srcOrd="2" destOrd="0" presId="urn:microsoft.com/office/officeart/2018/2/layout/IconLabelDescriptionList"/>
    <dgm:cxn modelId="{450F7EB7-33B9-4FEA-8167-637210FA32A1}" type="presParOf" srcId="{57ABC995-064D-4A0C-9AAD-7106E199ED4D}" destId="{A7315B4E-3166-4261-A499-22EB3A88686E}" srcOrd="3" destOrd="0" presId="urn:microsoft.com/office/officeart/2018/2/layout/IconLabelDescriptionList"/>
    <dgm:cxn modelId="{376761AF-ADDA-4B48-B55E-B1FEC4F889E9}" type="presParOf" srcId="{57ABC995-064D-4A0C-9AAD-7106E199ED4D}" destId="{E6C19BF0-194F-4BFE-B8BF-2DCD69CCCEDD}" srcOrd="4" destOrd="0" presId="urn:microsoft.com/office/officeart/2018/2/layout/IconLabelDescriptionList"/>
    <dgm:cxn modelId="{8F81AEE0-E4BE-4ABF-B4C2-80E9D35F1E90}" type="presParOf" srcId="{758293D7-696C-441B-9F92-45AEB8016ACF}" destId="{0D1E148B-B070-43C8-BF1B-0D798C616633}" srcOrd="1" destOrd="0" presId="urn:microsoft.com/office/officeart/2018/2/layout/IconLabelDescriptionList"/>
    <dgm:cxn modelId="{0D1EC6B7-647D-49E7-BE67-AA462DDF05A7}" type="presParOf" srcId="{758293D7-696C-441B-9F92-45AEB8016ACF}" destId="{90F6A391-27D4-407C-9C35-A8DD69460699}" srcOrd="2" destOrd="0" presId="urn:microsoft.com/office/officeart/2018/2/layout/IconLabelDescriptionList"/>
    <dgm:cxn modelId="{13973636-33EF-4373-880C-4A8B1B94D34E}" type="presParOf" srcId="{90F6A391-27D4-407C-9C35-A8DD69460699}" destId="{6D2058AA-6A70-4638-9C94-41354C800DD8}" srcOrd="0" destOrd="0" presId="urn:microsoft.com/office/officeart/2018/2/layout/IconLabelDescriptionList"/>
    <dgm:cxn modelId="{3684C328-4A40-4312-B2C3-8024F67CA781}" type="presParOf" srcId="{90F6A391-27D4-407C-9C35-A8DD69460699}" destId="{8BBC6C17-C0DB-430F-8667-8AB7469CCE85}" srcOrd="1" destOrd="0" presId="urn:microsoft.com/office/officeart/2018/2/layout/IconLabelDescriptionList"/>
    <dgm:cxn modelId="{B8C450E6-39F9-4437-A215-0CE68F40BE07}" type="presParOf" srcId="{90F6A391-27D4-407C-9C35-A8DD69460699}" destId="{35A1B64A-F62B-4F18-87C6-D4AE2835603F}" srcOrd="2" destOrd="0" presId="urn:microsoft.com/office/officeart/2018/2/layout/IconLabelDescriptionList"/>
    <dgm:cxn modelId="{910FD8C4-5BEA-49AA-9945-41B282D99159}" type="presParOf" srcId="{90F6A391-27D4-407C-9C35-A8DD69460699}" destId="{505A2ACA-6CB5-45CC-9FE9-2E3C68DD64B2}" srcOrd="3" destOrd="0" presId="urn:microsoft.com/office/officeart/2018/2/layout/IconLabelDescriptionList"/>
    <dgm:cxn modelId="{99A1DD9F-848B-4AC7-AF43-A3A3E51759E1}" type="presParOf" srcId="{90F6A391-27D4-407C-9C35-A8DD69460699}" destId="{8A3079D4-6EDF-4871-8071-009D773A808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12B0C1-F552-4FE7-914F-B1E662B8467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4252543-A8C3-41DF-874D-9A9BAF4BC125}">
      <dgm:prSet/>
      <dgm:spPr/>
      <dgm:t>
        <a:bodyPr/>
        <a:lstStyle/>
        <a:p>
          <a:pPr>
            <a:defRPr cap="all"/>
          </a:pPr>
          <a:r>
            <a:rPr lang="en-US"/>
            <a:t>1. Improving wages and benefits: Increase salaries and provide better benefits to attract and retain skilled nurses. </a:t>
          </a:r>
        </a:p>
      </dgm:t>
    </dgm:pt>
    <dgm:pt modelId="{0DBCB8AC-5176-4B8B-A8D9-F96CBE6F7FB4}" type="parTrans" cxnId="{65EA3663-4AF5-471D-9F91-E91D2AE778D7}">
      <dgm:prSet/>
      <dgm:spPr/>
      <dgm:t>
        <a:bodyPr/>
        <a:lstStyle/>
        <a:p>
          <a:endParaRPr lang="en-US"/>
        </a:p>
      </dgm:t>
    </dgm:pt>
    <dgm:pt modelId="{75BC41D8-ACAA-4D3F-89C7-7840DDCAFB45}" type="sibTrans" cxnId="{65EA3663-4AF5-471D-9F91-E91D2AE778D7}">
      <dgm:prSet/>
      <dgm:spPr/>
      <dgm:t>
        <a:bodyPr/>
        <a:lstStyle/>
        <a:p>
          <a:endParaRPr lang="en-US"/>
        </a:p>
      </dgm:t>
    </dgm:pt>
    <dgm:pt modelId="{3A8F2BA7-E965-4ADA-A70D-53E4AF50D587}">
      <dgm:prSet/>
      <dgm:spPr/>
      <dgm:t>
        <a:bodyPr/>
        <a:lstStyle/>
        <a:p>
          <a:pPr>
            <a:defRPr cap="all"/>
          </a:pPr>
          <a:r>
            <a:rPr lang="en-US"/>
            <a:t>2. Regulating working hours: Enforce regulations on maximum working hours to prevent burnout and ensure adequate rest for nurses. </a:t>
          </a:r>
        </a:p>
      </dgm:t>
    </dgm:pt>
    <dgm:pt modelId="{1C63D897-17F9-49E9-A14B-5F1DC43EFF2C}" type="parTrans" cxnId="{585E39D1-135A-4C30-8367-CDD305CFE15D}">
      <dgm:prSet/>
      <dgm:spPr/>
      <dgm:t>
        <a:bodyPr/>
        <a:lstStyle/>
        <a:p>
          <a:endParaRPr lang="en-US"/>
        </a:p>
      </dgm:t>
    </dgm:pt>
    <dgm:pt modelId="{46EF1C16-9D23-4861-B40D-4C1D37A08EE8}" type="sibTrans" cxnId="{585E39D1-135A-4C30-8367-CDD305CFE15D}">
      <dgm:prSet/>
      <dgm:spPr/>
      <dgm:t>
        <a:bodyPr/>
        <a:lstStyle/>
        <a:p>
          <a:endParaRPr lang="en-US"/>
        </a:p>
      </dgm:t>
    </dgm:pt>
    <dgm:pt modelId="{8246F91A-A739-496B-957E-FEF69F886E2D}">
      <dgm:prSet/>
      <dgm:spPr/>
      <dgm:t>
        <a:bodyPr/>
        <a:lstStyle/>
        <a:p>
          <a:pPr>
            <a:defRPr cap="all"/>
          </a:pPr>
          <a:r>
            <a:rPr lang="en-US"/>
            <a:t>3. Enhancing staffing levels: Hire more nurses to reduce workload and improve patient care quality. </a:t>
          </a:r>
        </a:p>
      </dgm:t>
    </dgm:pt>
    <dgm:pt modelId="{D04DF723-CB63-409C-8115-9EEC410034DE}" type="parTrans" cxnId="{1EF8B29D-35BE-4D02-B1F2-3E7B63522858}">
      <dgm:prSet/>
      <dgm:spPr/>
      <dgm:t>
        <a:bodyPr/>
        <a:lstStyle/>
        <a:p>
          <a:endParaRPr lang="en-US"/>
        </a:p>
      </dgm:t>
    </dgm:pt>
    <dgm:pt modelId="{6A7813D0-AFB5-4C6C-9EC3-42F216BBA5A6}" type="sibTrans" cxnId="{1EF8B29D-35BE-4D02-B1F2-3E7B63522858}">
      <dgm:prSet/>
      <dgm:spPr/>
      <dgm:t>
        <a:bodyPr/>
        <a:lstStyle/>
        <a:p>
          <a:endParaRPr lang="en-US"/>
        </a:p>
      </dgm:t>
    </dgm:pt>
    <dgm:pt modelId="{78AD3324-68F8-430D-8220-1736E55052A7}">
      <dgm:prSet/>
      <dgm:spPr/>
      <dgm:t>
        <a:bodyPr/>
        <a:lstStyle/>
        <a:p>
          <a:pPr>
            <a:defRPr cap="all"/>
          </a:pPr>
          <a:r>
            <a:rPr lang="en-US"/>
            <a:t>4. Investing in training and education: Provide opportunities for continuous training and education to enhance nurses' skills and advance their careers. </a:t>
          </a:r>
        </a:p>
      </dgm:t>
    </dgm:pt>
    <dgm:pt modelId="{CCE4C37B-B0EA-42DB-997A-D8197F187578}" type="parTrans" cxnId="{829C36B0-41B2-472D-B4C4-6F124D5FCED1}">
      <dgm:prSet/>
      <dgm:spPr/>
      <dgm:t>
        <a:bodyPr/>
        <a:lstStyle/>
        <a:p>
          <a:endParaRPr lang="en-US"/>
        </a:p>
      </dgm:t>
    </dgm:pt>
    <dgm:pt modelId="{E19B3187-A14E-41CB-AAED-FC3E4201EDF0}" type="sibTrans" cxnId="{829C36B0-41B2-472D-B4C4-6F124D5FCED1}">
      <dgm:prSet/>
      <dgm:spPr/>
      <dgm:t>
        <a:bodyPr/>
        <a:lstStyle/>
        <a:p>
          <a:endParaRPr lang="en-US"/>
        </a:p>
      </dgm:t>
    </dgm:pt>
    <dgm:pt modelId="{039D3399-BE44-4516-A9CC-668842183ABB}">
      <dgm:prSet/>
      <dgm:spPr/>
      <dgm:t>
        <a:bodyPr/>
        <a:lstStyle/>
        <a:p>
          <a:pPr>
            <a:defRPr cap="all"/>
          </a:pPr>
          <a:r>
            <a:rPr lang="en-US"/>
            <a:t>5. Encouraging professional recognition: A culture of respect and recognition (appreciation) for nurses for contributing to healthcare.</a:t>
          </a:r>
        </a:p>
      </dgm:t>
    </dgm:pt>
    <dgm:pt modelId="{91F19260-8781-40DD-8B58-F136E3AA9492}" type="parTrans" cxnId="{43D7427D-67AD-4630-B6D5-1762010C8822}">
      <dgm:prSet/>
      <dgm:spPr/>
      <dgm:t>
        <a:bodyPr/>
        <a:lstStyle/>
        <a:p>
          <a:endParaRPr lang="en-US"/>
        </a:p>
      </dgm:t>
    </dgm:pt>
    <dgm:pt modelId="{527DD3EB-81E2-4AB7-AA54-7E791B6B98A4}" type="sibTrans" cxnId="{43D7427D-67AD-4630-B6D5-1762010C8822}">
      <dgm:prSet/>
      <dgm:spPr/>
      <dgm:t>
        <a:bodyPr/>
        <a:lstStyle/>
        <a:p>
          <a:endParaRPr lang="en-US"/>
        </a:p>
      </dgm:t>
    </dgm:pt>
    <dgm:pt modelId="{7ABED7DE-303B-4ECD-B5D5-E5C15B9D7018}" type="pres">
      <dgm:prSet presAssocID="{FC12B0C1-F552-4FE7-914F-B1E662B8467B}" presName="root" presStyleCnt="0">
        <dgm:presLayoutVars>
          <dgm:dir/>
          <dgm:resizeHandles val="exact"/>
        </dgm:presLayoutVars>
      </dgm:prSet>
      <dgm:spPr/>
    </dgm:pt>
    <dgm:pt modelId="{F02480EB-2514-454E-8531-9E6BD8CC88AE}" type="pres">
      <dgm:prSet presAssocID="{84252543-A8C3-41DF-874D-9A9BAF4BC125}" presName="compNode" presStyleCnt="0"/>
      <dgm:spPr/>
    </dgm:pt>
    <dgm:pt modelId="{3082E2E4-B41B-4272-A97B-4297D2C019D4}" type="pres">
      <dgm:prSet presAssocID="{84252543-A8C3-41DF-874D-9A9BAF4BC125}" presName="iconBgRect" presStyleLbl="bgShp" presStyleIdx="0" presStyleCnt="5"/>
      <dgm:spPr/>
    </dgm:pt>
    <dgm:pt modelId="{99AF0AB0-EE95-4E1A-8FC5-DFB75C050B44}" type="pres">
      <dgm:prSet presAssocID="{84252543-A8C3-41DF-874D-9A9BAF4BC12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y"/>
        </a:ext>
      </dgm:extLst>
    </dgm:pt>
    <dgm:pt modelId="{3E176138-10FD-4D89-B40F-6D84BA596F8E}" type="pres">
      <dgm:prSet presAssocID="{84252543-A8C3-41DF-874D-9A9BAF4BC125}" presName="spaceRect" presStyleCnt="0"/>
      <dgm:spPr/>
    </dgm:pt>
    <dgm:pt modelId="{C2DDB39E-19E4-41CD-95F6-BEC7994D0AFB}" type="pres">
      <dgm:prSet presAssocID="{84252543-A8C3-41DF-874D-9A9BAF4BC125}" presName="textRect" presStyleLbl="revTx" presStyleIdx="0" presStyleCnt="5">
        <dgm:presLayoutVars>
          <dgm:chMax val="1"/>
          <dgm:chPref val="1"/>
        </dgm:presLayoutVars>
      </dgm:prSet>
      <dgm:spPr/>
    </dgm:pt>
    <dgm:pt modelId="{CE56BA7F-2196-4B9B-A88D-0C3C19FFE6A1}" type="pres">
      <dgm:prSet presAssocID="{75BC41D8-ACAA-4D3F-89C7-7840DDCAFB45}" presName="sibTrans" presStyleCnt="0"/>
      <dgm:spPr/>
    </dgm:pt>
    <dgm:pt modelId="{6869434D-30C0-4DAE-8781-5A2AEE8F32A8}" type="pres">
      <dgm:prSet presAssocID="{3A8F2BA7-E965-4ADA-A70D-53E4AF50D587}" presName="compNode" presStyleCnt="0"/>
      <dgm:spPr/>
    </dgm:pt>
    <dgm:pt modelId="{3C1F9B82-BFA0-4BDA-9F25-6DD6EE7268E0}" type="pres">
      <dgm:prSet presAssocID="{3A8F2BA7-E965-4ADA-A70D-53E4AF50D587}" presName="iconBgRect" presStyleLbl="bgShp" presStyleIdx="1" presStyleCnt="5"/>
      <dgm:spPr/>
    </dgm:pt>
    <dgm:pt modelId="{38844C70-5819-4939-A0C0-77983B6830DA}" type="pres">
      <dgm:prSet presAssocID="{3A8F2BA7-E965-4ADA-A70D-53E4AF50D58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E2498C50-1E7F-488A-BBBB-021CD9477AD4}" type="pres">
      <dgm:prSet presAssocID="{3A8F2BA7-E965-4ADA-A70D-53E4AF50D587}" presName="spaceRect" presStyleCnt="0"/>
      <dgm:spPr/>
    </dgm:pt>
    <dgm:pt modelId="{20A4C1E1-7039-4735-A689-5E24C11B80C2}" type="pres">
      <dgm:prSet presAssocID="{3A8F2BA7-E965-4ADA-A70D-53E4AF50D587}" presName="textRect" presStyleLbl="revTx" presStyleIdx="1" presStyleCnt="5">
        <dgm:presLayoutVars>
          <dgm:chMax val="1"/>
          <dgm:chPref val="1"/>
        </dgm:presLayoutVars>
      </dgm:prSet>
      <dgm:spPr/>
    </dgm:pt>
    <dgm:pt modelId="{728FF061-7D64-407B-BCEA-04A51CCDDEBD}" type="pres">
      <dgm:prSet presAssocID="{46EF1C16-9D23-4861-B40D-4C1D37A08EE8}" presName="sibTrans" presStyleCnt="0"/>
      <dgm:spPr/>
    </dgm:pt>
    <dgm:pt modelId="{61A9D924-F3CF-4EFE-A912-B787B119B5D5}" type="pres">
      <dgm:prSet presAssocID="{8246F91A-A739-496B-957E-FEF69F886E2D}" presName="compNode" presStyleCnt="0"/>
      <dgm:spPr/>
    </dgm:pt>
    <dgm:pt modelId="{93F793B7-426E-45C3-AF2C-D49AE122ACE5}" type="pres">
      <dgm:prSet presAssocID="{8246F91A-A739-496B-957E-FEF69F886E2D}" presName="iconBgRect" presStyleLbl="bgShp" presStyleIdx="2" presStyleCnt="5"/>
      <dgm:spPr/>
    </dgm:pt>
    <dgm:pt modelId="{002121EA-1026-4ABA-9C62-D6BEE41C7D79}" type="pres">
      <dgm:prSet presAssocID="{8246F91A-A739-496B-957E-FEF69F886E2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spital First Aid"/>
        </a:ext>
      </dgm:extLst>
    </dgm:pt>
    <dgm:pt modelId="{A710271A-3987-439E-9372-0CCEAEEA6325}" type="pres">
      <dgm:prSet presAssocID="{8246F91A-A739-496B-957E-FEF69F886E2D}" presName="spaceRect" presStyleCnt="0"/>
      <dgm:spPr/>
    </dgm:pt>
    <dgm:pt modelId="{9EF44F52-6403-4C01-B0EC-1B064B7E119A}" type="pres">
      <dgm:prSet presAssocID="{8246F91A-A739-496B-957E-FEF69F886E2D}" presName="textRect" presStyleLbl="revTx" presStyleIdx="2" presStyleCnt="5">
        <dgm:presLayoutVars>
          <dgm:chMax val="1"/>
          <dgm:chPref val="1"/>
        </dgm:presLayoutVars>
      </dgm:prSet>
      <dgm:spPr/>
    </dgm:pt>
    <dgm:pt modelId="{4740DFF6-70AF-4892-A0FF-784681518AE2}" type="pres">
      <dgm:prSet presAssocID="{6A7813D0-AFB5-4C6C-9EC3-42F216BBA5A6}" presName="sibTrans" presStyleCnt="0"/>
      <dgm:spPr/>
    </dgm:pt>
    <dgm:pt modelId="{9E7AAE98-F143-4330-BC13-4208305B4EAB}" type="pres">
      <dgm:prSet presAssocID="{78AD3324-68F8-430D-8220-1736E55052A7}" presName="compNode" presStyleCnt="0"/>
      <dgm:spPr/>
    </dgm:pt>
    <dgm:pt modelId="{C1268955-F9DE-4C16-8940-AD188D5A3D3B}" type="pres">
      <dgm:prSet presAssocID="{78AD3324-68F8-430D-8220-1736E55052A7}" presName="iconBgRect" presStyleLbl="bgShp" presStyleIdx="3" presStyleCnt="5"/>
      <dgm:spPr/>
    </dgm:pt>
    <dgm:pt modelId="{C16D8104-11D4-4554-8ACE-AFF8D5D6F003}" type="pres">
      <dgm:prSet presAssocID="{78AD3324-68F8-430D-8220-1736E55052A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cruitment Management"/>
        </a:ext>
      </dgm:extLst>
    </dgm:pt>
    <dgm:pt modelId="{CBC8385B-48A1-4BF8-B917-51D68321CBC8}" type="pres">
      <dgm:prSet presAssocID="{78AD3324-68F8-430D-8220-1736E55052A7}" presName="spaceRect" presStyleCnt="0"/>
      <dgm:spPr/>
    </dgm:pt>
    <dgm:pt modelId="{40304D01-1853-4640-AA43-A3DE25780349}" type="pres">
      <dgm:prSet presAssocID="{78AD3324-68F8-430D-8220-1736E55052A7}" presName="textRect" presStyleLbl="revTx" presStyleIdx="3" presStyleCnt="5">
        <dgm:presLayoutVars>
          <dgm:chMax val="1"/>
          <dgm:chPref val="1"/>
        </dgm:presLayoutVars>
      </dgm:prSet>
      <dgm:spPr/>
    </dgm:pt>
    <dgm:pt modelId="{635A969E-7623-49F7-9BF9-2D07A92E2ED5}" type="pres">
      <dgm:prSet presAssocID="{E19B3187-A14E-41CB-AAED-FC3E4201EDF0}" presName="sibTrans" presStyleCnt="0"/>
      <dgm:spPr/>
    </dgm:pt>
    <dgm:pt modelId="{DFDA1556-5807-411F-B359-46B824A3C7C7}" type="pres">
      <dgm:prSet presAssocID="{039D3399-BE44-4516-A9CC-668842183ABB}" presName="compNode" presStyleCnt="0"/>
      <dgm:spPr/>
    </dgm:pt>
    <dgm:pt modelId="{BC17294C-D2DC-4377-820B-79D6BCADF3DF}" type="pres">
      <dgm:prSet presAssocID="{039D3399-BE44-4516-A9CC-668842183ABB}" presName="iconBgRect" presStyleLbl="bgShp" presStyleIdx="4" presStyleCnt="5"/>
      <dgm:spPr/>
    </dgm:pt>
    <dgm:pt modelId="{0034D8AE-2D46-4352-9F58-9A63523FA3CA}" type="pres">
      <dgm:prSet presAssocID="{039D3399-BE44-4516-A9CC-668842183AB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lth"/>
        </a:ext>
      </dgm:extLst>
    </dgm:pt>
    <dgm:pt modelId="{7429D257-F055-4061-9A22-868F09461811}" type="pres">
      <dgm:prSet presAssocID="{039D3399-BE44-4516-A9CC-668842183ABB}" presName="spaceRect" presStyleCnt="0"/>
      <dgm:spPr/>
    </dgm:pt>
    <dgm:pt modelId="{C7E594C4-C361-439F-BB27-CD276C94CB2B}" type="pres">
      <dgm:prSet presAssocID="{039D3399-BE44-4516-A9CC-668842183ABB}" presName="textRect" presStyleLbl="revTx" presStyleIdx="4" presStyleCnt="5">
        <dgm:presLayoutVars>
          <dgm:chMax val="1"/>
          <dgm:chPref val="1"/>
        </dgm:presLayoutVars>
      </dgm:prSet>
      <dgm:spPr/>
    </dgm:pt>
  </dgm:ptLst>
  <dgm:cxnLst>
    <dgm:cxn modelId="{34D34B12-745A-426B-87F5-8D7F73AB489A}" type="presOf" srcId="{3A8F2BA7-E965-4ADA-A70D-53E4AF50D587}" destId="{20A4C1E1-7039-4735-A689-5E24C11B80C2}" srcOrd="0" destOrd="0" presId="urn:microsoft.com/office/officeart/2018/5/layout/IconCircleLabelList"/>
    <dgm:cxn modelId="{8D896935-984E-4F14-A988-BD1440D331BE}" type="presOf" srcId="{039D3399-BE44-4516-A9CC-668842183ABB}" destId="{C7E594C4-C361-439F-BB27-CD276C94CB2B}" srcOrd="0" destOrd="0" presId="urn:microsoft.com/office/officeart/2018/5/layout/IconCircleLabelList"/>
    <dgm:cxn modelId="{567D2F43-6401-4A26-B7D3-186F700D3C21}" type="presOf" srcId="{FC12B0C1-F552-4FE7-914F-B1E662B8467B}" destId="{7ABED7DE-303B-4ECD-B5D5-E5C15B9D7018}" srcOrd="0" destOrd="0" presId="urn:microsoft.com/office/officeart/2018/5/layout/IconCircleLabelList"/>
    <dgm:cxn modelId="{65EA3663-4AF5-471D-9F91-E91D2AE778D7}" srcId="{FC12B0C1-F552-4FE7-914F-B1E662B8467B}" destId="{84252543-A8C3-41DF-874D-9A9BAF4BC125}" srcOrd="0" destOrd="0" parTransId="{0DBCB8AC-5176-4B8B-A8D9-F96CBE6F7FB4}" sibTransId="{75BC41D8-ACAA-4D3F-89C7-7840DDCAFB45}"/>
    <dgm:cxn modelId="{04F69471-78F0-4515-9D3E-B0ED159A45CE}" type="presOf" srcId="{8246F91A-A739-496B-957E-FEF69F886E2D}" destId="{9EF44F52-6403-4C01-B0EC-1B064B7E119A}" srcOrd="0" destOrd="0" presId="urn:microsoft.com/office/officeart/2018/5/layout/IconCircleLabelList"/>
    <dgm:cxn modelId="{43D7427D-67AD-4630-B6D5-1762010C8822}" srcId="{FC12B0C1-F552-4FE7-914F-B1E662B8467B}" destId="{039D3399-BE44-4516-A9CC-668842183ABB}" srcOrd="4" destOrd="0" parTransId="{91F19260-8781-40DD-8B58-F136E3AA9492}" sibTransId="{527DD3EB-81E2-4AB7-AA54-7E791B6B98A4}"/>
    <dgm:cxn modelId="{1EF8B29D-35BE-4D02-B1F2-3E7B63522858}" srcId="{FC12B0C1-F552-4FE7-914F-B1E662B8467B}" destId="{8246F91A-A739-496B-957E-FEF69F886E2D}" srcOrd="2" destOrd="0" parTransId="{D04DF723-CB63-409C-8115-9EEC410034DE}" sibTransId="{6A7813D0-AFB5-4C6C-9EC3-42F216BBA5A6}"/>
    <dgm:cxn modelId="{829C36B0-41B2-472D-B4C4-6F124D5FCED1}" srcId="{FC12B0C1-F552-4FE7-914F-B1E662B8467B}" destId="{78AD3324-68F8-430D-8220-1736E55052A7}" srcOrd="3" destOrd="0" parTransId="{CCE4C37B-B0EA-42DB-997A-D8197F187578}" sibTransId="{E19B3187-A14E-41CB-AAED-FC3E4201EDF0}"/>
    <dgm:cxn modelId="{151481B5-1D8F-41B7-8BFD-732B45ADADEF}" type="presOf" srcId="{84252543-A8C3-41DF-874D-9A9BAF4BC125}" destId="{C2DDB39E-19E4-41CD-95F6-BEC7994D0AFB}" srcOrd="0" destOrd="0" presId="urn:microsoft.com/office/officeart/2018/5/layout/IconCircleLabelList"/>
    <dgm:cxn modelId="{585E39D1-135A-4C30-8367-CDD305CFE15D}" srcId="{FC12B0C1-F552-4FE7-914F-B1E662B8467B}" destId="{3A8F2BA7-E965-4ADA-A70D-53E4AF50D587}" srcOrd="1" destOrd="0" parTransId="{1C63D897-17F9-49E9-A14B-5F1DC43EFF2C}" sibTransId="{46EF1C16-9D23-4861-B40D-4C1D37A08EE8}"/>
    <dgm:cxn modelId="{27CC2FD2-EAB1-4821-B72A-63E421B5009C}" type="presOf" srcId="{78AD3324-68F8-430D-8220-1736E55052A7}" destId="{40304D01-1853-4640-AA43-A3DE25780349}" srcOrd="0" destOrd="0" presId="urn:microsoft.com/office/officeart/2018/5/layout/IconCircleLabelList"/>
    <dgm:cxn modelId="{6324CA1D-4A02-45B3-9B23-E1FD10CFEDDC}" type="presParOf" srcId="{7ABED7DE-303B-4ECD-B5D5-E5C15B9D7018}" destId="{F02480EB-2514-454E-8531-9E6BD8CC88AE}" srcOrd="0" destOrd="0" presId="urn:microsoft.com/office/officeart/2018/5/layout/IconCircleLabelList"/>
    <dgm:cxn modelId="{9FE1AF5E-5915-4B3C-A6FA-5A8A38051190}" type="presParOf" srcId="{F02480EB-2514-454E-8531-9E6BD8CC88AE}" destId="{3082E2E4-B41B-4272-A97B-4297D2C019D4}" srcOrd="0" destOrd="0" presId="urn:microsoft.com/office/officeart/2018/5/layout/IconCircleLabelList"/>
    <dgm:cxn modelId="{97775B35-2F95-445A-B52E-AC7AFF0A08EC}" type="presParOf" srcId="{F02480EB-2514-454E-8531-9E6BD8CC88AE}" destId="{99AF0AB0-EE95-4E1A-8FC5-DFB75C050B44}" srcOrd="1" destOrd="0" presId="urn:microsoft.com/office/officeart/2018/5/layout/IconCircleLabelList"/>
    <dgm:cxn modelId="{8BDE61D5-A641-4AAC-9D32-81A928E46BBB}" type="presParOf" srcId="{F02480EB-2514-454E-8531-9E6BD8CC88AE}" destId="{3E176138-10FD-4D89-B40F-6D84BA596F8E}" srcOrd="2" destOrd="0" presId="urn:microsoft.com/office/officeart/2018/5/layout/IconCircleLabelList"/>
    <dgm:cxn modelId="{1D54C82C-D72F-4D77-8D53-E33A93928EB1}" type="presParOf" srcId="{F02480EB-2514-454E-8531-9E6BD8CC88AE}" destId="{C2DDB39E-19E4-41CD-95F6-BEC7994D0AFB}" srcOrd="3" destOrd="0" presId="urn:microsoft.com/office/officeart/2018/5/layout/IconCircleLabelList"/>
    <dgm:cxn modelId="{2C3F788E-E604-4979-81B3-54AD496AF4DE}" type="presParOf" srcId="{7ABED7DE-303B-4ECD-B5D5-E5C15B9D7018}" destId="{CE56BA7F-2196-4B9B-A88D-0C3C19FFE6A1}" srcOrd="1" destOrd="0" presId="urn:microsoft.com/office/officeart/2018/5/layout/IconCircleLabelList"/>
    <dgm:cxn modelId="{14731AC3-F1BF-466C-B255-0EA9D5F9A8CC}" type="presParOf" srcId="{7ABED7DE-303B-4ECD-B5D5-E5C15B9D7018}" destId="{6869434D-30C0-4DAE-8781-5A2AEE8F32A8}" srcOrd="2" destOrd="0" presId="urn:microsoft.com/office/officeart/2018/5/layout/IconCircleLabelList"/>
    <dgm:cxn modelId="{9A9D0A6D-EEAF-425C-AE59-5222920D222C}" type="presParOf" srcId="{6869434D-30C0-4DAE-8781-5A2AEE8F32A8}" destId="{3C1F9B82-BFA0-4BDA-9F25-6DD6EE7268E0}" srcOrd="0" destOrd="0" presId="urn:microsoft.com/office/officeart/2018/5/layout/IconCircleLabelList"/>
    <dgm:cxn modelId="{6B42AB77-9403-43ED-9622-CEE6528E2BF2}" type="presParOf" srcId="{6869434D-30C0-4DAE-8781-5A2AEE8F32A8}" destId="{38844C70-5819-4939-A0C0-77983B6830DA}" srcOrd="1" destOrd="0" presId="urn:microsoft.com/office/officeart/2018/5/layout/IconCircleLabelList"/>
    <dgm:cxn modelId="{43B64442-363E-4AD3-8866-D6F1A6EDE2F9}" type="presParOf" srcId="{6869434D-30C0-4DAE-8781-5A2AEE8F32A8}" destId="{E2498C50-1E7F-488A-BBBB-021CD9477AD4}" srcOrd="2" destOrd="0" presId="urn:microsoft.com/office/officeart/2018/5/layout/IconCircleLabelList"/>
    <dgm:cxn modelId="{D451629C-6461-4105-A3B1-FBCD98520E6E}" type="presParOf" srcId="{6869434D-30C0-4DAE-8781-5A2AEE8F32A8}" destId="{20A4C1E1-7039-4735-A689-5E24C11B80C2}" srcOrd="3" destOrd="0" presId="urn:microsoft.com/office/officeart/2018/5/layout/IconCircleLabelList"/>
    <dgm:cxn modelId="{196348D6-D627-457C-9B22-1F34270CFFA0}" type="presParOf" srcId="{7ABED7DE-303B-4ECD-B5D5-E5C15B9D7018}" destId="{728FF061-7D64-407B-BCEA-04A51CCDDEBD}" srcOrd="3" destOrd="0" presId="urn:microsoft.com/office/officeart/2018/5/layout/IconCircleLabelList"/>
    <dgm:cxn modelId="{DB093AD8-D65F-4B28-A5D6-43141B913EF0}" type="presParOf" srcId="{7ABED7DE-303B-4ECD-B5D5-E5C15B9D7018}" destId="{61A9D924-F3CF-4EFE-A912-B787B119B5D5}" srcOrd="4" destOrd="0" presId="urn:microsoft.com/office/officeart/2018/5/layout/IconCircleLabelList"/>
    <dgm:cxn modelId="{41FAE327-8649-494A-9FDC-3ADA96396257}" type="presParOf" srcId="{61A9D924-F3CF-4EFE-A912-B787B119B5D5}" destId="{93F793B7-426E-45C3-AF2C-D49AE122ACE5}" srcOrd="0" destOrd="0" presId="urn:microsoft.com/office/officeart/2018/5/layout/IconCircleLabelList"/>
    <dgm:cxn modelId="{93DEE8C5-0C2A-4826-AD45-B19BAAE711D1}" type="presParOf" srcId="{61A9D924-F3CF-4EFE-A912-B787B119B5D5}" destId="{002121EA-1026-4ABA-9C62-D6BEE41C7D79}" srcOrd="1" destOrd="0" presId="urn:microsoft.com/office/officeart/2018/5/layout/IconCircleLabelList"/>
    <dgm:cxn modelId="{3EC6452A-A310-4D2C-9014-FB9C3A9C1A23}" type="presParOf" srcId="{61A9D924-F3CF-4EFE-A912-B787B119B5D5}" destId="{A710271A-3987-439E-9372-0CCEAEEA6325}" srcOrd="2" destOrd="0" presId="urn:microsoft.com/office/officeart/2018/5/layout/IconCircleLabelList"/>
    <dgm:cxn modelId="{D18563E3-94EE-4EFD-AA7B-055809248378}" type="presParOf" srcId="{61A9D924-F3CF-4EFE-A912-B787B119B5D5}" destId="{9EF44F52-6403-4C01-B0EC-1B064B7E119A}" srcOrd="3" destOrd="0" presId="urn:microsoft.com/office/officeart/2018/5/layout/IconCircleLabelList"/>
    <dgm:cxn modelId="{7E88D68B-59A7-4124-B0F8-1A6C620D1909}" type="presParOf" srcId="{7ABED7DE-303B-4ECD-B5D5-E5C15B9D7018}" destId="{4740DFF6-70AF-4892-A0FF-784681518AE2}" srcOrd="5" destOrd="0" presId="urn:microsoft.com/office/officeart/2018/5/layout/IconCircleLabelList"/>
    <dgm:cxn modelId="{5F19095A-7EF3-42C7-8086-79B261FE0AA0}" type="presParOf" srcId="{7ABED7DE-303B-4ECD-B5D5-E5C15B9D7018}" destId="{9E7AAE98-F143-4330-BC13-4208305B4EAB}" srcOrd="6" destOrd="0" presId="urn:microsoft.com/office/officeart/2018/5/layout/IconCircleLabelList"/>
    <dgm:cxn modelId="{D2653CB5-D7FD-4073-8AE2-99EA7647CB4C}" type="presParOf" srcId="{9E7AAE98-F143-4330-BC13-4208305B4EAB}" destId="{C1268955-F9DE-4C16-8940-AD188D5A3D3B}" srcOrd="0" destOrd="0" presId="urn:microsoft.com/office/officeart/2018/5/layout/IconCircleLabelList"/>
    <dgm:cxn modelId="{4421AAD8-3ACD-4810-A839-A74D30C94564}" type="presParOf" srcId="{9E7AAE98-F143-4330-BC13-4208305B4EAB}" destId="{C16D8104-11D4-4554-8ACE-AFF8D5D6F003}" srcOrd="1" destOrd="0" presId="urn:microsoft.com/office/officeart/2018/5/layout/IconCircleLabelList"/>
    <dgm:cxn modelId="{705570B8-45F0-402B-B442-7D3725683421}" type="presParOf" srcId="{9E7AAE98-F143-4330-BC13-4208305B4EAB}" destId="{CBC8385B-48A1-4BF8-B917-51D68321CBC8}" srcOrd="2" destOrd="0" presId="urn:microsoft.com/office/officeart/2018/5/layout/IconCircleLabelList"/>
    <dgm:cxn modelId="{E8CE1947-3649-45FE-842B-A147B7A98050}" type="presParOf" srcId="{9E7AAE98-F143-4330-BC13-4208305B4EAB}" destId="{40304D01-1853-4640-AA43-A3DE25780349}" srcOrd="3" destOrd="0" presId="urn:microsoft.com/office/officeart/2018/5/layout/IconCircleLabelList"/>
    <dgm:cxn modelId="{F2D198BC-B07D-41EC-AEA2-7127DF13A157}" type="presParOf" srcId="{7ABED7DE-303B-4ECD-B5D5-E5C15B9D7018}" destId="{635A969E-7623-49F7-9BF9-2D07A92E2ED5}" srcOrd="7" destOrd="0" presId="urn:microsoft.com/office/officeart/2018/5/layout/IconCircleLabelList"/>
    <dgm:cxn modelId="{C8EC6DE4-6339-4117-BC4B-91DDC7F3FD2A}" type="presParOf" srcId="{7ABED7DE-303B-4ECD-B5D5-E5C15B9D7018}" destId="{DFDA1556-5807-411F-B359-46B824A3C7C7}" srcOrd="8" destOrd="0" presId="urn:microsoft.com/office/officeart/2018/5/layout/IconCircleLabelList"/>
    <dgm:cxn modelId="{4FB8FCF1-29E7-40B2-AFD9-00906890B5DB}" type="presParOf" srcId="{DFDA1556-5807-411F-B359-46B824A3C7C7}" destId="{BC17294C-D2DC-4377-820B-79D6BCADF3DF}" srcOrd="0" destOrd="0" presId="urn:microsoft.com/office/officeart/2018/5/layout/IconCircleLabelList"/>
    <dgm:cxn modelId="{6D7901B6-798E-4202-ACFB-4A6C15CDB9B0}" type="presParOf" srcId="{DFDA1556-5807-411F-B359-46B824A3C7C7}" destId="{0034D8AE-2D46-4352-9F58-9A63523FA3CA}" srcOrd="1" destOrd="0" presId="urn:microsoft.com/office/officeart/2018/5/layout/IconCircleLabelList"/>
    <dgm:cxn modelId="{CF5E7C9B-EDE1-46F2-A05E-03C8D99961C9}" type="presParOf" srcId="{DFDA1556-5807-411F-B359-46B824A3C7C7}" destId="{7429D257-F055-4061-9A22-868F09461811}" srcOrd="2" destOrd="0" presId="urn:microsoft.com/office/officeart/2018/5/layout/IconCircleLabelList"/>
    <dgm:cxn modelId="{C8E10BE6-30CB-49BD-A7C5-10CB0D519CB6}" type="presParOf" srcId="{DFDA1556-5807-411F-B359-46B824A3C7C7}" destId="{C7E594C4-C361-439F-BB27-CD276C94CB2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8DB1C4-7C73-4A05-A799-9FB03FF1274D}"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F71EDD76-6708-431B-841A-BB934F1F30EE}">
      <dgm:prSet/>
      <dgm:spPr/>
      <dgm:t>
        <a:bodyPr/>
        <a:lstStyle/>
        <a:p>
          <a:r>
            <a:rPr lang="en-US"/>
            <a:t>National Florence Nightingale Award: An annual award to recognize outstanding achievements of nurses in India.  </a:t>
          </a:r>
        </a:p>
      </dgm:t>
    </dgm:pt>
    <dgm:pt modelId="{9FD2A7BA-39E2-458C-B576-695B3DC6F04A}" type="parTrans" cxnId="{C1EF1EF4-59F7-43EB-82BE-659D69E87405}">
      <dgm:prSet/>
      <dgm:spPr/>
      <dgm:t>
        <a:bodyPr/>
        <a:lstStyle/>
        <a:p>
          <a:endParaRPr lang="en-US"/>
        </a:p>
      </dgm:t>
    </dgm:pt>
    <dgm:pt modelId="{59B8229C-03FB-40DB-8B93-B949ACAA0A5B}" type="sibTrans" cxnId="{C1EF1EF4-59F7-43EB-82BE-659D69E87405}">
      <dgm:prSet/>
      <dgm:spPr/>
      <dgm:t>
        <a:bodyPr/>
        <a:lstStyle/>
        <a:p>
          <a:endParaRPr lang="en-US"/>
        </a:p>
      </dgm:t>
    </dgm:pt>
    <dgm:pt modelId="{E7691555-F998-49B6-81FC-EDF4BE611771}">
      <dgm:prSet/>
      <dgm:spPr/>
      <dgm:t>
        <a:bodyPr/>
        <a:lstStyle/>
        <a:p>
          <a:r>
            <a:rPr lang="en-US"/>
            <a:t>Nursing Incentive Schemes: Some states offer financial incentives to attract nurses to work in rural areas or government hospitals. </a:t>
          </a:r>
        </a:p>
      </dgm:t>
    </dgm:pt>
    <dgm:pt modelId="{6A606628-1419-4903-B607-150ACBEBA891}" type="parTrans" cxnId="{C36D5F4E-2C12-4B60-80C1-4BA61C03A628}">
      <dgm:prSet/>
      <dgm:spPr/>
      <dgm:t>
        <a:bodyPr/>
        <a:lstStyle/>
        <a:p>
          <a:endParaRPr lang="en-US"/>
        </a:p>
      </dgm:t>
    </dgm:pt>
    <dgm:pt modelId="{AE2D8745-78AA-4CF3-892A-82A526DF7E1C}" type="sibTrans" cxnId="{C36D5F4E-2C12-4B60-80C1-4BA61C03A628}">
      <dgm:prSet/>
      <dgm:spPr/>
      <dgm:t>
        <a:bodyPr/>
        <a:lstStyle/>
        <a:p>
          <a:endParaRPr lang="en-US"/>
        </a:p>
      </dgm:t>
    </dgm:pt>
    <dgm:pt modelId="{3A1340C6-EC96-4C14-96C0-15D93450AF0B}">
      <dgm:prSet/>
      <dgm:spPr/>
      <dgm:t>
        <a:bodyPr/>
        <a:lstStyle/>
        <a:p>
          <a:r>
            <a:rPr lang="en-US"/>
            <a:t>Competency Framework for Nurses in India (2018): It aims to promote skill development and career progression based on skills and knowledge they have. </a:t>
          </a:r>
        </a:p>
      </dgm:t>
    </dgm:pt>
    <dgm:pt modelId="{23A1EE8F-081B-48CF-A5BA-56FD92B74EA2}" type="parTrans" cxnId="{F80561AC-25DD-479A-ACBC-2BAE311C80EE}">
      <dgm:prSet/>
      <dgm:spPr/>
      <dgm:t>
        <a:bodyPr/>
        <a:lstStyle/>
        <a:p>
          <a:endParaRPr lang="en-US"/>
        </a:p>
      </dgm:t>
    </dgm:pt>
    <dgm:pt modelId="{90707D89-B543-4A67-BA97-A785979A5F60}" type="sibTrans" cxnId="{F80561AC-25DD-479A-ACBC-2BAE311C80EE}">
      <dgm:prSet/>
      <dgm:spPr/>
      <dgm:t>
        <a:bodyPr/>
        <a:lstStyle/>
        <a:p>
          <a:endParaRPr lang="en-US"/>
        </a:p>
      </dgm:t>
    </dgm:pt>
    <dgm:pt modelId="{4C6789F4-51C9-4298-B0BB-6B38EA788C90}">
      <dgm:prSet/>
      <dgm:spPr/>
      <dgm:t>
        <a:bodyPr/>
        <a:lstStyle/>
        <a:p>
          <a:r>
            <a:rPr lang="en-US"/>
            <a:t>Minimum Wage Standards: The government has implemented minimum wage standards for nurses, although these might vary by state. </a:t>
          </a:r>
        </a:p>
      </dgm:t>
    </dgm:pt>
    <dgm:pt modelId="{6D57FF37-9BC9-42B3-B6F7-07DD9FB54DE3}" type="parTrans" cxnId="{2528E60B-2B38-41FB-B40D-DDA88BD198E2}">
      <dgm:prSet/>
      <dgm:spPr/>
      <dgm:t>
        <a:bodyPr/>
        <a:lstStyle/>
        <a:p>
          <a:endParaRPr lang="en-US"/>
        </a:p>
      </dgm:t>
    </dgm:pt>
    <dgm:pt modelId="{7EAB3C1E-62B5-4229-A7C0-5F37FEF66F59}" type="sibTrans" cxnId="{2528E60B-2B38-41FB-B40D-DDA88BD198E2}">
      <dgm:prSet/>
      <dgm:spPr/>
      <dgm:t>
        <a:bodyPr/>
        <a:lstStyle/>
        <a:p>
          <a:endParaRPr lang="en-US"/>
        </a:p>
      </dgm:t>
    </dgm:pt>
    <dgm:pt modelId="{01937CD1-6F54-4C34-8868-421621E3ADAE}">
      <dgm:prSet/>
      <dgm:spPr/>
      <dgm:t>
        <a:bodyPr/>
        <a:lstStyle/>
        <a:p>
          <a:r>
            <a:rPr lang="en-US"/>
            <a:t>Advanced Practice Nurse (APN) Programs: The introduction of APN programs allows experienced nurses to take on more specialized roles with increased responsibilities.</a:t>
          </a:r>
        </a:p>
      </dgm:t>
    </dgm:pt>
    <dgm:pt modelId="{2C61F849-D60B-4A86-A678-9A50B4BD4DE3}" type="parTrans" cxnId="{AF42F369-F085-4487-8895-0BB4DD948B5B}">
      <dgm:prSet/>
      <dgm:spPr/>
      <dgm:t>
        <a:bodyPr/>
        <a:lstStyle/>
        <a:p>
          <a:endParaRPr lang="en-US"/>
        </a:p>
      </dgm:t>
    </dgm:pt>
    <dgm:pt modelId="{D72794E1-E0E9-40B8-9BFF-8C23129FDDAA}" type="sibTrans" cxnId="{AF42F369-F085-4487-8895-0BB4DD948B5B}">
      <dgm:prSet/>
      <dgm:spPr/>
      <dgm:t>
        <a:bodyPr/>
        <a:lstStyle/>
        <a:p>
          <a:endParaRPr lang="en-US"/>
        </a:p>
      </dgm:t>
    </dgm:pt>
    <dgm:pt modelId="{5776807B-1207-4CF0-A117-ABCFF64E0ACE}" type="pres">
      <dgm:prSet presAssocID="{CE8DB1C4-7C73-4A05-A799-9FB03FF1274D}" presName="diagram" presStyleCnt="0">
        <dgm:presLayoutVars>
          <dgm:dir/>
          <dgm:resizeHandles val="exact"/>
        </dgm:presLayoutVars>
      </dgm:prSet>
      <dgm:spPr/>
    </dgm:pt>
    <dgm:pt modelId="{761118E5-DEB6-4370-8419-68981C52F30F}" type="pres">
      <dgm:prSet presAssocID="{F71EDD76-6708-431B-841A-BB934F1F30EE}" presName="node" presStyleLbl="node1" presStyleIdx="0" presStyleCnt="5">
        <dgm:presLayoutVars>
          <dgm:bulletEnabled val="1"/>
        </dgm:presLayoutVars>
      </dgm:prSet>
      <dgm:spPr/>
    </dgm:pt>
    <dgm:pt modelId="{EA7F5D36-B84C-463B-808B-896B6A04576F}" type="pres">
      <dgm:prSet presAssocID="{59B8229C-03FB-40DB-8B93-B949ACAA0A5B}" presName="sibTrans" presStyleCnt="0"/>
      <dgm:spPr/>
    </dgm:pt>
    <dgm:pt modelId="{50993E71-C912-4133-9766-45E064ECBD89}" type="pres">
      <dgm:prSet presAssocID="{E7691555-F998-49B6-81FC-EDF4BE611771}" presName="node" presStyleLbl="node1" presStyleIdx="1" presStyleCnt="5">
        <dgm:presLayoutVars>
          <dgm:bulletEnabled val="1"/>
        </dgm:presLayoutVars>
      </dgm:prSet>
      <dgm:spPr/>
    </dgm:pt>
    <dgm:pt modelId="{BA233C5B-A361-4A16-835F-0B2EE3869A77}" type="pres">
      <dgm:prSet presAssocID="{AE2D8745-78AA-4CF3-892A-82A526DF7E1C}" presName="sibTrans" presStyleCnt="0"/>
      <dgm:spPr/>
    </dgm:pt>
    <dgm:pt modelId="{83C449DE-911D-499A-AD4D-41B308AF4498}" type="pres">
      <dgm:prSet presAssocID="{3A1340C6-EC96-4C14-96C0-15D93450AF0B}" presName="node" presStyleLbl="node1" presStyleIdx="2" presStyleCnt="5">
        <dgm:presLayoutVars>
          <dgm:bulletEnabled val="1"/>
        </dgm:presLayoutVars>
      </dgm:prSet>
      <dgm:spPr/>
    </dgm:pt>
    <dgm:pt modelId="{4175CCAE-8A5F-407F-A8D1-784CD19B6466}" type="pres">
      <dgm:prSet presAssocID="{90707D89-B543-4A67-BA97-A785979A5F60}" presName="sibTrans" presStyleCnt="0"/>
      <dgm:spPr/>
    </dgm:pt>
    <dgm:pt modelId="{19213B98-D51D-444B-8BB1-2AF90F9EF045}" type="pres">
      <dgm:prSet presAssocID="{4C6789F4-51C9-4298-B0BB-6B38EA788C90}" presName="node" presStyleLbl="node1" presStyleIdx="3" presStyleCnt="5">
        <dgm:presLayoutVars>
          <dgm:bulletEnabled val="1"/>
        </dgm:presLayoutVars>
      </dgm:prSet>
      <dgm:spPr/>
    </dgm:pt>
    <dgm:pt modelId="{F133AE86-A4CA-4CAE-88A6-0F0E27195712}" type="pres">
      <dgm:prSet presAssocID="{7EAB3C1E-62B5-4229-A7C0-5F37FEF66F59}" presName="sibTrans" presStyleCnt="0"/>
      <dgm:spPr/>
    </dgm:pt>
    <dgm:pt modelId="{B4A54BB0-C6AA-447B-8572-E85E1E5792EA}" type="pres">
      <dgm:prSet presAssocID="{01937CD1-6F54-4C34-8868-421621E3ADAE}" presName="node" presStyleLbl="node1" presStyleIdx="4" presStyleCnt="5">
        <dgm:presLayoutVars>
          <dgm:bulletEnabled val="1"/>
        </dgm:presLayoutVars>
      </dgm:prSet>
      <dgm:spPr/>
    </dgm:pt>
  </dgm:ptLst>
  <dgm:cxnLst>
    <dgm:cxn modelId="{2528E60B-2B38-41FB-B40D-DDA88BD198E2}" srcId="{CE8DB1C4-7C73-4A05-A799-9FB03FF1274D}" destId="{4C6789F4-51C9-4298-B0BB-6B38EA788C90}" srcOrd="3" destOrd="0" parTransId="{6D57FF37-9BC9-42B3-B6F7-07DD9FB54DE3}" sibTransId="{7EAB3C1E-62B5-4229-A7C0-5F37FEF66F59}"/>
    <dgm:cxn modelId="{036BBC1E-136E-4FA9-BB0A-87559364054B}" type="presOf" srcId="{4C6789F4-51C9-4298-B0BB-6B38EA788C90}" destId="{19213B98-D51D-444B-8BB1-2AF90F9EF045}" srcOrd="0" destOrd="0" presId="urn:microsoft.com/office/officeart/2005/8/layout/default"/>
    <dgm:cxn modelId="{EFAD2A63-D39F-4569-9C66-DAB31CBA90A5}" type="presOf" srcId="{F71EDD76-6708-431B-841A-BB934F1F30EE}" destId="{761118E5-DEB6-4370-8419-68981C52F30F}" srcOrd="0" destOrd="0" presId="urn:microsoft.com/office/officeart/2005/8/layout/default"/>
    <dgm:cxn modelId="{58FCCB47-BB31-45D1-B3E3-45CA046885C3}" type="presOf" srcId="{E7691555-F998-49B6-81FC-EDF4BE611771}" destId="{50993E71-C912-4133-9766-45E064ECBD89}" srcOrd="0" destOrd="0" presId="urn:microsoft.com/office/officeart/2005/8/layout/default"/>
    <dgm:cxn modelId="{AF42F369-F085-4487-8895-0BB4DD948B5B}" srcId="{CE8DB1C4-7C73-4A05-A799-9FB03FF1274D}" destId="{01937CD1-6F54-4C34-8868-421621E3ADAE}" srcOrd="4" destOrd="0" parTransId="{2C61F849-D60B-4A86-A678-9A50B4BD4DE3}" sibTransId="{D72794E1-E0E9-40B8-9BFF-8C23129FDDAA}"/>
    <dgm:cxn modelId="{C36D5F4E-2C12-4B60-80C1-4BA61C03A628}" srcId="{CE8DB1C4-7C73-4A05-A799-9FB03FF1274D}" destId="{E7691555-F998-49B6-81FC-EDF4BE611771}" srcOrd="1" destOrd="0" parTransId="{6A606628-1419-4903-B607-150ACBEBA891}" sibTransId="{AE2D8745-78AA-4CF3-892A-82A526DF7E1C}"/>
    <dgm:cxn modelId="{2EA48558-4D36-401A-AD3E-53502697ACAF}" type="presOf" srcId="{01937CD1-6F54-4C34-8868-421621E3ADAE}" destId="{B4A54BB0-C6AA-447B-8572-E85E1E5792EA}" srcOrd="0" destOrd="0" presId="urn:microsoft.com/office/officeart/2005/8/layout/default"/>
    <dgm:cxn modelId="{32372BA7-530F-459B-9966-7DB1361A2F03}" type="presOf" srcId="{CE8DB1C4-7C73-4A05-A799-9FB03FF1274D}" destId="{5776807B-1207-4CF0-A117-ABCFF64E0ACE}" srcOrd="0" destOrd="0" presId="urn:microsoft.com/office/officeart/2005/8/layout/default"/>
    <dgm:cxn modelId="{F80561AC-25DD-479A-ACBC-2BAE311C80EE}" srcId="{CE8DB1C4-7C73-4A05-A799-9FB03FF1274D}" destId="{3A1340C6-EC96-4C14-96C0-15D93450AF0B}" srcOrd="2" destOrd="0" parTransId="{23A1EE8F-081B-48CF-A5BA-56FD92B74EA2}" sibTransId="{90707D89-B543-4A67-BA97-A785979A5F60}"/>
    <dgm:cxn modelId="{6DF7CAB4-1A17-48BC-B69F-F251F118D36F}" type="presOf" srcId="{3A1340C6-EC96-4C14-96C0-15D93450AF0B}" destId="{83C449DE-911D-499A-AD4D-41B308AF4498}" srcOrd="0" destOrd="0" presId="urn:microsoft.com/office/officeart/2005/8/layout/default"/>
    <dgm:cxn modelId="{C1EF1EF4-59F7-43EB-82BE-659D69E87405}" srcId="{CE8DB1C4-7C73-4A05-A799-9FB03FF1274D}" destId="{F71EDD76-6708-431B-841A-BB934F1F30EE}" srcOrd="0" destOrd="0" parTransId="{9FD2A7BA-39E2-458C-B576-695B3DC6F04A}" sibTransId="{59B8229C-03FB-40DB-8B93-B949ACAA0A5B}"/>
    <dgm:cxn modelId="{7B89A553-E52B-41F5-98FA-2B12BDAFCC49}" type="presParOf" srcId="{5776807B-1207-4CF0-A117-ABCFF64E0ACE}" destId="{761118E5-DEB6-4370-8419-68981C52F30F}" srcOrd="0" destOrd="0" presId="urn:microsoft.com/office/officeart/2005/8/layout/default"/>
    <dgm:cxn modelId="{63754C8D-4A5A-4BC0-BAA0-B1092ACC0E67}" type="presParOf" srcId="{5776807B-1207-4CF0-A117-ABCFF64E0ACE}" destId="{EA7F5D36-B84C-463B-808B-896B6A04576F}" srcOrd="1" destOrd="0" presId="urn:microsoft.com/office/officeart/2005/8/layout/default"/>
    <dgm:cxn modelId="{A4FCD891-267B-4602-9E20-6F3EB4CE3612}" type="presParOf" srcId="{5776807B-1207-4CF0-A117-ABCFF64E0ACE}" destId="{50993E71-C912-4133-9766-45E064ECBD89}" srcOrd="2" destOrd="0" presId="urn:microsoft.com/office/officeart/2005/8/layout/default"/>
    <dgm:cxn modelId="{28E13A3F-84D4-41B3-AF75-F96BC9B9A782}" type="presParOf" srcId="{5776807B-1207-4CF0-A117-ABCFF64E0ACE}" destId="{BA233C5B-A361-4A16-835F-0B2EE3869A77}" srcOrd="3" destOrd="0" presId="urn:microsoft.com/office/officeart/2005/8/layout/default"/>
    <dgm:cxn modelId="{EDB2061C-FB97-486C-ABCC-0A73C41AA29B}" type="presParOf" srcId="{5776807B-1207-4CF0-A117-ABCFF64E0ACE}" destId="{83C449DE-911D-499A-AD4D-41B308AF4498}" srcOrd="4" destOrd="0" presId="urn:microsoft.com/office/officeart/2005/8/layout/default"/>
    <dgm:cxn modelId="{B17E96D1-D9C3-4896-BE08-6838DA2E97EA}" type="presParOf" srcId="{5776807B-1207-4CF0-A117-ABCFF64E0ACE}" destId="{4175CCAE-8A5F-407F-A8D1-784CD19B6466}" srcOrd="5" destOrd="0" presId="urn:microsoft.com/office/officeart/2005/8/layout/default"/>
    <dgm:cxn modelId="{60D23486-7C9E-4B3B-8354-CE8B48155E97}" type="presParOf" srcId="{5776807B-1207-4CF0-A117-ABCFF64E0ACE}" destId="{19213B98-D51D-444B-8BB1-2AF90F9EF045}" srcOrd="6" destOrd="0" presId="urn:microsoft.com/office/officeart/2005/8/layout/default"/>
    <dgm:cxn modelId="{5A46B8C6-0C1D-4204-8F90-EC4A9534FDF4}" type="presParOf" srcId="{5776807B-1207-4CF0-A117-ABCFF64E0ACE}" destId="{F133AE86-A4CA-4CAE-88A6-0F0E27195712}" srcOrd="7" destOrd="0" presId="urn:microsoft.com/office/officeart/2005/8/layout/default"/>
    <dgm:cxn modelId="{2CF31E76-0CC4-434C-8799-69BCAE40844E}" type="presParOf" srcId="{5776807B-1207-4CF0-A117-ABCFF64E0ACE}" destId="{B4A54BB0-C6AA-447B-8572-E85E1E5792E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57B6B41-E0C6-4E80-AE92-45DC5C73A7D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8D80CCD-5539-488F-A2CA-BEAF8D5513BB}">
      <dgm:prSet/>
      <dgm:spPr/>
      <dgm:t>
        <a:bodyPr/>
        <a:lstStyle/>
        <a:p>
          <a:pPr>
            <a:defRPr cap="all"/>
          </a:pPr>
          <a:r>
            <a:rPr lang="en-US"/>
            <a:t>Implementation and Enforcement: Effectively implementing and enforcing these policies across all healthcare facilities remains a challenge.  </a:t>
          </a:r>
        </a:p>
      </dgm:t>
    </dgm:pt>
    <dgm:pt modelId="{CC09CE0D-D567-4017-8DE6-B8709AD28CFB}" type="parTrans" cxnId="{0ADE1A3C-CEB0-4C18-80D9-CCE283BC89F5}">
      <dgm:prSet/>
      <dgm:spPr/>
      <dgm:t>
        <a:bodyPr/>
        <a:lstStyle/>
        <a:p>
          <a:endParaRPr lang="en-US"/>
        </a:p>
      </dgm:t>
    </dgm:pt>
    <dgm:pt modelId="{494F2C45-1FB0-4A30-9C6E-FC72A1E745FD}" type="sibTrans" cxnId="{0ADE1A3C-CEB0-4C18-80D9-CCE283BC89F5}">
      <dgm:prSet/>
      <dgm:spPr/>
      <dgm:t>
        <a:bodyPr/>
        <a:lstStyle/>
        <a:p>
          <a:endParaRPr lang="en-US"/>
        </a:p>
      </dgm:t>
    </dgm:pt>
    <dgm:pt modelId="{DA68B50C-D6E4-41C3-BC94-5CDDE57A0C6A}">
      <dgm:prSet/>
      <dgm:spPr/>
      <dgm:t>
        <a:bodyPr/>
        <a:lstStyle/>
        <a:p>
          <a:pPr>
            <a:defRPr cap="all"/>
          </a:pPr>
          <a:r>
            <a:rPr lang="en-US"/>
            <a:t>Limited Budgetary Allocations: Budgetary constraints can hinder investments in expanding nursing education programs and improving infrastructure.</a:t>
          </a:r>
        </a:p>
      </dgm:t>
    </dgm:pt>
    <dgm:pt modelId="{CF448F89-1717-40C7-9183-88959D60E329}" type="parTrans" cxnId="{962017F9-01C5-459C-ABFB-973D599D3DDA}">
      <dgm:prSet/>
      <dgm:spPr/>
      <dgm:t>
        <a:bodyPr/>
        <a:lstStyle/>
        <a:p>
          <a:endParaRPr lang="en-US"/>
        </a:p>
      </dgm:t>
    </dgm:pt>
    <dgm:pt modelId="{FDF3C261-F5B3-448E-9719-2E63A73FB004}" type="sibTrans" cxnId="{962017F9-01C5-459C-ABFB-973D599D3DDA}">
      <dgm:prSet/>
      <dgm:spPr/>
      <dgm:t>
        <a:bodyPr/>
        <a:lstStyle/>
        <a:p>
          <a:endParaRPr lang="en-US"/>
        </a:p>
      </dgm:t>
    </dgm:pt>
    <dgm:pt modelId="{9CCD7CDD-25BB-422A-B28A-B217542A9F07}" type="pres">
      <dgm:prSet presAssocID="{957B6B41-E0C6-4E80-AE92-45DC5C73A7DE}" presName="root" presStyleCnt="0">
        <dgm:presLayoutVars>
          <dgm:dir/>
          <dgm:resizeHandles val="exact"/>
        </dgm:presLayoutVars>
      </dgm:prSet>
      <dgm:spPr/>
    </dgm:pt>
    <dgm:pt modelId="{29D39E5B-413C-4098-A9E0-423C4D0381B0}" type="pres">
      <dgm:prSet presAssocID="{18D80CCD-5539-488F-A2CA-BEAF8D5513BB}" presName="compNode" presStyleCnt="0"/>
      <dgm:spPr/>
    </dgm:pt>
    <dgm:pt modelId="{1D9B91F6-C682-4BC9-90FE-EA2CB5B8A3F3}" type="pres">
      <dgm:prSet presAssocID="{18D80CCD-5539-488F-A2CA-BEAF8D5513BB}" presName="iconBgRect" presStyleLbl="bgShp" presStyleIdx="0" presStyleCnt="2"/>
      <dgm:spPr>
        <a:prstGeom prst="round2DiagRect">
          <a:avLst>
            <a:gd name="adj1" fmla="val 29727"/>
            <a:gd name="adj2" fmla="val 0"/>
          </a:avLst>
        </a:prstGeom>
      </dgm:spPr>
    </dgm:pt>
    <dgm:pt modelId="{1C9AD8E4-A86E-45EB-A05C-C72150AEB267}" type="pres">
      <dgm:prSet presAssocID="{18D80CCD-5539-488F-A2CA-BEAF8D5513B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32B84038-5145-451D-9D03-B2C3F643F4C0}" type="pres">
      <dgm:prSet presAssocID="{18D80CCD-5539-488F-A2CA-BEAF8D5513BB}" presName="spaceRect" presStyleCnt="0"/>
      <dgm:spPr/>
    </dgm:pt>
    <dgm:pt modelId="{6DC7F509-3F5B-4306-9B17-5B3CF3AD65A7}" type="pres">
      <dgm:prSet presAssocID="{18D80CCD-5539-488F-A2CA-BEAF8D5513BB}" presName="textRect" presStyleLbl="revTx" presStyleIdx="0" presStyleCnt="2">
        <dgm:presLayoutVars>
          <dgm:chMax val="1"/>
          <dgm:chPref val="1"/>
        </dgm:presLayoutVars>
      </dgm:prSet>
      <dgm:spPr/>
    </dgm:pt>
    <dgm:pt modelId="{A370B01F-9D18-4CEE-B439-47583383489D}" type="pres">
      <dgm:prSet presAssocID="{494F2C45-1FB0-4A30-9C6E-FC72A1E745FD}" presName="sibTrans" presStyleCnt="0"/>
      <dgm:spPr/>
    </dgm:pt>
    <dgm:pt modelId="{2D7025B9-693E-4973-A34A-411BA8B5C9A9}" type="pres">
      <dgm:prSet presAssocID="{DA68B50C-D6E4-41C3-BC94-5CDDE57A0C6A}" presName="compNode" presStyleCnt="0"/>
      <dgm:spPr/>
    </dgm:pt>
    <dgm:pt modelId="{096D6128-BAF4-4E56-8F2C-C5B9E69612F2}" type="pres">
      <dgm:prSet presAssocID="{DA68B50C-D6E4-41C3-BC94-5CDDE57A0C6A}" presName="iconBgRect" presStyleLbl="bgShp" presStyleIdx="1" presStyleCnt="2"/>
      <dgm:spPr>
        <a:prstGeom prst="round2DiagRect">
          <a:avLst>
            <a:gd name="adj1" fmla="val 29727"/>
            <a:gd name="adj2" fmla="val 0"/>
          </a:avLst>
        </a:prstGeom>
      </dgm:spPr>
    </dgm:pt>
    <dgm:pt modelId="{26888E8D-BDF7-4477-9038-9917605D363F}" type="pres">
      <dgm:prSet presAssocID="{DA68B50C-D6E4-41C3-BC94-5CDDE57A0C6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410CFD6A-8FAE-47A3-AD54-3C32C56C0DD9}" type="pres">
      <dgm:prSet presAssocID="{DA68B50C-D6E4-41C3-BC94-5CDDE57A0C6A}" presName="spaceRect" presStyleCnt="0"/>
      <dgm:spPr/>
    </dgm:pt>
    <dgm:pt modelId="{8925AF45-D7E4-42E0-B910-2DE9B94D0D65}" type="pres">
      <dgm:prSet presAssocID="{DA68B50C-D6E4-41C3-BC94-5CDDE57A0C6A}" presName="textRect" presStyleLbl="revTx" presStyleIdx="1" presStyleCnt="2">
        <dgm:presLayoutVars>
          <dgm:chMax val="1"/>
          <dgm:chPref val="1"/>
        </dgm:presLayoutVars>
      </dgm:prSet>
      <dgm:spPr/>
    </dgm:pt>
  </dgm:ptLst>
  <dgm:cxnLst>
    <dgm:cxn modelId="{0ADE1A3C-CEB0-4C18-80D9-CCE283BC89F5}" srcId="{957B6B41-E0C6-4E80-AE92-45DC5C73A7DE}" destId="{18D80CCD-5539-488F-A2CA-BEAF8D5513BB}" srcOrd="0" destOrd="0" parTransId="{CC09CE0D-D567-4017-8DE6-B8709AD28CFB}" sibTransId="{494F2C45-1FB0-4A30-9C6E-FC72A1E745FD}"/>
    <dgm:cxn modelId="{3802416E-70FD-4EB6-928D-B2847481A45B}" type="presOf" srcId="{18D80CCD-5539-488F-A2CA-BEAF8D5513BB}" destId="{6DC7F509-3F5B-4306-9B17-5B3CF3AD65A7}" srcOrd="0" destOrd="0" presId="urn:microsoft.com/office/officeart/2018/5/layout/IconLeafLabelList"/>
    <dgm:cxn modelId="{20007E90-DA1A-42D5-B513-6E8BBBEFB5BC}" type="presOf" srcId="{957B6B41-E0C6-4E80-AE92-45DC5C73A7DE}" destId="{9CCD7CDD-25BB-422A-B28A-B217542A9F07}" srcOrd="0" destOrd="0" presId="urn:microsoft.com/office/officeart/2018/5/layout/IconLeafLabelList"/>
    <dgm:cxn modelId="{7BB123B9-4BA9-43FB-B14A-A7D281489ADB}" type="presOf" srcId="{DA68B50C-D6E4-41C3-BC94-5CDDE57A0C6A}" destId="{8925AF45-D7E4-42E0-B910-2DE9B94D0D65}" srcOrd="0" destOrd="0" presId="urn:microsoft.com/office/officeart/2018/5/layout/IconLeafLabelList"/>
    <dgm:cxn modelId="{962017F9-01C5-459C-ABFB-973D599D3DDA}" srcId="{957B6B41-E0C6-4E80-AE92-45DC5C73A7DE}" destId="{DA68B50C-D6E4-41C3-BC94-5CDDE57A0C6A}" srcOrd="1" destOrd="0" parTransId="{CF448F89-1717-40C7-9183-88959D60E329}" sibTransId="{FDF3C261-F5B3-448E-9719-2E63A73FB004}"/>
    <dgm:cxn modelId="{5844675E-F52F-41F3-9091-F6EB24728989}" type="presParOf" srcId="{9CCD7CDD-25BB-422A-B28A-B217542A9F07}" destId="{29D39E5B-413C-4098-A9E0-423C4D0381B0}" srcOrd="0" destOrd="0" presId="urn:microsoft.com/office/officeart/2018/5/layout/IconLeafLabelList"/>
    <dgm:cxn modelId="{6AA463B0-FEE6-4BC9-BE15-CE0B6D1FDA54}" type="presParOf" srcId="{29D39E5B-413C-4098-A9E0-423C4D0381B0}" destId="{1D9B91F6-C682-4BC9-90FE-EA2CB5B8A3F3}" srcOrd="0" destOrd="0" presId="urn:microsoft.com/office/officeart/2018/5/layout/IconLeafLabelList"/>
    <dgm:cxn modelId="{8D979478-E1BC-4191-BF5E-E389A8FEC650}" type="presParOf" srcId="{29D39E5B-413C-4098-A9E0-423C4D0381B0}" destId="{1C9AD8E4-A86E-45EB-A05C-C72150AEB267}" srcOrd="1" destOrd="0" presId="urn:microsoft.com/office/officeart/2018/5/layout/IconLeafLabelList"/>
    <dgm:cxn modelId="{F2F30CAB-505B-44E4-9BA9-1F7A81085658}" type="presParOf" srcId="{29D39E5B-413C-4098-A9E0-423C4D0381B0}" destId="{32B84038-5145-451D-9D03-B2C3F643F4C0}" srcOrd="2" destOrd="0" presId="urn:microsoft.com/office/officeart/2018/5/layout/IconLeafLabelList"/>
    <dgm:cxn modelId="{A96BF309-02F4-4B6F-9F4C-5DCBE746CE72}" type="presParOf" srcId="{29D39E5B-413C-4098-A9E0-423C4D0381B0}" destId="{6DC7F509-3F5B-4306-9B17-5B3CF3AD65A7}" srcOrd="3" destOrd="0" presId="urn:microsoft.com/office/officeart/2018/5/layout/IconLeafLabelList"/>
    <dgm:cxn modelId="{9B6822C4-F690-442C-833D-76AA490553B2}" type="presParOf" srcId="{9CCD7CDD-25BB-422A-B28A-B217542A9F07}" destId="{A370B01F-9D18-4CEE-B439-47583383489D}" srcOrd="1" destOrd="0" presId="urn:microsoft.com/office/officeart/2018/5/layout/IconLeafLabelList"/>
    <dgm:cxn modelId="{711C2D10-9BE8-4462-813C-951FEE8340EE}" type="presParOf" srcId="{9CCD7CDD-25BB-422A-B28A-B217542A9F07}" destId="{2D7025B9-693E-4973-A34A-411BA8B5C9A9}" srcOrd="2" destOrd="0" presId="urn:microsoft.com/office/officeart/2018/5/layout/IconLeafLabelList"/>
    <dgm:cxn modelId="{E7E9F0AD-BB28-4D31-A098-88E18EE35B1E}" type="presParOf" srcId="{2D7025B9-693E-4973-A34A-411BA8B5C9A9}" destId="{096D6128-BAF4-4E56-8F2C-C5B9E69612F2}" srcOrd="0" destOrd="0" presId="urn:microsoft.com/office/officeart/2018/5/layout/IconLeafLabelList"/>
    <dgm:cxn modelId="{07EED2FF-4AF0-40F3-ADCA-DEBC574E6AD3}" type="presParOf" srcId="{2D7025B9-693E-4973-A34A-411BA8B5C9A9}" destId="{26888E8D-BDF7-4477-9038-9917605D363F}" srcOrd="1" destOrd="0" presId="urn:microsoft.com/office/officeart/2018/5/layout/IconLeafLabelList"/>
    <dgm:cxn modelId="{60A2CBBE-5AF8-44D5-9CFF-BDA35BE0CEB7}" type="presParOf" srcId="{2D7025B9-693E-4973-A34A-411BA8B5C9A9}" destId="{410CFD6A-8FAE-47A3-AD54-3C32C56C0DD9}" srcOrd="2" destOrd="0" presId="urn:microsoft.com/office/officeart/2018/5/layout/IconLeafLabelList"/>
    <dgm:cxn modelId="{A0AED867-A25E-4CA7-BC4A-6F77D69814C7}" type="presParOf" srcId="{2D7025B9-693E-4973-A34A-411BA8B5C9A9}" destId="{8925AF45-D7E4-42E0-B910-2DE9B94D0D6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A2C82-2A7C-4A76-A7E4-49D55548815F}">
      <dsp:nvSpPr>
        <dsp:cNvPr id="0" name=""/>
        <dsp:cNvSpPr/>
      </dsp:nvSpPr>
      <dsp:spPr>
        <a:xfrm>
          <a:off x="0" y="57782"/>
          <a:ext cx="6411054" cy="86645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Swasthik K S</a:t>
          </a:r>
        </a:p>
      </dsp:txBody>
      <dsp:txXfrm>
        <a:off x="42297" y="100079"/>
        <a:ext cx="6326460" cy="781864"/>
      </dsp:txXfrm>
    </dsp:sp>
    <dsp:sp modelId="{7401AEF6-F23C-429C-9CB9-05785A7B0349}">
      <dsp:nvSpPr>
        <dsp:cNvPr id="0" name=""/>
        <dsp:cNvSpPr/>
      </dsp:nvSpPr>
      <dsp:spPr>
        <a:xfrm>
          <a:off x="0" y="1022160"/>
          <a:ext cx="6411054" cy="86645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latin typeface="Posterama"/>
            </a:rPr>
            <a:t>Yogananda</a:t>
          </a:r>
          <a:endParaRPr lang="en-US" sz="3400" kern="1200" dirty="0"/>
        </a:p>
      </dsp:txBody>
      <dsp:txXfrm>
        <a:off x="42297" y="1064457"/>
        <a:ext cx="6326460" cy="781864"/>
      </dsp:txXfrm>
    </dsp:sp>
    <dsp:sp modelId="{4ED1BF66-9C5C-4EE6-8B89-C0EA6D605475}">
      <dsp:nvSpPr>
        <dsp:cNvPr id="0" name=""/>
        <dsp:cNvSpPr/>
      </dsp:nvSpPr>
      <dsp:spPr>
        <a:xfrm>
          <a:off x="0" y="1986538"/>
          <a:ext cx="6411054" cy="86645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latin typeface="Posterama"/>
            </a:rPr>
            <a:t>bi</a:t>
          </a:r>
          <a:r>
            <a:rPr lang="en-US" sz="3400" kern="1200" dirty="0"/>
            <a:t> </a:t>
          </a:r>
          <a:r>
            <a:rPr lang="en-US" sz="3400" kern="1200" dirty="0" err="1"/>
            <a:t>bi</a:t>
          </a:r>
          <a:r>
            <a:rPr lang="en-US" sz="3400" kern="1200" dirty="0"/>
            <a:t> </a:t>
          </a:r>
          <a:r>
            <a:rPr lang="en-US" sz="3400" kern="1200" dirty="0" err="1"/>
            <a:t>sumayya</a:t>
          </a:r>
          <a:endParaRPr lang="en-US" sz="3400" kern="1200" dirty="0"/>
        </a:p>
      </dsp:txBody>
      <dsp:txXfrm>
        <a:off x="42297" y="2028835"/>
        <a:ext cx="6326460" cy="781864"/>
      </dsp:txXfrm>
    </dsp:sp>
    <dsp:sp modelId="{2F07CA56-F5AD-42ED-9D45-FF062548E225}">
      <dsp:nvSpPr>
        <dsp:cNvPr id="0" name=""/>
        <dsp:cNvSpPr/>
      </dsp:nvSpPr>
      <dsp:spPr>
        <a:xfrm>
          <a:off x="0" y="2950916"/>
          <a:ext cx="6411054" cy="86645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err="1">
              <a:latin typeface="Posterama"/>
            </a:rPr>
            <a:t>sakshi</a:t>
          </a:r>
          <a:r>
            <a:rPr lang="en-US" sz="3400" kern="1200" dirty="0"/>
            <a:t> b s</a:t>
          </a:r>
        </a:p>
      </dsp:txBody>
      <dsp:txXfrm>
        <a:off x="42297" y="2993213"/>
        <a:ext cx="6326460" cy="781864"/>
      </dsp:txXfrm>
    </dsp:sp>
    <dsp:sp modelId="{0723CDC0-1904-469C-B208-5F9BD853ACD8}">
      <dsp:nvSpPr>
        <dsp:cNvPr id="0" name=""/>
        <dsp:cNvSpPr/>
      </dsp:nvSpPr>
      <dsp:spPr>
        <a:xfrm>
          <a:off x="0" y="3915295"/>
          <a:ext cx="6411054" cy="866458"/>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err="1"/>
            <a:t>archana</a:t>
          </a:r>
          <a:r>
            <a:rPr lang="en-US" sz="3400" kern="1200" dirty="0"/>
            <a:t> </a:t>
          </a:r>
          <a:r>
            <a:rPr lang="en-US" sz="3400" kern="1200" dirty="0" err="1"/>
            <a:t>jain</a:t>
          </a:r>
          <a:endParaRPr lang="en-US" sz="3400" kern="1200" dirty="0"/>
        </a:p>
      </dsp:txBody>
      <dsp:txXfrm>
        <a:off x="42297" y="3957592"/>
        <a:ext cx="6326460" cy="781864"/>
      </dsp:txXfrm>
    </dsp:sp>
    <dsp:sp modelId="{49F9E005-23FA-4AC8-AFFE-FBDB04D5EDDF}">
      <dsp:nvSpPr>
        <dsp:cNvPr id="0" name=""/>
        <dsp:cNvSpPr/>
      </dsp:nvSpPr>
      <dsp:spPr>
        <a:xfrm>
          <a:off x="0" y="4879673"/>
          <a:ext cx="6411054" cy="86645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err="1"/>
            <a:t>yogitha</a:t>
          </a:r>
        </a:p>
      </dsp:txBody>
      <dsp:txXfrm>
        <a:off x="42297" y="4921970"/>
        <a:ext cx="6326460" cy="781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FC1DF-6BF1-4B21-A7F5-1175222FCEC1}">
      <dsp:nvSpPr>
        <dsp:cNvPr id="0" name=""/>
        <dsp:cNvSpPr/>
      </dsp:nvSpPr>
      <dsp:spPr>
        <a:xfrm>
          <a:off x="0" y="4565"/>
          <a:ext cx="6173409" cy="972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43EDC0-2C9F-47CA-968E-BDC84AB9A4DB}">
      <dsp:nvSpPr>
        <dsp:cNvPr id="0" name=""/>
        <dsp:cNvSpPr/>
      </dsp:nvSpPr>
      <dsp:spPr>
        <a:xfrm>
          <a:off x="294147" y="223352"/>
          <a:ext cx="534814" cy="5348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89B287-5EBA-48AF-A40A-3654591FD1BF}">
      <dsp:nvSpPr>
        <dsp:cNvPr id="0" name=""/>
        <dsp:cNvSpPr/>
      </dsp:nvSpPr>
      <dsp:spPr>
        <a:xfrm>
          <a:off x="1123110" y="4565"/>
          <a:ext cx="5050298" cy="972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1" tIns="102911" rIns="102911" bIns="102911" numCol="1" spcCol="1270" anchor="ctr" anchorCtr="0">
          <a:noAutofit/>
        </a:bodyPr>
        <a:lstStyle/>
        <a:p>
          <a:pPr marL="0" lvl="0" indent="0" algn="l" defTabSz="844550">
            <a:lnSpc>
              <a:spcPct val="100000"/>
            </a:lnSpc>
            <a:spcBef>
              <a:spcPct val="0"/>
            </a:spcBef>
            <a:spcAft>
              <a:spcPct val="35000"/>
            </a:spcAft>
            <a:buNone/>
          </a:pPr>
          <a:r>
            <a:rPr lang="en-US" sz="1900" kern="1200" dirty="0"/>
            <a:t>Nurse shortage leads to overburdened staff and high patient-to-nurse ratios.  </a:t>
          </a:r>
        </a:p>
      </dsp:txBody>
      <dsp:txXfrm>
        <a:off x="1123110" y="4565"/>
        <a:ext cx="5050298" cy="972389"/>
      </dsp:txXfrm>
    </dsp:sp>
    <dsp:sp modelId="{134E90E5-3203-40A8-A7FD-E2B3B8AE1A7D}">
      <dsp:nvSpPr>
        <dsp:cNvPr id="0" name=""/>
        <dsp:cNvSpPr/>
      </dsp:nvSpPr>
      <dsp:spPr>
        <a:xfrm>
          <a:off x="0" y="1220052"/>
          <a:ext cx="6173409" cy="972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90FAC6-D3E9-4D1D-96D6-02ACD631A8BB}">
      <dsp:nvSpPr>
        <dsp:cNvPr id="0" name=""/>
        <dsp:cNvSpPr/>
      </dsp:nvSpPr>
      <dsp:spPr>
        <a:xfrm>
          <a:off x="294147" y="1438840"/>
          <a:ext cx="534814" cy="5348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12500D-150E-47D5-B08B-93077FC80542}">
      <dsp:nvSpPr>
        <dsp:cNvPr id="0" name=""/>
        <dsp:cNvSpPr/>
      </dsp:nvSpPr>
      <dsp:spPr>
        <a:xfrm>
          <a:off x="1123110" y="1220052"/>
          <a:ext cx="5050298" cy="972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1" tIns="102911" rIns="102911" bIns="102911" numCol="1" spcCol="1270" anchor="ctr" anchorCtr="0">
          <a:noAutofit/>
        </a:bodyPr>
        <a:lstStyle/>
        <a:p>
          <a:pPr marL="0" lvl="0" indent="0" algn="l" defTabSz="844550">
            <a:lnSpc>
              <a:spcPct val="100000"/>
            </a:lnSpc>
            <a:spcBef>
              <a:spcPct val="0"/>
            </a:spcBef>
            <a:spcAft>
              <a:spcPct val="35000"/>
            </a:spcAft>
            <a:buNone/>
          </a:pPr>
          <a:r>
            <a:rPr lang="en-US" sz="1900" kern="1200" dirty="0"/>
            <a:t>Long working hours cause fatigue, stress, and burnout. </a:t>
          </a:r>
        </a:p>
      </dsp:txBody>
      <dsp:txXfrm>
        <a:off x="1123110" y="1220052"/>
        <a:ext cx="5050298" cy="972389"/>
      </dsp:txXfrm>
    </dsp:sp>
    <dsp:sp modelId="{84221862-C216-468D-8A89-D6C477BD37C7}">
      <dsp:nvSpPr>
        <dsp:cNvPr id="0" name=""/>
        <dsp:cNvSpPr/>
      </dsp:nvSpPr>
      <dsp:spPr>
        <a:xfrm>
          <a:off x="0" y="2435539"/>
          <a:ext cx="6173409" cy="972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183A8-0CA9-4B0C-B6F8-CF30FA10068C}">
      <dsp:nvSpPr>
        <dsp:cNvPr id="0" name=""/>
        <dsp:cNvSpPr/>
      </dsp:nvSpPr>
      <dsp:spPr>
        <a:xfrm>
          <a:off x="294147" y="2654327"/>
          <a:ext cx="534814" cy="5348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0487D8-62C5-4367-9CDF-4B4BC82654AF}">
      <dsp:nvSpPr>
        <dsp:cNvPr id="0" name=""/>
        <dsp:cNvSpPr/>
      </dsp:nvSpPr>
      <dsp:spPr>
        <a:xfrm>
          <a:off x="1123110" y="2435539"/>
          <a:ext cx="5050298" cy="972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1" tIns="102911" rIns="102911" bIns="102911" numCol="1" spcCol="1270" anchor="ctr" anchorCtr="0">
          <a:noAutofit/>
        </a:bodyPr>
        <a:lstStyle/>
        <a:p>
          <a:pPr marL="0" lvl="0" indent="0" algn="l" defTabSz="844550">
            <a:lnSpc>
              <a:spcPct val="100000"/>
            </a:lnSpc>
            <a:spcBef>
              <a:spcPct val="0"/>
            </a:spcBef>
            <a:spcAft>
              <a:spcPct val="35000"/>
            </a:spcAft>
            <a:buNone/>
          </a:pPr>
          <a:r>
            <a:rPr lang="en-US" sz="1900" kern="1200" dirty="0"/>
            <a:t>Nurses face verbal &amp; physical abuse from patients and families. </a:t>
          </a:r>
        </a:p>
      </dsp:txBody>
      <dsp:txXfrm>
        <a:off x="1123110" y="2435539"/>
        <a:ext cx="5050298" cy="972389"/>
      </dsp:txXfrm>
    </dsp:sp>
    <dsp:sp modelId="{746F691E-E840-473A-A119-B13CFBC8D871}">
      <dsp:nvSpPr>
        <dsp:cNvPr id="0" name=""/>
        <dsp:cNvSpPr/>
      </dsp:nvSpPr>
      <dsp:spPr>
        <a:xfrm>
          <a:off x="0" y="3651026"/>
          <a:ext cx="6173409" cy="972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DA2F7F-F325-4905-8ABF-F9B5035E4EAB}">
      <dsp:nvSpPr>
        <dsp:cNvPr id="0" name=""/>
        <dsp:cNvSpPr/>
      </dsp:nvSpPr>
      <dsp:spPr>
        <a:xfrm>
          <a:off x="294147" y="3869814"/>
          <a:ext cx="534814" cy="5348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87C397-DE93-4380-8245-9A1880572239}">
      <dsp:nvSpPr>
        <dsp:cNvPr id="0" name=""/>
        <dsp:cNvSpPr/>
      </dsp:nvSpPr>
      <dsp:spPr>
        <a:xfrm>
          <a:off x="1123110" y="3651026"/>
          <a:ext cx="5050298" cy="972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1" tIns="102911" rIns="102911" bIns="102911" numCol="1" spcCol="1270" anchor="ctr" anchorCtr="0">
          <a:noAutofit/>
        </a:bodyPr>
        <a:lstStyle/>
        <a:p>
          <a:pPr marL="0" lvl="0" indent="0" algn="l" defTabSz="844550">
            <a:lnSpc>
              <a:spcPct val="100000"/>
            </a:lnSpc>
            <a:spcBef>
              <a:spcPct val="0"/>
            </a:spcBef>
            <a:spcAft>
              <a:spcPct val="35000"/>
            </a:spcAft>
            <a:buNone/>
          </a:pPr>
          <a:r>
            <a:rPr lang="en-US" sz="1900" kern="1200" dirty="0"/>
            <a:t>Shortage of equipment, medicines, and basic amenities hinders work. </a:t>
          </a:r>
        </a:p>
      </dsp:txBody>
      <dsp:txXfrm>
        <a:off x="1123110" y="3651026"/>
        <a:ext cx="5050298" cy="972389"/>
      </dsp:txXfrm>
    </dsp:sp>
    <dsp:sp modelId="{42B8F126-4FD8-4762-B81C-BF547EFDF686}">
      <dsp:nvSpPr>
        <dsp:cNvPr id="0" name=""/>
        <dsp:cNvSpPr/>
      </dsp:nvSpPr>
      <dsp:spPr>
        <a:xfrm>
          <a:off x="0" y="4866514"/>
          <a:ext cx="6173409" cy="972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74C61D-810F-463A-BF80-753374B0659C}">
      <dsp:nvSpPr>
        <dsp:cNvPr id="0" name=""/>
        <dsp:cNvSpPr/>
      </dsp:nvSpPr>
      <dsp:spPr>
        <a:xfrm>
          <a:off x="294147" y="5085301"/>
          <a:ext cx="534814" cy="5348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370751-D355-4E76-B5C7-A64976B9EAC5}">
      <dsp:nvSpPr>
        <dsp:cNvPr id="0" name=""/>
        <dsp:cNvSpPr/>
      </dsp:nvSpPr>
      <dsp:spPr>
        <a:xfrm>
          <a:off x="1123110" y="4866514"/>
          <a:ext cx="5050298" cy="972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1" tIns="102911" rIns="102911" bIns="102911" numCol="1" spcCol="1270" anchor="ctr" anchorCtr="0">
          <a:noAutofit/>
        </a:bodyPr>
        <a:lstStyle/>
        <a:p>
          <a:pPr marL="0" lvl="0" indent="0" algn="l" defTabSz="844550">
            <a:lnSpc>
              <a:spcPct val="100000"/>
            </a:lnSpc>
            <a:spcBef>
              <a:spcPct val="0"/>
            </a:spcBef>
            <a:spcAft>
              <a:spcPct val="35000"/>
            </a:spcAft>
            <a:buNone/>
          </a:pPr>
          <a:r>
            <a:rPr lang="en-US" sz="1900" kern="1200" dirty="0"/>
            <a:t>Long hours and demanding schedules make work-life balance difficult. </a:t>
          </a:r>
        </a:p>
      </dsp:txBody>
      <dsp:txXfrm>
        <a:off x="1123110" y="4866514"/>
        <a:ext cx="5050298" cy="9723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502DE-1664-4C3A-B095-60F64B211A41}">
      <dsp:nvSpPr>
        <dsp:cNvPr id="0" name=""/>
        <dsp:cNvSpPr/>
      </dsp:nvSpPr>
      <dsp:spPr>
        <a:xfrm>
          <a:off x="793044" y="35379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F8E86C-3752-4DED-9341-8F9F629166CD}">
      <dsp:nvSpPr>
        <dsp:cNvPr id="0" name=""/>
        <dsp:cNvSpPr/>
      </dsp:nvSpPr>
      <dsp:spPr>
        <a:xfrm>
          <a:off x="793044" y="201924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b="1" kern="1200"/>
            <a:t>Primary  </a:t>
          </a:r>
          <a:endParaRPr lang="en-US" sz="3600" kern="1200"/>
        </a:p>
      </dsp:txBody>
      <dsp:txXfrm>
        <a:off x="793044" y="2019241"/>
        <a:ext cx="4320000" cy="648000"/>
      </dsp:txXfrm>
    </dsp:sp>
    <dsp:sp modelId="{E6C19BF0-194F-4BFE-B8BF-2DCD69CCCEDD}">
      <dsp:nvSpPr>
        <dsp:cNvPr id="0" name=""/>
        <dsp:cNvSpPr/>
      </dsp:nvSpPr>
      <dsp:spPr>
        <a:xfrm>
          <a:off x="793044" y="2738610"/>
          <a:ext cx="4320000" cy="1183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The Primary data is collected  from direct interaction and a structured  questionnaire and answers to the questions  from the respondents. Respondents are selected  randomly.</a:t>
          </a:r>
        </a:p>
      </dsp:txBody>
      <dsp:txXfrm>
        <a:off x="793044" y="2738610"/>
        <a:ext cx="4320000" cy="1183646"/>
      </dsp:txXfrm>
    </dsp:sp>
    <dsp:sp modelId="{6D2058AA-6A70-4638-9C94-41354C800DD8}">
      <dsp:nvSpPr>
        <dsp:cNvPr id="0" name=""/>
        <dsp:cNvSpPr/>
      </dsp:nvSpPr>
      <dsp:spPr>
        <a:xfrm>
          <a:off x="5869045" y="35379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A1B64A-F62B-4F18-87C6-D4AE2835603F}">
      <dsp:nvSpPr>
        <dsp:cNvPr id="0" name=""/>
        <dsp:cNvSpPr/>
      </dsp:nvSpPr>
      <dsp:spPr>
        <a:xfrm>
          <a:off x="5869045" y="201924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b="1" kern="1200"/>
            <a:t>Secondary </a:t>
          </a:r>
          <a:endParaRPr lang="en-US" sz="3600" kern="1200"/>
        </a:p>
      </dsp:txBody>
      <dsp:txXfrm>
        <a:off x="5869045" y="2019241"/>
        <a:ext cx="4320000" cy="648000"/>
      </dsp:txXfrm>
    </dsp:sp>
    <dsp:sp modelId="{8A3079D4-6EDF-4871-8071-009D773A8085}">
      <dsp:nvSpPr>
        <dsp:cNvPr id="0" name=""/>
        <dsp:cNvSpPr/>
      </dsp:nvSpPr>
      <dsp:spPr>
        <a:xfrm>
          <a:off x="5869045" y="2738610"/>
          <a:ext cx="4320000" cy="1183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Secondary data is collected  from the various articles, which are already  published, magazines, journals, and internet sources, etc.</a:t>
          </a:r>
        </a:p>
      </dsp:txBody>
      <dsp:txXfrm>
        <a:off x="5869045" y="2738610"/>
        <a:ext cx="4320000" cy="11836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2E2E4-B41B-4272-A97B-4297D2C019D4}">
      <dsp:nvSpPr>
        <dsp:cNvPr id="0" name=""/>
        <dsp:cNvSpPr/>
      </dsp:nvSpPr>
      <dsp:spPr>
        <a:xfrm>
          <a:off x="712044" y="730889"/>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AF0AB0-EE95-4E1A-8FC5-DFB75C050B44}">
      <dsp:nvSpPr>
        <dsp:cNvPr id="0" name=""/>
        <dsp:cNvSpPr/>
      </dsp:nvSpPr>
      <dsp:spPr>
        <a:xfrm>
          <a:off x="946044" y="96488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DDB39E-19E4-41CD-95F6-BEC7994D0AFB}">
      <dsp:nvSpPr>
        <dsp:cNvPr id="0" name=""/>
        <dsp:cNvSpPr/>
      </dsp:nvSpPr>
      <dsp:spPr>
        <a:xfrm>
          <a:off x="361044" y="2170889"/>
          <a:ext cx="1800000" cy="1374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1. Improving wages and benefits: Increase salaries and provide better benefits to attract and retain skilled nurses. </a:t>
          </a:r>
        </a:p>
      </dsp:txBody>
      <dsp:txXfrm>
        <a:off x="361044" y="2170889"/>
        <a:ext cx="1800000" cy="1374276"/>
      </dsp:txXfrm>
    </dsp:sp>
    <dsp:sp modelId="{3C1F9B82-BFA0-4BDA-9F25-6DD6EE7268E0}">
      <dsp:nvSpPr>
        <dsp:cNvPr id="0" name=""/>
        <dsp:cNvSpPr/>
      </dsp:nvSpPr>
      <dsp:spPr>
        <a:xfrm>
          <a:off x="2827044" y="730889"/>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44C70-5819-4939-A0C0-77983B6830DA}">
      <dsp:nvSpPr>
        <dsp:cNvPr id="0" name=""/>
        <dsp:cNvSpPr/>
      </dsp:nvSpPr>
      <dsp:spPr>
        <a:xfrm>
          <a:off x="3061044" y="96488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A4C1E1-7039-4735-A689-5E24C11B80C2}">
      <dsp:nvSpPr>
        <dsp:cNvPr id="0" name=""/>
        <dsp:cNvSpPr/>
      </dsp:nvSpPr>
      <dsp:spPr>
        <a:xfrm>
          <a:off x="2476044" y="2170889"/>
          <a:ext cx="1800000" cy="1374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2. Regulating working hours: Enforce regulations on maximum working hours to prevent burnout and ensure adequate rest for nurses. </a:t>
          </a:r>
        </a:p>
      </dsp:txBody>
      <dsp:txXfrm>
        <a:off x="2476044" y="2170889"/>
        <a:ext cx="1800000" cy="1374276"/>
      </dsp:txXfrm>
    </dsp:sp>
    <dsp:sp modelId="{93F793B7-426E-45C3-AF2C-D49AE122ACE5}">
      <dsp:nvSpPr>
        <dsp:cNvPr id="0" name=""/>
        <dsp:cNvSpPr/>
      </dsp:nvSpPr>
      <dsp:spPr>
        <a:xfrm>
          <a:off x="4942045" y="730889"/>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2121EA-1026-4ABA-9C62-D6BEE41C7D79}">
      <dsp:nvSpPr>
        <dsp:cNvPr id="0" name=""/>
        <dsp:cNvSpPr/>
      </dsp:nvSpPr>
      <dsp:spPr>
        <a:xfrm>
          <a:off x="5176045" y="96488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F44F52-6403-4C01-B0EC-1B064B7E119A}">
      <dsp:nvSpPr>
        <dsp:cNvPr id="0" name=""/>
        <dsp:cNvSpPr/>
      </dsp:nvSpPr>
      <dsp:spPr>
        <a:xfrm>
          <a:off x="4591045" y="2170889"/>
          <a:ext cx="1800000" cy="1374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3. Enhancing staffing levels: Hire more nurses to reduce workload and improve patient care quality. </a:t>
          </a:r>
        </a:p>
      </dsp:txBody>
      <dsp:txXfrm>
        <a:off x="4591045" y="2170889"/>
        <a:ext cx="1800000" cy="1374276"/>
      </dsp:txXfrm>
    </dsp:sp>
    <dsp:sp modelId="{C1268955-F9DE-4C16-8940-AD188D5A3D3B}">
      <dsp:nvSpPr>
        <dsp:cNvPr id="0" name=""/>
        <dsp:cNvSpPr/>
      </dsp:nvSpPr>
      <dsp:spPr>
        <a:xfrm>
          <a:off x="7057045" y="730889"/>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6D8104-11D4-4554-8ACE-AFF8D5D6F003}">
      <dsp:nvSpPr>
        <dsp:cNvPr id="0" name=""/>
        <dsp:cNvSpPr/>
      </dsp:nvSpPr>
      <dsp:spPr>
        <a:xfrm>
          <a:off x="7291045" y="964889"/>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304D01-1853-4640-AA43-A3DE25780349}">
      <dsp:nvSpPr>
        <dsp:cNvPr id="0" name=""/>
        <dsp:cNvSpPr/>
      </dsp:nvSpPr>
      <dsp:spPr>
        <a:xfrm>
          <a:off x="6706045" y="2170889"/>
          <a:ext cx="1800000" cy="1374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4. Investing in training and education: Provide opportunities for continuous training and education to enhance nurses' skills and advance their careers. </a:t>
          </a:r>
        </a:p>
      </dsp:txBody>
      <dsp:txXfrm>
        <a:off x="6706045" y="2170889"/>
        <a:ext cx="1800000" cy="1374276"/>
      </dsp:txXfrm>
    </dsp:sp>
    <dsp:sp modelId="{BC17294C-D2DC-4377-820B-79D6BCADF3DF}">
      <dsp:nvSpPr>
        <dsp:cNvPr id="0" name=""/>
        <dsp:cNvSpPr/>
      </dsp:nvSpPr>
      <dsp:spPr>
        <a:xfrm>
          <a:off x="9172045" y="730889"/>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34D8AE-2D46-4352-9F58-9A63523FA3CA}">
      <dsp:nvSpPr>
        <dsp:cNvPr id="0" name=""/>
        <dsp:cNvSpPr/>
      </dsp:nvSpPr>
      <dsp:spPr>
        <a:xfrm>
          <a:off x="9406044" y="964889"/>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E594C4-C361-439F-BB27-CD276C94CB2B}">
      <dsp:nvSpPr>
        <dsp:cNvPr id="0" name=""/>
        <dsp:cNvSpPr/>
      </dsp:nvSpPr>
      <dsp:spPr>
        <a:xfrm>
          <a:off x="8821045" y="2170889"/>
          <a:ext cx="1800000" cy="1374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5. Encouraging professional recognition: A culture of respect and recognition (appreciation) for nurses for contributing to healthcare.</a:t>
          </a:r>
        </a:p>
      </dsp:txBody>
      <dsp:txXfrm>
        <a:off x="8821045" y="2170889"/>
        <a:ext cx="1800000" cy="13742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118E5-DEB6-4370-8419-68981C52F30F}">
      <dsp:nvSpPr>
        <dsp:cNvPr id="0" name=""/>
        <dsp:cNvSpPr/>
      </dsp:nvSpPr>
      <dsp:spPr>
        <a:xfrm>
          <a:off x="231653" y="1399"/>
          <a:ext cx="3287119" cy="19722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National Florence Nightingale Award: An annual award to recognize outstanding achievements of nurses in India.  </a:t>
          </a:r>
        </a:p>
      </dsp:txBody>
      <dsp:txXfrm>
        <a:off x="231653" y="1399"/>
        <a:ext cx="3287119" cy="1972271"/>
      </dsp:txXfrm>
    </dsp:sp>
    <dsp:sp modelId="{50993E71-C912-4133-9766-45E064ECBD89}">
      <dsp:nvSpPr>
        <dsp:cNvPr id="0" name=""/>
        <dsp:cNvSpPr/>
      </dsp:nvSpPr>
      <dsp:spPr>
        <a:xfrm>
          <a:off x="3847485" y="1399"/>
          <a:ext cx="3287119" cy="1972271"/>
        </a:xfrm>
        <a:prstGeom prst="rect">
          <a:avLst/>
        </a:prstGeom>
        <a:solidFill>
          <a:schemeClr val="accent2">
            <a:hueOff val="-372605"/>
            <a:satOff val="-2439"/>
            <a:lumOff val="-5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Nursing Incentive Schemes: Some states offer financial incentives to attract nurses to work in rural areas or government hospitals. </a:t>
          </a:r>
        </a:p>
      </dsp:txBody>
      <dsp:txXfrm>
        <a:off x="3847485" y="1399"/>
        <a:ext cx="3287119" cy="1972271"/>
      </dsp:txXfrm>
    </dsp:sp>
    <dsp:sp modelId="{83C449DE-911D-499A-AD4D-41B308AF4498}">
      <dsp:nvSpPr>
        <dsp:cNvPr id="0" name=""/>
        <dsp:cNvSpPr/>
      </dsp:nvSpPr>
      <dsp:spPr>
        <a:xfrm>
          <a:off x="7463316" y="1399"/>
          <a:ext cx="3287119" cy="1972271"/>
        </a:xfrm>
        <a:prstGeom prst="rect">
          <a:avLst/>
        </a:prstGeom>
        <a:solidFill>
          <a:schemeClr val="accent2">
            <a:hueOff val="-745210"/>
            <a:satOff val="-4879"/>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Competency Framework for Nurses in India (2018): It aims to promote skill development and career progression based on skills and knowledge they have. </a:t>
          </a:r>
        </a:p>
      </dsp:txBody>
      <dsp:txXfrm>
        <a:off x="7463316" y="1399"/>
        <a:ext cx="3287119" cy="1972271"/>
      </dsp:txXfrm>
    </dsp:sp>
    <dsp:sp modelId="{19213B98-D51D-444B-8BB1-2AF90F9EF045}">
      <dsp:nvSpPr>
        <dsp:cNvPr id="0" name=""/>
        <dsp:cNvSpPr/>
      </dsp:nvSpPr>
      <dsp:spPr>
        <a:xfrm>
          <a:off x="2039569" y="2302383"/>
          <a:ext cx="3287119" cy="1972271"/>
        </a:xfrm>
        <a:prstGeom prst="rect">
          <a:avLst/>
        </a:prstGeom>
        <a:solidFill>
          <a:schemeClr val="accent2">
            <a:hueOff val="-1117816"/>
            <a:satOff val="-7318"/>
            <a:lumOff val="-16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Minimum Wage Standards: The government has implemented minimum wage standards for nurses, although these might vary by state. </a:t>
          </a:r>
        </a:p>
      </dsp:txBody>
      <dsp:txXfrm>
        <a:off x="2039569" y="2302383"/>
        <a:ext cx="3287119" cy="1972271"/>
      </dsp:txXfrm>
    </dsp:sp>
    <dsp:sp modelId="{B4A54BB0-C6AA-447B-8572-E85E1E5792EA}">
      <dsp:nvSpPr>
        <dsp:cNvPr id="0" name=""/>
        <dsp:cNvSpPr/>
      </dsp:nvSpPr>
      <dsp:spPr>
        <a:xfrm>
          <a:off x="5655400" y="2302383"/>
          <a:ext cx="3287119" cy="1972271"/>
        </a:xfrm>
        <a:prstGeom prst="rect">
          <a:avLst/>
        </a:prstGeom>
        <a:solidFill>
          <a:schemeClr val="accent2">
            <a:hueOff val="-1490421"/>
            <a:satOff val="-9757"/>
            <a:lumOff val="-21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Advanced Practice Nurse (APN) Programs: The introduction of APN programs allows experienced nurses to take on more specialized roles with increased responsibilities.</a:t>
          </a:r>
        </a:p>
      </dsp:txBody>
      <dsp:txXfrm>
        <a:off x="5655400" y="2302383"/>
        <a:ext cx="3287119" cy="19722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B91F6-C682-4BC9-90FE-EA2CB5B8A3F3}">
      <dsp:nvSpPr>
        <dsp:cNvPr id="0" name=""/>
        <dsp:cNvSpPr/>
      </dsp:nvSpPr>
      <dsp:spPr>
        <a:xfrm>
          <a:off x="2044800" y="297397"/>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9AD8E4-A86E-45EB-A05C-C72150AEB267}">
      <dsp:nvSpPr>
        <dsp:cNvPr id="0" name=""/>
        <dsp:cNvSpPr/>
      </dsp:nvSpPr>
      <dsp:spPr>
        <a:xfrm>
          <a:off x="2512800" y="765397"/>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C7F509-3F5B-4306-9B17-5B3CF3AD65A7}">
      <dsp:nvSpPr>
        <dsp:cNvPr id="0" name=""/>
        <dsp:cNvSpPr/>
      </dsp:nvSpPr>
      <dsp:spPr>
        <a:xfrm>
          <a:off x="1342800" y="3177397"/>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Implementation and Enforcement: Effectively implementing and enforcing these policies across all healthcare facilities remains a challenge.  </a:t>
          </a:r>
        </a:p>
      </dsp:txBody>
      <dsp:txXfrm>
        <a:off x="1342800" y="3177397"/>
        <a:ext cx="3600000" cy="720000"/>
      </dsp:txXfrm>
    </dsp:sp>
    <dsp:sp modelId="{096D6128-BAF4-4E56-8F2C-C5B9E69612F2}">
      <dsp:nvSpPr>
        <dsp:cNvPr id="0" name=""/>
        <dsp:cNvSpPr/>
      </dsp:nvSpPr>
      <dsp:spPr>
        <a:xfrm>
          <a:off x="6274800" y="297397"/>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888E8D-BDF7-4477-9038-9917605D363F}">
      <dsp:nvSpPr>
        <dsp:cNvPr id="0" name=""/>
        <dsp:cNvSpPr/>
      </dsp:nvSpPr>
      <dsp:spPr>
        <a:xfrm>
          <a:off x="6742800" y="765397"/>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25AF45-D7E4-42E0-B910-2DE9B94D0D65}">
      <dsp:nvSpPr>
        <dsp:cNvPr id="0" name=""/>
        <dsp:cNvSpPr/>
      </dsp:nvSpPr>
      <dsp:spPr>
        <a:xfrm>
          <a:off x="5572800" y="3177397"/>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Limited Budgetary Allocations: Budgetary constraints can hinder investments in expanding nursing education programs and improving infrastructure.</a:t>
          </a:r>
        </a:p>
      </dsp:txBody>
      <dsp:txXfrm>
        <a:off x="5572800" y="3177397"/>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5/12/2024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9721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5/12/2024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8860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5/12/2024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97480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5/12/2024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12624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5/12/2024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0547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5/12/2024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4394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5/12/2024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31664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5/12/2024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4507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5/12/2024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5796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5/12/2024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49530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5/12/2024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53532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5/12/2024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361434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2" name="Rectangle 71">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3"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6" name="Freeform: Shape 45">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7" name="Freeform: Shape 46">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p:cNvSpPr>
            <a:spLocks noGrp="1"/>
          </p:cNvSpPr>
          <p:nvPr>
            <p:ph type="ctrTitle"/>
          </p:nvPr>
        </p:nvSpPr>
        <p:spPr>
          <a:xfrm>
            <a:off x="1005654" y="744909"/>
            <a:ext cx="3776416" cy="3155419"/>
          </a:xfrm>
        </p:spPr>
        <p:txBody>
          <a:bodyPr anchor="b">
            <a:normAutofit/>
          </a:bodyPr>
          <a:lstStyle/>
          <a:p>
            <a:pPr algn="l"/>
            <a:r>
              <a:rPr lang="en-US" sz="4600"/>
              <a:t>Document22</a:t>
            </a:r>
          </a:p>
        </p:txBody>
      </p:sp>
      <p:grpSp>
        <p:nvGrpSpPr>
          <p:cNvPr id="74"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6" name="Straight Connector 55">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3" name="Picture 2">
            <a:extLst>
              <a:ext uri="{FF2B5EF4-FFF2-40B4-BE49-F238E27FC236}">
                <a16:creationId xmlns:a16="http://schemas.microsoft.com/office/drawing/2014/main" id="{F4129633-5C80-4ECD-355D-C65A8C91EECD}"/>
              </a:ext>
            </a:extLst>
          </p:cNvPr>
          <p:cNvPicPr>
            <a:picLocks noChangeAspect="1"/>
          </p:cNvPicPr>
          <p:nvPr/>
        </p:nvPicPr>
        <p:blipFill rotWithShape="1">
          <a:blip r:embed="rId2"/>
          <a:srcRect l="6988" r="2684" b="11"/>
          <a:stretch/>
        </p:blipFill>
        <p:spPr>
          <a:xfrm>
            <a:off x="5805416" y="567942"/>
            <a:ext cx="5164496" cy="5716862"/>
          </a:xfrm>
          <a:prstGeom prst="rect">
            <a:avLst/>
          </a:prstGeom>
        </p:spPr>
      </p:pic>
      <p:grpSp>
        <p:nvGrpSpPr>
          <p:cNvPr id="59"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0" name="Freeform: Shape 59">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1"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3" name="Freeform: Shape 62">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2" name="Freeform: Shape 61">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279423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Rectangle 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 name="Top left">
            <a:extLst>
              <a:ext uri="{FF2B5EF4-FFF2-40B4-BE49-F238E27FC236}">
                <a16:creationId xmlns:a16="http://schemas.microsoft.com/office/drawing/2014/main" id="{ED60728C-88AF-4686-B927-4D16FCA612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0" name="Freeform: Shape 9">
              <a:extLst>
                <a:ext uri="{FF2B5EF4-FFF2-40B4-BE49-F238E27FC236}">
                  <a16:creationId xmlns:a16="http://schemas.microsoft.com/office/drawing/2014/main" id="{278DB09B-A33D-4576-A2A6-C559A7B1D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0C41767E-98F0-4274-AE4C-C14CDB115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49E7BFFC-D14C-4D7A-8192-6A701768E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C301DF1A-E4DA-478A-BBC7-6F41D3C47B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 name="Freeform: Shape 38">
              <a:extLst>
                <a:ext uri="{FF2B5EF4-FFF2-40B4-BE49-F238E27FC236}">
                  <a16:creationId xmlns:a16="http://schemas.microsoft.com/office/drawing/2014/main" id="{0DC4D1C9-C056-4627-9A58-184A528AE1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Freeform: Shape 39">
              <a:extLst>
                <a:ext uri="{FF2B5EF4-FFF2-40B4-BE49-F238E27FC236}">
                  <a16:creationId xmlns:a16="http://schemas.microsoft.com/office/drawing/2014/main" id="{6B3DE44D-D6F5-4688-A2C8-DB38BF3AE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Freeform: Shape 40">
              <a:extLst>
                <a:ext uri="{FF2B5EF4-FFF2-40B4-BE49-F238E27FC236}">
                  <a16:creationId xmlns:a16="http://schemas.microsoft.com/office/drawing/2014/main" id="{2914BE39-F24F-476F-A0FE-C1284E3C9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Freeform: Shape 41">
              <a:extLst>
                <a:ext uri="{FF2B5EF4-FFF2-40B4-BE49-F238E27FC236}">
                  <a16:creationId xmlns:a16="http://schemas.microsoft.com/office/drawing/2014/main" id="{150C50DD-114B-4C37-9DEA-C411981AF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F0F315FF-7E88-DAF0-B5A2-C0639A317A25}"/>
              </a:ext>
            </a:extLst>
          </p:cNvPr>
          <p:cNvSpPr>
            <a:spLocks noGrp="1"/>
          </p:cNvSpPr>
          <p:nvPr>
            <p:ph type="title"/>
          </p:nvPr>
        </p:nvSpPr>
        <p:spPr>
          <a:xfrm>
            <a:off x="1198181" y="167973"/>
            <a:ext cx="9988165" cy="1501639"/>
          </a:xfrm>
        </p:spPr>
        <p:txBody>
          <a:bodyPr anchor="b">
            <a:normAutofit/>
          </a:bodyPr>
          <a:lstStyle/>
          <a:p>
            <a:r>
              <a:rPr lang="en-US">
                <a:ea typeface="+mj-lt"/>
                <a:cs typeface="+mj-lt"/>
              </a:rPr>
              <a:t>Challenges</a:t>
            </a:r>
            <a:endParaRPr lang="en-US" dirty="0"/>
          </a:p>
        </p:txBody>
      </p:sp>
      <p:grpSp>
        <p:nvGrpSpPr>
          <p:cNvPr id="44" name="Bottom Right">
            <a:extLst>
              <a:ext uri="{FF2B5EF4-FFF2-40B4-BE49-F238E27FC236}">
                <a16:creationId xmlns:a16="http://schemas.microsoft.com/office/drawing/2014/main" id="{E29543BC-4F82-4E07-AB0A-5F46306785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46" name="Graphic 157">
              <a:extLst>
                <a:ext uri="{FF2B5EF4-FFF2-40B4-BE49-F238E27FC236}">
                  <a16:creationId xmlns:a16="http://schemas.microsoft.com/office/drawing/2014/main" id="{B1F4E521-92A4-404B-9990-F7F6DF8FBA9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48" name="Freeform: Shape 47">
                <a:extLst>
                  <a:ext uri="{FF2B5EF4-FFF2-40B4-BE49-F238E27FC236}">
                    <a16:creationId xmlns:a16="http://schemas.microsoft.com/office/drawing/2014/main" id="{40578EAD-9663-475F-A80B-5DE9F17D1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7FC98A82-CD5D-4D9B-97CD-40E2E9C10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Shape 49">
                <a:extLst>
                  <a:ext uri="{FF2B5EF4-FFF2-40B4-BE49-F238E27FC236}">
                    <a16:creationId xmlns:a16="http://schemas.microsoft.com/office/drawing/2014/main" id="{590100E2-61F2-4AAB-A0ED-B08B7A708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Shape 50">
                <a:extLst>
                  <a:ext uri="{FF2B5EF4-FFF2-40B4-BE49-F238E27FC236}">
                    <a16:creationId xmlns:a16="http://schemas.microsoft.com/office/drawing/2014/main" id="{7E20DC85-459A-4BEB-8147-3AE04CC42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2" name="Freeform: Shape 51">
                <a:extLst>
                  <a:ext uri="{FF2B5EF4-FFF2-40B4-BE49-F238E27FC236}">
                    <a16:creationId xmlns:a16="http://schemas.microsoft.com/office/drawing/2014/main" id="{F72A9DDF-0B98-41A6-8F44-54776E027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3" name="Freeform: Shape 52">
                <a:extLst>
                  <a:ext uri="{FF2B5EF4-FFF2-40B4-BE49-F238E27FC236}">
                    <a16:creationId xmlns:a16="http://schemas.microsoft.com/office/drawing/2014/main" id="{43F611D7-5B82-42F8-B143-68F2A6CDA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Shape 53">
                <a:extLst>
                  <a:ext uri="{FF2B5EF4-FFF2-40B4-BE49-F238E27FC236}">
                    <a16:creationId xmlns:a16="http://schemas.microsoft.com/office/drawing/2014/main" id="{7D58D974-C48E-4A34-90C2-C8D37E080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5" name="Freeform: Shape 54">
              <a:extLst>
                <a:ext uri="{FF2B5EF4-FFF2-40B4-BE49-F238E27FC236}">
                  <a16:creationId xmlns:a16="http://schemas.microsoft.com/office/drawing/2014/main" id="{1360CE22-0882-4148-AD09-1074F556B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6" name="Content Placeholder 2">
            <a:extLst>
              <a:ext uri="{FF2B5EF4-FFF2-40B4-BE49-F238E27FC236}">
                <a16:creationId xmlns:a16="http://schemas.microsoft.com/office/drawing/2014/main" id="{83B9D9AC-34B7-DB19-49C6-53165DD6D54F}"/>
              </a:ext>
            </a:extLst>
          </p:cNvPr>
          <p:cNvGraphicFramePr>
            <a:graphicFrameLocks noGrp="1"/>
          </p:cNvGraphicFramePr>
          <p:nvPr>
            <p:ph idx="1"/>
            <p:extLst>
              <p:ext uri="{D42A27DB-BD31-4B8C-83A1-F6EECF244321}">
                <p14:modId xmlns:p14="http://schemas.microsoft.com/office/powerpoint/2010/main" val="160269072"/>
              </p:ext>
            </p:extLst>
          </p:nvPr>
        </p:nvGraphicFramePr>
        <p:xfrm>
          <a:off x="838200" y="1982167"/>
          <a:ext cx="10515600" cy="41947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0114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4" name="Rectangle 1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15" name="Top Left">
            <a:extLst>
              <a:ext uri="{FF2B5EF4-FFF2-40B4-BE49-F238E27FC236}">
                <a16:creationId xmlns:a16="http://schemas.microsoft.com/office/drawing/2014/main" id="{30E2593C-D80A-46DA-80DF-172357084A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5" name="Freeform: Shape 44">
              <a:extLst>
                <a:ext uri="{FF2B5EF4-FFF2-40B4-BE49-F238E27FC236}">
                  <a16:creationId xmlns:a16="http://schemas.microsoft.com/office/drawing/2014/main" id="{01A9D4F6-4E29-4BDA-A516-7F3F736DB7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6" name="Freeform: Shape 115">
              <a:extLst>
                <a:ext uri="{FF2B5EF4-FFF2-40B4-BE49-F238E27FC236}">
                  <a16:creationId xmlns:a16="http://schemas.microsoft.com/office/drawing/2014/main" id="{F21C7B06-772C-4D26-AF38-02786B9F8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98F1E44D-5255-4ED6-8D25-0616BC280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7" name="Freeform: Shape 116">
              <a:extLst>
                <a:ext uri="{FF2B5EF4-FFF2-40B4-BE49-F238E27FC236}">
                  <a16:creationId xmlns:a16="http://schemas.microsoft.com/office/drawing/2014/main" id="{D4D73AC6-0076-449C-8676-7D0AD28D6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6592273B-D4FB-437C-A81B-0CEEEB089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25058A91-09D6-41A3-B732-BD9820CAF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EB46C089-E160-4CFA-9B80-559D7A221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3A4BDAFA-2631-4743-B907-D9504D8E5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1833BEB7-755A-AA4F-F0DD-DAE837DD6EC7}"/>
              </a:ext>
            </a:extLst>
          </p:cNvPr>
          <p:cNvSpPr>
            <a:spLocks noGrp="1"/>
          </p:cNvSpPr>
          <p:nvPr>
            <p:ph type="title"/>
          </p:nvPr>
        </p:nvSpPr>
        <p:spPr>
          <a:xfrm>
            <a:off x="1198182" y="559813"/>
            <a:ext cx="4814412" cy="1664573"/>
          </a:xfrm>
        </p:spPr>
        <p:txBody>
          <a:bodyPr>
            <a:normAutofit/>
          </a:bodyPr>
          <a:lstStyle/>
          <a:p>
            <a:r>
              <a:rPr lang="en-US" dirty="0">
                <a:cs typeface="Posterama"/>
              </a:rPr>
              <a:t>Thank you</a:t>
            </a:r>
            <a:endParaRPr lang="en-US" dirty="0"/>
          </a:p>
        </p:txBody>
      </p:sp>
      <p:sp>
        <p:nvSpPr>
          <p:cNvPr id="118" name="Content Placeholder 7">
            <a:extLst>
              <a:ext uri="{FF2B5EF4-FFF2-40B4-BE49-F238E27FC236}">
                <a16:creationId xmlns:a16="http://schemas.microsoft.com/office/drawing/2014/main" id="{2252E51E-C544-C120-FD9E-33779EFB6839}"/>
              </a:ext>
            </a:extLst>
          </p:cNvPr>
          <p:cNvSpPr>
            <a:spLocks noGrp="1"/>
          </p:cNvSpPr>
          <p:nvPr>
            <p:ph idx="1"/>
          </p:nvPr>
        </p:nvSpPr>
        <p:spPr>
          <a:xfrm>
            <a:off x="1185756" y="2384474"/>
            <a:ext cx="4814102" cy="3728613"/>
          </a:xfrm>
        </p:spPr>
        <p:txBody>
          <a:bodyPr vert="horz" lIns="91440" tIns="45720" rIns="91440" bIns="45720" rtlCol="0" anchor="t">
            <a:normAutofit/>
          </a:bodyPr>
          <a:lstStyle/>
          <a:p>
            <a:pPr marL="0" indent="0">
              <a:buNone/>
            </a:pPr>
            <a:endParaRPr lang="en-US" sz="1800"/>
          </a:p>
        </p:txBody>
      </p:sp>
      <p:pic>
        <p:nvPicPr>
          <p:cNvPr id="4" name="Content Placeholder 3" descr="A group of women posing for a photo&#10;&#10;Description automatically generated">
            <a:extLst>
              <a:ext uri="{FF2B5EF4-FFF2-40B4-BE49-F238E27FC236}">
                <a16:creationId xmlns:a16="http://schemas.microsoft.com/office/drawing/2014/main" id="{8E1BB7A5-DA6D-60F9-A0B4-3B0868CDB198}"/>
              </a:ext>
            </a:extLst>
          </p:cNvPr>
          <p:cNvPicPr>
            <a:picLocks noChangeAspect="1"/>
          </p:cNvPicPr>
          <p:nvPr/>
        </p:nvPicPr>
        <p:blipFill rotWithShape="1">
          <a:blip r:embed="rId2"/>
          <a:srcRect l="158" r="25116" b="2"/>
          <a:stretch/>
        </p:blipFill>
        <p:spPr>
          <a:xfrm>
            <a:off x="6626806" y="1019556"/>
            <a:ext cx="4817466" cy="4818888"/>
          </a:xfrm>
          <a:prstGeom prst="rect">
            <a:avLst/>
          </a:prstGeom>
        </p:spPr>
      </p:pic>
      <p:grpSp>
        <p:nvGrpSpPr>
          <p:cNvPr id="119" name="Bottom Right">
            <a:extLst>
              <a:ext uri="{FF2B5EF4-FFF2-40B4-BE49-F238E27FC236}">
                <a16:creationId xmlns:a16="http://schemas.microsoft.com/office/drawing/2014/main" id="{521AD032-2A8E-46DA-9ADE-ABE5E787F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5" name="Freeform: Shape 54">
              <a:extLst>
                <a:ext uri="{FF2B5EF4-FFF2-40B4-BE49-F238E27FC236}">
                  <a16:creationId xmlns:a16="http://schemas.microsoft.com/office/drawing/2014/main" id="{4C99AC15-8ABA-4F63-9321-20BC70B7C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4A4D9C63-9AE2-409A-AD6F-D6B96CC608F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1C414FAE-71E1-463A-AE68-63329132E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2AA2E51D-8749-4E45-B4DD-111ED901B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FF8F5908-4C35-43FC-A898-D3C8C3A09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B573C509-A7F3-4312-B67F-C55BB88DD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79AB9BF4-2BB4-4BE7-98EB-B320312ED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971E7EF4-D2C5-4968-AC34-A0674E1F8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235D9000-8CED-4925-95A2-3F12C8023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0" name="Freeform: Shape 119">
              <a:extLst>
                <a:ext uri="{FF2B5EF4-FFF2-40B4-BE49-F238E27FC236}">
                  <a16:creationId xmlns:a16="http://schemas.microsoft.com/office/drawing/2014/main" id="{9F857165-8DF4-4025-B0D6-1079CDA8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532563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0472A36C-8D48-42A9-9B72-88F9C5B9A1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4A9DE210-AC97-4A3F-8DB7-55E5C12F3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D0CD0824-5E6C-428F-B22D-6A0878B51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796C311B-1151-4C8F-BF7C-8963C32BB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774E0BA7-3382-44A6-818F-0FE85F0BB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0F5D2D72-8B9D-4345-979E-77EBE73DD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B77A7DBA-D3D7-4414-9709-281D70141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C0F5056F-D836-46AB-917A-19BF9554B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FC8BC1F3-24CB-49CD-BAF4-8944E0542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23" name="Bottom Right">
            <a:extLst>
              <a:ext uri="{FF2B5EF4-FFF2-40B4-BE49-F238E27FC236}">
                <a16:creationId xmlns:a16="http://schemas.microsoft.com/office/drawing/2014/main" id="{FA953E9F-25D1-4789-9B1D-51F868DAD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E4C1EBF5-5C37-4674-912E-1B0742EA96C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835ECC46-29DB-4BC5-91B6-A3D64F0E0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5075BB92-C6AE-48B1-8134-8F4B803AE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436EFDCD-16B3-4018-824F-9334CF06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1413EE5C-6FB3-4AD8-8FAC-70402475D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F21438AC-08A0-474D-ACE1-3F9F50FF7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55127B7B-B2FF-4A7F-8008-0BA09E66AD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428FE3C7-ED16-40E2-B02A-F242C2091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60660A8B-0D81-4C62-B8B3-AD8CAE9FA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94C561C8-A7C3-BC1E-2127-0FED7FF0C82B}"/>
              </a:ext>
            </a:extLst>
          </p:cNvPr>
          <p:cNvSpPr>
            <a:spLocks noGrp="1"/>
          </p:cNvSpPr>
          <p:nvPr>
            <p:ph type="title"/>
          </p:nvPr>
        </p:nvSpPr>
        <p:spPr>
          <a:xfrm>
            <a:off x="856921" y="744870"/>
            <a:ext cx="4161385" cy="5577934"/>
          </a:xfrm>
        </p:spPr>
        <p:txBody>
          <a:bodyPr anchor="t">
            <a:normAutofit/>
          </a:bodyPr>
          <a:lstStyle/>
          <a:p>
            <a:r>
              <a:rPr lang="en-US" dirty="0">
                <a:cs typeface="Posterama"/>
              </a:rPr>
              <a:t>Team</a:t>
            </a:r>
          </a:p>
        </p:txBody>
      </p:sp>
      <p:graphicFrame>
        <p:nvGraphicFramePr>
          <p:cNvPr id="5" name="Content Placeholder 2">
            <a:extLst>
              <a:ext uri="{FF2B5EF4-FFF2-40B4-BE49-F238E27FC236}">
                <a16:creationId xmlns:a16="http://schemas.microsoft.com/office/drawing/2014/main" id="{8A6A2BC3-2ABF-5FA2-425C-702AF6AD0C8C}"/>
              </a:ext>
            </a:extLst>
          </p:cNvPr>
          <p:cNvGraphicFramePr>
            <a:graphicFrameLocks noGrp="1"/>
          </p:cNvGraphicFramePr>
          <p:nvPr>
            <p:ph idx="1"/>
            <p:extLst>
              <p:ext uri="{D42A27DB-BD31-4B8C-83A1-F6EECF244321}">
                <p14:modId xmlns:p14="http://schemas.microsoft.com/office/powerpoint/2010/main" val="841145669"/>
              </p:ext>
            </p:extLst>
          </p:nvPr>
        </p:nvGraphicFramePr>
        <p:xfrm>
          <a:off x="3861612" y="743937"/>
          <a:ext cx="6411054" cy="5803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5853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1" name="Rectangle 8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2" name="Top left">
            <a:extLst>
              <a:ext uri="{FF2B5EF4-FFF2-40B4-BE49-F238E27FC236}">
                <a16:creationId xmlns:a16="http://schemas.microsoft.com/office/drawing/2014/main" id="{F91F4035-959D-40EA-9ED3-54D7D9F4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54" name="Freeform: Shape 53">
              <a:extLst>
                <a:ext uri="{FF2B5EF4-FFF2-40B4-BE49-F238E27FC236}">
                  <a16:creationId xmlns:a16="http://schemas.microsoft.com/office/drawing/2014/main" id="{C045E2AF-1845-4545-A9FF-7D32165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5" name="Freeform: Shape 54">
              <a:extLst>
                <a:ext uri="{FF2B5EF4-FFF2-40B4-BE49-F238E27FC236}">
                  <a16:creationId xmlns:a16="http://schemas.microsoft.com/office/drawing/2014/main" id="{5BE7A2A2-15E6-4A15-B530-5E032A5FF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63B03F4F-8EDD-464C-81E1-C164C2465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28F01ECD-47F6-44CD-B4AB-0FBD81524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A10932A3-4E58-4C01-9A56-C81D17B10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B85BB675-7BE0-4CA1-9AD5-ED4D025B2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1BF42C07-1CBF-40FB-9E81-0F5B3214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4D2ED55B-6CCB-4D83-829D-7A094A260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DB0ABD44-FDC6-FAB2-03F9-EEA8F8CDD057}"/>
              </a:ext>
            </a:extLst>
          </p:cNvPr>
          <p:cNvSpPr>
            <a:spLocks noGrp="1"/>
          </p:cNvSpPr>
          <p:nvPr>
            <p:ph type="title"/>
          </p:nvPr>
        </p:nvSpPr>
        <p:spPr>
          <a:xfrm>
            <a:off x="1198182" y="559813"/>
            <a:ext cx="10246090" cy="1471193"/>
          </a:xfrm>
        </p:spPr>
        <p:txBody>
          <a:bodyPr>
            <a:normAutofit/>
          </a:bodyPr>
          <a:lstStyle/>
          <a:p>
            <a:r>
              <a:rPr lang="en-US">
                <a:cs typeface="Posterama"/>
              </a:rPr>
              <a:t>Introduction</a:t>
            </a:r>
            <a:endParaRPr lang="en-US"/>
          </a:p>
        </p:txBody>
      </p:sp>
      <p:pic>
        <p:nvPicPr>
          <p:cNvPr id="84" name="Graphic 83" descr="Stethoscope">
            <a:extLst>
              <a:ext uri="{FF2B5EF4-FFF2-40B4-BE49-F238E27FC236}">
                <a16:creationId xmlns:a16="http://schemas.microsoft.com/office/drawing/2014/main" id="{4D400624-01E3-CB82-C461-F0A423FEB1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0798" y="2304937"/>
            <a:ext cx="2327694" cy="2327694"/>
          </a:xfrm>
          <a:prstGeom prst="rect">
            <a:avLst/>
          </a:prstGeom>
        </p:spPr>
      </p:pic>
      <p:grpSp>
        <p:nvGrpSpPr>
          <p:cNvPr id="85" name="Bottom Right">
            <a:extLst>
              <a:ext uri="{FF2B5EF4-FFF2-40B4-BE49-F238E27FC236}">
                <a16:creationId xmlns:a16="http://schemas.microsoft.com/office/drawing/2014/main" id="{F8C79A14-3318-47D6-94E0-D72F5E6F5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4" name="Freeform: Shape 63">
              <a:extLst>
                <a:ext uri="{FF2B5EF4-FFF2-40B4-BE49-F238E27FC236}">
                  <a16:creationId xmlns:a16="http://schemas.microsoft.com/office/drawing/2014/main" id="{6011FF69-E5EB-4D05-9167-FE7DA4CF1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5" name="Graphic 157">
              <a:extLst>
                <a:ext uri="{FF2B5EF4-FFF2-40B4-BE49-F238E27FC236}">
                  <a16:creationId xmlns:a16="http://schemas.microsoft.com/office/drawing/2014/main" id="{9905169A-D272-4155-9E47-5703960833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7" name="Freeform: Shape 66">
                <a:extLst>
                  <a:ext uri="{FF2B5EF4-FFF2-40B4-BE49-F238E27FC236}">
                    <a16:creationId xmlns:a16="http://schemas.microsoft.com/office/drawing/2014/main" id="{A1116A2A-960D-43CF-8696-9D4FD7BD6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31F80BC2-A486-4B4F-917D-CE7920E06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898188E1-7424-46DB-AEAE-8392162B7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64B6B101-6F39-41E0-99FA-32DDD9AFD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55DA8B34-60DC-484F-A43B-470626EB6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F51478F3-89B4-4150-9B1C-EDC4B61E2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DC5B79A9-93A6-4C42-87F3-DC4DBA152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6" name="Freeform: Shape 65">
              <a:extLst>
                <a:ext uri="{FF2B5EF4-FFF2-40B4-BE49-F238E27FC236}">
                  <a16:creationId xmlns:a16="http://schemas.microsoft.com/office/drawing/2014/main" id="{34B5EEC1-94B8-4DD2-B1B7-F7FF10989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46B101A0-C6DB-D7F9-1A8D-8ABE52E050C4}"/>
              </a:ext>
            </a:extLst>
          </p:cNvPr>
          <p:cNvSpPr>
            <a:spLocks noGrp="1"/>
          </p:cNvSpPr>
          <p:nvPr>
            <p:ph idx="1"/>
          </p:nvPr>
        </p:nvSpPr>
        <p:spPr>
          <a:xfrm>
            <a:off x="4245431" y="2304938"/>
            <a:ext cx="7198840" cy="3808150"/>
          </a:xfrm>
        </p:spPr>
        <p:txBody>
          <a:bodyPr vert="horz" lIns="91440" tIns="45720" rIns="91440" bIns="45720" rtlCol="0">
            <a:normAutofit/>
          </a:bodyPr>
          <a:lstStyle/>
          <a:p>
            <a:pPr marL="0" indent="0">
              <a:lnSpc>
                <a:spcPct val="100000"/>
              </a:lnSpc>
              <a:buNone/>
            </a:pPr>
            <a:r>
              <a:rPr lang="en-US" sz="1700">
                <a:ea typeface="+mn-lt"/>
                <a:cs typeface="+mn-lt"/>
              </a:rPr>
              <a:t>Nurses are amazing healthcare professionals who play a vital role in providing care and support to patients. They are trained to assess, diagnose, and treat various medical conditions, as well as administer medications and perform medical procedures. Nurses work closely with doctors and other healthcare team members to ensure patients receive the best possible care. They not only provide physical care but also offer emotional support and education to patients and their families. Nurses are compassionate, dedicated, and have a deep passion for helping others. They truly make a difference in people's lives every day  </a:t>
            </a:r>
            <a:endParaRPr lang="en-US" sz="1700"/>
          </a:p>
        </p:txBody>
      </p:sp>
    </p:spTree>
    <p:extLst>
      <p:ext uri="{BB962C8B-B14F-4D97-AF65-F5344CB8AC3E}">
        <p14:creationId xmlns:p14="http://schemas.microsoft.com/office/powerpoint/2010/main" val="368800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4049761A-BFBD-B06B-3022-AF79914B89C7}"/>
              </a:ext>
            </a:extLst>
          </p:cNvPr>
          <p:cNvSpPr>
            <a:spLocks noGrp="1"/>
          </p:cNvSpPr>
          <p:nvPr>
            <p:ph type="title"/>
          </p:nvPr>
        </p:nvSpPr>
        <p:spPr>
          <a:xfrm>
            <a:off x="1198182" y="559813"/>
            <a:ext cx="4987809" cy="1664573"/>
          </a:xfrm>
        </p:spPr>
        <p:txBody>
          <a:bodyPr vert="horz" lIns="91440" tIns="45720" rIns="91440" bIns="45720" rtlCol="0" anchor="ctr">
            <a:normAutofit/>
          </a:bodyPr>
          <a:lstStyle/>
          <a:p>
            <a:r>
              <a:rPr lang="en-US" kern="1200">
                <a:solidFill>
                  <a:schemeClr val="tx2"/>
                </a:solidFill>
                <a:latin typeface="+mj-lt"/>
                <a:ea typeface="+mj-ea"/>
                <a:cs typeface="+mj-cs"/>
              </a:rPr>
              <a:t>History</a:t>
            </a:r>
          </a:p>
        </p:txBody>
      </p:sp>
      <p:sp>
        <p:nvSpPr>
          <p:cNvPr id="5" name="TextBox 4">
            <a:extLst>
              <a:ext uri="{FF2B5EF4-FFF2-40B4-BE49-F238E27FC236}">
                <a16:creationId xmlns:a16="http://schemas.microsoft.com/office/drawing/2014/main" id="{E0A0242D-8653-0639-AE7E-D516110C0C38}"/>
              </a:ext>
            </a:extLst>
          </p:cNvPr>
          <p:cNvSpPr txBox="1"/>
          <p:nvPr/>
        </p:nvSpPr>
        <p:spPr>
          <a:xfrm>
            <a:off x="1185756" y="2384474"/>
            <a:ext cx="4987488" cy="372861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110000"/>
              </a:lnSpc>
              <a:spcAft>
                <a:spcPts val="600"/>
              </a:spcAft>
              <a:buClr>
                <a:schemeClr val="accent5"/>
              </a:buClr>
              <a:buFont typeface="Avenir Next LT Pro" panose="020B0504020202020204" pitchFamily="34" charset="0"/>
              <a:buChar char="+"/>
            </a:pPr>
            <a:r>
              <a:rPr lang="en-US" dirty="0">
                <a:solidFill>
                  <a:schemeClr val="tx2"/>
                </a:solidFill>
              </a:rPr>
              <a:t>Florence nightingale founder of modern nursing  </a:t>
            </a:r>
          </a:p>
          <a:p>
            <a:pPr indent="-228600">
              <a:lnSpc>
                <a:spcPct val="110000"/>
              </a:lnSpc>
              <a:spcAft>
                <a:spcPts val="600"/>
              </a:spcAft>
              <a:buClr>
                <a:schemeClr val="accent5"/>
              </a:buClr>
              <a:buFont typeface="Avenir Next LT Pro" panose="020B0504020202020204" pitchFamily="34" charset="0"/>
              <a:buChar char="+"/>
            </a:pPr>
            <a:r>
              <a:rPr lang="en-US" dirty="0">
                <a:solidFill>
                  <a:schemeClr val="tx2"/>
                </a:solidFill>
              </a:rPr>
              <a:t>Born 12 May 1820  </a:t>
            </a:r>
          </a:p>
          <a:p>
            <a:pPr indent="-228600">
              <a:lnSpc>
                <a:spcPct val="110000"/>
              </a:lnSpc>
              <a:spcAft>
                <a:spcPts val="600"/>
              </a:spcAft>
              <a:buClr>
                <a:schemeClr val="accent5"/>
              </a:buClr>
              <a:buFont typeface="Avenir Next LT Pro" panose="020B0504020202020204" pitchFamily="34" charset="0"/>
              <a:buChar char="+"/>
            </a:pPr>
            <a:r>
              <a:rPr lang="en-US" dirty="0">
                <a:solidFill>
                  <a:schemeClr val="tx2"/>
                </a:solidFill>
              </a:rPr>
              <a:t>Place Florence Italy </a:t>
            </a:r>
          </a:p>
        </p:txBody>
      </p:sp>
      <p:pic>
        <p:nvPicPr>
          <p:cNvPr id="4" name="Content Placeholder 3" descr="A sticker of a person&#10;&#10;Description automatically generated">
            <a:extLst>
              <a:ext uri="{FF2B5EF4-FFF2-40B4-BE49-F238E27FC236}">
                <a16:creationId xmlns:a16="http://schemas.microsoft.com/office/drawing/2014/main" id="{0F98B6C6-3ED5-705D-BBFF-33B361D6AD06}"/>
              </a:ext>
            </a:extLst>
          </p:cNvPr>
          <p:cNvPicPr>
            <a:picLocks noGrp="1" noChangeAspect="1"/>
          </p:cNvPicPr>
          <p:nvPr>
            <p:ph idx="1"/>
          </p:nvPr>
        </p:nvPicPr>
        <p:blipFill rotWithShape="1">
          <a:blip r:embed="rId2"/>
          <a:srcRect/>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4"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029922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E1053F4E-9FA5-4F7B-9769-047E79535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55F4BBBF-C9DC-479F-A1BE-FF850DEBB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5" name="Freeform: Shape 14">
              <a:extLst>
                <a:ext uri="{FF2B5EF4-FFF2-40B4-BE49-F238E27FC236}">
                  <a16:creationId xmlns:a16="http://schemas.microsoft.com/office/drawing/2014/main" id="{492A23A5-A076-4C15-95E6-C18381238E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78C4B48C-21BD-4F29-BC00-08E0F6916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96DFE4EE-5E3B-4031-ADF0-45EFF61D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FC71B4D1-F553-4359-836B-EC80786F0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16C83396-4984-4487-9688-52E2316C0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C0422EB-AFD9-49D7-8C46-C4104EF4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43E51B9A-644C-400F-AB14-E15356DBA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83CD7D1C-0A14-2483-5743-360D33F45260}"/>
              </a:ext>
            </a:extLst>
          </p:cNvPr>
          <p:cNvSpPr>
            <a:spLocks noGrp="1"/>
          </p:cNvSpPr>
          <p:nvPr>
            <p:ph type="title"/>
          </p:nvPr>
        </p:nvSpPr>
        <p:spPr>
          <a:xfrm>
            <a:off x="1198181" y="559813"/>
            <a:ext cx="8403019" cy="1664573"/>
          </a:xfrm>
        </p:spPr>
        <p:txBody>
          <a:bodyPr>
            <a:normAutofit/>
          </a:bodyPr>
          <a:lstStyle/>
          <a:p>
            <a:r>
              <a:rPr lang="en-US">
                <a:ea typeface="+mj-lt"/>
                <a:cs typeface="+mj-lt"/>
              </a:rPr>
              <a:t>WHAT MADE YOU TO CHOOSE THIS COMMUNITY  </a:t>
            </a:r>
          </a:p>
        </p:txBody>
      </p:sp>
      <p:grpSp>
        <p:nvGrpSpPr>
          <p:cNvPr id="23" name="Bottom Right">
            <a:extLst>
              <a:ext uri="{FF2B5EF4-FFF2-40B4-BE49-F238E27FC236}">
                <a16:creationId xmlns:a16="http://schemas.microsoft.com/office/drawing/2014/main" id="{141BAB31-8928-4D75-ACE2-02B9A560A6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 name="Freeform: Shape 23">
              <a:extLst>
                <a:ext uri="{FF2B5EF4-FFF2-40B4-BE49-F238E27FC236}">
                  <a16:creationId xmlns:a16="http://schemas.microsoft.com/office/drawing/2014/main" id="{05B0271D-253C-444D-8377-D129153BC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A16D60D9-8D7C-415E-9374-57111D22B3B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534C44BE-02AE-45F2-84CA-698BD9F19C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D2CDD51-FEE1-4EF4-B149-93F86AF3B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A1F05C76-E0B3-4B36-85E8-080691636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496DD1A-88F4-434C-A393-7EE56A3E2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BFCD714-5E1B-4E5D-8D36-143BA93D5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9BFAD42E-CB70-418B-AD4E-4C9A7986C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C8A7EA0D-8026-45BF-A0FA-80E335215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9DAC027B-93A4-43BF-A062-345585370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92269C72-4069-9C8F-EAE4-F2783E1CEF08}"/>
              </a:ext>
            </a:extLst>
          </p:cNvPr>
          <p:cNvSpPr>
            <a:spLocks noGrp="1"/>
          </p:cNvSpPr>
          <p:nvPr>
            <p:ph idx="1"/>
          </p:nvPr>
        </p:nvSpPr>
        <p:spPr>
          <a:xfrm>
            <a:off x="1185755" y="2384474"/>
            <a:ext cx="8402478" cy="3728613"/>
          </a:xfrm>
        </p:spPr>
        <p:txBody>
          <a:bodyPr vert="horz" lIns="91440" tIns="45720" rIns="91440" bIns="45720" rtlCol="0" anchor="t">
            <a:normAutofit/>
          </a:bodyPr>
          <a:lstStyle/>
          <a:p>
            <a:pPr>
              <a:lnSpc>
                <a:spcPct val="100000"/>
              </a:lnSpc>
              <a:buNone/>
            </a:pPr>
            <a:r>
              <a:rPr lang="en-US" sz="1800" dirty="0">
                <a:latin typeface="Segoe UI"/>
                <a:cs typeface="Segoe UI"/>
              </a:rPr>
              <a:t>1. Nurses provide essential care, comfort, and support during times of illness or injury, making a meaningful </a:t>
            </a:r>
          </a:p>
          <a:p>
            <a:pPr>
              <a:lnSpc>
                <a:spcPct val="100000"/>
              </a:lnSpc>
              <a:buNone/>
            </a:pPr>
            <a:r>
              <a:rPr lang="en-US" sz="1800" dirty="0">
                <a:latin typeface="Segoe UI"/>
                <a:cs typeface="Segoe UI"/>
              </a:rPr>
              <a:t>difference in people's lives.  </a:t>
            </a:r>
          </a:p>
          <a:p>
            <a:pPr>
              <a:lnSpc>
                <a:spcPct val="100000"/>
              </a:lnSpc>
              <a:buNone/>
            </a:pPr>
            <a:r>
              <a:rPr lang="en-US" sz="1800" dirty="0">
                <a:latin typeface="Segoe UI"/>
                <a:cs typeface="Segoe UI"/>
              </a:rPr>
              <a:t>2. They listen attentively, offer reassurance, and create a compassionate and caring environment to promote healing and Well being of people. </a:t>
            </a:r>
          </a:p>
          <a:p>
            <a:pPr>
              <a:lnSpc>
                <a:spcPct val="100000"/>
              </a:lnSpc>
              <a:buNone/>
            </a:pPr>
            <a:r>
              <a:rPr lang="en-US" sz="1800" dirty="0">
                <a:latin typeface="Segoe UI"/>
                <a:cs typeface="Segoe UI"/>
              </a:rPr>
              <a:t>Nurses are the backbone of a hospital system and play a critical role in patient care; they are the lifeline of hospitals. </a:t>
            </a:r>
          </a:p>
          <a:p>
            <a:pPr>
              <a:lnSpc>
                <a:spcPct val="100000"/>
              </a:lnSpc>
              <a:buNone/>
            </a:pPr>
            <a:r>
              <a:rPr lang="en-US" sz="1800" dirty="0">
                <a:latin typeface="Segoe UI"/>
                <a:cs typeface="Segoe UI"/>
              </a:rPr>
              <a:t>Nurses are the foundation of healthcare. They play a vital role in providing care, comfort and compassion for their patients and patients families. They emotionally invest in their patients and patients’ families, which can be exhausting during tough times.</a:t>
            </a:r>
          </a:p>
          <a:p>
            <a:pPr marL="0" indent="0">
              <a:lnSpc>
                <a:spcPct val="100000"/>
              </a:lnSpc>
              <a:buNone/>
            </a:pPr>
            <a:endParaRPr lang="en-US" sz="1800"/>
          </a:p>
        </p:txBody>
      </p:sp>
    </p:spTree>
    <p:extLst>
      <p:ext uri="{BB962C8B-B14F-4D97-AF65-F5344CB8AC3E}">
        <p14:creationId xmlns:p14="http://schemas.microsoft.com/office/powerpoint/2010/main" val="1947885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AA1CF06F-4270-ED9A-C85E-4968EA2C66EB}"/>
              </a:ext>
            </a:extLst>
          </p:cNvPr>
          <p:cNvSpPr>
            <a:spLocks noGrp="1"/>
          </p:cNvSpPr>
          <p:nvPr>
            <p:ph type="title"/>
          </p:nvPr>
        </p:nvSpPr>
        <p:spPr>
          <a:xfrm>
            <a:off x="1198182" y="559813"/>
            <a:ext cx="3980254" cy="5577934"/>
          </a:xfrm>
        </p:spPr>
        <p:txBody>
          <a:bodyPr>
            <a:normAutofit/>
          </a:bodyPr>
          <a:lstStyle/>
          <a:p>
            <a:r>
              <a:rPr lang="en-US" dirty="0">
                <a:cs typeface="Posterama"/>
              </a:rPr>
              <a:t>Issued faced by the community</a:t>
            </a:r>
            <a:endParaRPr lang="en-US" dirty="0"/>
          </a:p>
        </p:txBody>
      </p:sp>
      <p:grpSp>
        <p:nvGrpSpPr>
          <p:cNvPr id="23"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9987B881-6B7D-7A01-002D-0CB8B3E10FC1}"/>
              </a:ext>
            </a:extLst>
          </p:cNvPr>
          <p:cNvGraphicFramePr>
            <a:graphicFrameLocks noGrp="1"/>
          </p:cNvGraphicFramePr>
          <p:nvPr>
            <p:ph idx="1"/>
            <p:extLst>
              <p:ext uri="{D42A27DB-BD31-4B8C-83A1-F6EECF244321}">
                <p14:modId xmlns:p14="http://schemas.microsoft.com/office/powerpoint/2010/main" val="3198650345"/>
              </p:ext>
            </p:extLst>
          </p:nvPr>
        </p:nvGraphicFramePr>
        <p:xfrm>
          <a:off x="5408988" y="341165"/>
          <a:ext cx="6173409" cy="584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8887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B4A5969A-28C0-B492-884D-B82CA1F8720C}"/>
              </a:ext>
            </a:extLst>
          </p:cNvPr>
          <p:cNvSpPr>
            <a:spLocks noGrp="1"/>
          </p:cNvSpPr>
          <p:nvPr>
            <p:ph type="title"/>
          </p:nvPr>
        </p:nvSpPr>
        <p:spPr>
          <a:xfrm>
            <a:off x="1198181" y="168425"/>
            <a:ext cx="9988166" cy="1499401"/>
          </a:xfrm>
        </p:spPr>
        <p:txBody>
          <a:bodyPr>
            <a:normAutofit/>
          </a:bodyPr>
          <a:lstStyle/>
          <a:p>
            <a:pPr algn="ctr"/>
            <a:r>
              <a:rPr lang="en-US">
                <a:ea typeface="+mj-lt"/>
                <a:cs typeface="+mj-lt"/>
              </a:rPr>
              <a:t>How did you get to know these issues </a:t>
            </a:r>
          </a:p>
        </p:txBody>
      </p:sp>
      <p:grpSp>
        <p:nvGrpSpPr>
          <p:cNvPr id="2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F68ED1D4-F100-A49E-65A6-7BE88D89037E}"/>
              </a:ext>
            </a:extLst>
          </p:cNvPr>
          <p:cNvGraphicFramePr>
            <a:graphicFrameLocks noGrp="1"/>
          </p:cNvGraphicFramePr>
          <p:nvPr>
            <p:ph idx="1"/>
            <p:extLst>
              <p:ext uri="{D42A27DB-BD31-4B8C-83A1-F6EECF244321}">
                <p14:modId xmlns:p14="http://schemas.microsoft.com/office/powerpoint/2010/main" val="4187084918"/>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35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7F41C245-4C2D-3926-627B-CBDEC650B631}"/>
              </a:ext>
            </a:extLst>
          </p:cNvPr>
          <p:cNvSpPr>
            <a:spLocks noGrp="1"/>
          </p:cNvSpPr>
          <p:nvPr>
            <p:ph type="title"/>
          </p:nvPr>
        </p:nvSpPr>
        <p:spPr>
          <a:xfrm>
            <a:off x="1198181" y="168425"/>
            <a:ext cx="9988166" cy="1499401"/>
          </a:xfrm>
        </p:spPr>
        <p:txBody>
          <a:bodyPr>
            <a:normAutofit/>
          </a:bodyPr>
          <a:lstStyle/>
          <a:p>
            <a:pPr algn="ctr"/>
            <a:r>
              <a:rPr lang="en-US">
                <a:ea typeface="+mj-lt"/>
                <a:cs typeface="+mj-lt"/>
              </a:rPr>
              <a:t>How it can be resolved </a:t>
            </a:r>
          </a:p>
        </p:txBody>
      </p:sp>
      <p:grpSp>
        <p:nvGrpSpPr>
          <p:cNvPr id="2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68A289F0-66E9-4FA8-09B5-EA628E3409DF}"/>
              </a:ext>
            </a:extLst>
          </p:cNvPr>
          <p:cNvGraphicFramePr>
            <a:graphicFrameLocks noGrp="1"/>
          </p:cNvGraphicFramePr>
          <p:nvPr>
            <p:ph idx="1"/>
            <p:extLst>
              <p:ext uri="{D42A27DB-BD31-4B8C-83A1-F6EECF244321}">
                <p14:modId xmlns:p14="http://schemas.microsoft.com/office/powerpoint/2010/main" val="3775557774"/>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589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30BD74D0-313A-E659-7413-E4572D3A960A}"/>
              </a:ext>
            </a:extLst>
          </p:cNvPr>
          <p:cNvSpPr>
            <a:spLocks noGrp="1"/>
          </p:cNvSpPr>
          <p:nvPr>
            <p:ph type="title"/>
          </p:nvPr>
        </p:nvSpPr>
        <p:spPr>
          <a:xfrm>
            <a:off x="1198181" y="168425"/>
            <a:ext cx="9988166" cy="1499401"/>
          </a:xfrm>
        </p:spPr>
        <p:txBody>
          <a:bodyPr>
            <a:normAutofit/>
          </a:bodyPr>
          <a:lstStyle/>
          <a:p>
            <a:pPr algn="ctr"/>
            <a:r>
              <a:rPr lang="en-US">
                <a:ea typeface="+mj-lt"/>
                <a:cs typeface="+mj-lt"/>
              </a:rPr>
              <a:t>Government policies </a:t>
            </a:r>
          </a:p>
        </p:txBody>
      </p:sp>
      <p:grpSp>
        <p:nvGrpSpPr>
          <p:cNvPr id="2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BE211A07-A05B-E149-E8E5-92851CB67C3C}"/>
              </a:ext>
            </a:extLst>
          </p:cNvPr>
          <p:cNvGraphicFramePr>
            <a:graphicFrameLocks noGrp="1"/>
          </p:cNvGraphicFramePr>
          <p:nvPr>
            <p:ph idx="1"/>
            <p:extLst>
              <p:ext uri="{D42A27DB-BD31-4B8C-83A1-F6EECF244321}">
                <p14:modId xmlns:p14="http://schemas.microsoft.com/office/powerpoint/2010/main" val="2187934950"/>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7302516"/>
      </p:ext>
    </p:extLst>
  </p:cSld>
  <p:clrMapOvr>
    <a:masterClrMapping/>
  </p:clrMapOvr>
</p:sld>
</file>

<file path=ppt/theme/theme1.xml><?xml version="1.0" encoding="utf-8"?>
<a:theme xmlns:a="http://schemas.openxmlformats.org/drawingml/2006/main" name="ExploreVTI">
  <a:themeElements>
    <a:clrScheme name="AnalogousFromLightSeedLeftStep">
      <a:dk1>
        <a:srgbClr val="000000"/>
      </a:dk1>
      <a:lt1>
        <a:srgbClr val="FFFFFF"/>
      </a:lt1>
      <a:dk2>
        <a:srgbClr val="412425"/>
      </a:dk2>
      <a:lt2>
        <a:srgbClr val="E8E6E2"/>
      </a:lt2>
      <a:accent1>
        <a:srgbClr val="94A4C5"/>
      </a:accent1>
      <a:accent2>
        <a:srgbClr val="7FAABA"/>
      </a:accent2>
      <a:accent3>
        <a:srgbClr val="82ACA6"/>
      </a:accent3>
      <a:accent4>
        <a:srgbClr val="77AE8F"/>
      </a:accent4>
      <a:accent5>
        <a:srgbClr val="81AD82"/>
      </a:accent5>
      <a:accent6>
        <a:srgbClr val="8AAB75"/>
      </a:accent6>
      <a:hlink>
        <a:srgbClr val="938159"/>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0</TotalTime>
  <Words>4</Words>
  <Application>Microsoft Office PowerPoint</Application>
  <PresentationFormat>Widescreen</PresentationFormat>
  <Paragraphs>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ExploreVTI</vt:lpstr>
      <vt:lpstr>Document22</vt:lpstr>
      <vt:lpstr>Team</vt:lpstr>
      <vt:lpstr>Introduction</vt:lpstr>
      <vt:lpstr>History</vt:lpstr>
      <vt:lpstr>WHAT MADE YOU TO CHOOSE THIS COMMUNITY  </vt:lpstr>
      <vt:lpstr>Issued faced by the community</vt:lpstr>
      <vt:lpstr>How did you get to know these issues </vt:lpstr>
      <vt:lpstr>How it can be resolved </vt:lpstr>
      <vt:lpstr>Government policies </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125</cp:revision>
  <dcterms:created xsi:type="dcterms:W3CDTF">2024-05-12T19:06:26Z</dcterms:created>
  <dcterms:modified xsi:type="dcterms:W3CDTF">2024-05-12T19:43:36Z</dcterms:modified>
</cp:coreProperties>
</file>