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4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58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65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65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8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38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8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77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70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59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3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1C47CE-3552-4D63-91C0-5368EE9CB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E7C739-64BC-47CB-809F-8450AF36E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6" y="643467"/>
            <a:ext cx="5452529" cy="3569242"/>
          </a:xfrm>
        </p:spPr>
        <p:txBody>
          <a:bodyPr anchor="t">
            <a:norm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Portal de notícias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4A6E96-DBFE-463F-822C-F09AFBDE7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55" y="4551035"/>
            <a:ext cx="5449479" cy="1920240"/>
          </a:xfrm>
        </p:spPr>
        <p:txBody>
          <a:bodyPr anchor="b">
            <a:normAutofit/>
          </a:bodyPr>
          <a:lstStyle/>
          <a:p>
            <a:pPr algn="r"/>
            <a:r>
              <a:rPr lang="pt-BR" dirty="0" err="1">
                <a:solidFill>
                  <a:schemeClr val="bg1"/>
                </a:solidFill>
              </a:rPr>
              <a:t>NodeJS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MySql</a:t>
            </a:r>
            <a:r>
              <a:rPr lang="pt-BR" dirty="0">
                <a:solidFill>
                  <a:schemeClr val="bg1"/>
                </a:solidFill>
              </a:rPr>
              <a:t>, Express, EJS ...</a:t>
            </a:r>
          </a:p>
        </p:txBody>
      </p:sp>
    </p:spTree>
    <p:extLst>
      <p:ext uri="{BB962C8B-B14F-4D97-AF65-F5344CB8AC3E}">
        <p14:creationId xmlns:p14="http://schemas.microsoft.com/office/powerpoint/2010/main" val="247311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6A4D178-80A6-49FC-B390-B8F2E3FA7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133"/>
          <a:stretch/>
        </p:blipFill>
        <p:spPr>
          <a:xfrm>
            <a:off x="1477107" y="1560811"/>
            <a:ext cx="9708558" cy="47274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332AE3C-6B79-4B50-AD59-D0F2DD46C7D6}"/>
              </a:ext>
            </a:extLst>
          </p:cNvPr>
          <p:cNvSpPr txBox="1"/>
          <p:nvPr/>
        </p:nvSpPr>
        <p:spPr>
          <a:xfrm flipH="1">
            <a:off x="1522826" y="618978"/>
            <a:ext cx="705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home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862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85FE62E-8DC5-4710-B7A9-6806A89AA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89" y="1146077"/>
            <a:ext cx="8862646" cy="54024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F53EC31-5407-4A71-A41E-4EF0ED1D2094}"/>
              </a:ext>
            </a:extLst>
          </p:cNvPr>
          <p:cNvSpPr txBox="1"/>
          <p:nvPr/>
        </p:nvSpPr>
        <p:spPr>
          <a:xfrm flipH="1">
            <a:off x="1223889" y="565729"/>
            <a:ext cx="705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noticias</a:t>
            </a:r>
          </a:p>
        </p:txBody>
      </p:sp>
    </p:spTree>
    <p:extLst>
      <p:ext uri="{BB962C8B-B14F-4D97-AF65-F5344CB8AC3E}">
        <p14:creationId xmlns:p14="http://schemas.microsoft.com/office/powerpoint/2010/main" val="76449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E68FDF9-4C69-40EA-B0C4-900BCC1D7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35" y="2107261"/>
            <a:ext cx="10515600" cy="438561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B5C2750-3B4D-41CD-BAC0-8648DFB459C0}"/>
              </a:ext>
            </a:extLst>
          </p:cNvPr>
          <p:cNvSpPr txBox="1"/>
          <p:nvPr/>
        </p:nvSpPr>
        <p:spPr>
          <a:xfrm flipH="1">
            <a:off x="1223889" y="565729"/>
            <a:ext cx="705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noticia?id_noticia</a:t>
            </a:r>
            <a:r>
              <a:rPr lang="pt-BR" dirty="0"/>
              <a:t>=</a:t>
            </a:r>
            <a:r>
              <a:rPr lang="pt-BR" dirty="0" err="1"/>
              <a:t>xx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643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B5C2750-3B4D-41CD-BAC0-8648DFB459C0}"/>
              </a:ext>
            </a:extLst>
          </p:cNvPr>
          <p:cNvSpPr txBox="1"/>
          <p:nvPr/>
        </p:nvSpPr>
        <p:spPr>
          <a:xfrm flipH="1">
            <a:off x="1223889" y="565729"/>
            <a:ext cx="705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formulario_inclusao_noticia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416F2E-ADFD-47C0-9243-9C576F0C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356" y="1283470"/>
            <a:ext cx="7680960" cy="500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874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281B10"/>
    </a:dk2>
    <a:lt2>
      <a:srgbClr val="FFF9F5"/>
    </a:lt2>
    <a:accent1>
      <a:srgbClr val="EE7661"/>
    </a:accent1>
    <a:accent2>
      <a:srgbClr val="4E91F0"/>
    </a:accent2>
    <a:accent3>
      <a:srgbClr val="5B5260"/>
    </a:accent3>
    <a:accent4>
      <a:srgbClr val="2CC3B4"/>
    </a:accent4>
    <a:accent5>
      <a:srgbClr val="C097F8"/>
    </a:accent5>
    <a:accent6>
      <a:srgbClr val="FF9514"/>
    </a:accent6>
    <a:hlink>
      <a:srgbClr val="E50CBC"/>
    </a:hlink>
    <a:folHlink>
      <a:srgbClr val="6257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25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Univers</vt:lpstr>
      <vt:lpstr>GradientVTI</vt:lpstr>
      <vt:lpstr>Portal de notícias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de notícias</dc:title>
  <dc:creator>jefferson victor da silva</dc:creator>
  <cp:lastModifiedBy>jefferson victor da silva</cp:lastModifiedBy>
  <cp:revision>2</cp:revision>
  <dcterms:created xsi:type="dcterms:W3CDTF">2020-07-15T06:50:00Z</dcterms:created>
  <dcterms:modified xsi:type="dcterms:W3CDTF">2020-07-15T07:09:32Z</dcterms:modified>
</cp:coreProperties>
</file>