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61" r:id="rId6"/>
    <p:sldId id="260" r:id="rId7"/>
    <p:sldId id="266" r:id="rId8"/>
    <p:sldId id="262" r:id="rId9"/>
    <p:sldId id="267" r:id="rId10"/>
    <p:sldId id="268" r:id="rId11"/>
    <p:sldId id="259" r:id="rId12"/>
    <p:sldId id="265" r:id="rId13"/>
    <p:sldId id="264" r:id="rId14"/>
    <p:sldId id="263" r:id="rId15"/>
  </p:sldIdLst>
  <p:sldSz cx="9144000" cy="5715000" type="screen16x10"/>
  <p:notesSz cx="6788150" cy="992346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79F0B5-DFAE-47CF-BB68-7FC212F52386}">
          <p14:sldIdLst>
            <p14:sldId id="256"/>
            <p14:sldId id="257"/>
            <p14:sldId id="258"/>
            <p14:sldId id="269"/>
            <p14:sldId id="261"/>
            <p14:sldId id="260"/>
            <p14:sldId id="266"/>
            <p14:sldId id="262"/>
            <p14:sldId id="267"/>
            <p14:sldId id="268"/>
            <p14:sldId id="259"/>
            <p14:sldId id="26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857" autoAdjust="0"/>
  </p:normalViewPr>
  <p:slideViewPr>
    <p:cSldViewPr>
      <p:cViewPr varScale="1">
        <p:scale>
          <a:sx n="132" d="100"/>
          <a:sy n="132" d="100"/>
        </p:scale>
        <p:origin x="1050" y="120"/>
      </p:cViewPr>
      <p:guideLst>
        <p:guide orient="horz" pos="180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44538"/>
            <a:ext cx="59531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458252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937620"/>
            <a:ext cx="8458200" cy="1018646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217540"/>
            <a:ext cx="8458200" cy="7620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Tuesday, July 7, 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Tuesday, July 7,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63500"/>
            <a:ext cx="2895600" cy="24077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5394960"/>
            <a:ext cx="758952" cy="205740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81000"/>
            <a:ext cx="8686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Tuesday, July 7, 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Tuesday, July 7, 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7/7/2015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alphaModFix amt="50000"/>
            <a:duotone>
              <a:schemeClr val="bg1">
                <a:shade val="30000"/>
                <a:satMod val="455000"/>
              </a:schemeClr>
              <a:schemeClr val="bg1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295135"/>
            <a:ext cx="86868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63500"/>
            <a:ext cx="2514600" cy="240771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Tuesday, July 7, 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63500"/>
            <a:ext cx="3352800" cy="240771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5397501"/>
            <a:ext cx="762000" cy="203729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98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875749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881656"/>
            <a:ext cx="8629650" cy="198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pic>
        <p:nvPicPr>
          <p:cNvPr id="13" name="Picture 12" descr="logo_rgb_taghor_black_6c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15272" y="285732"/>
            <a:ext cx="1303780" cy="559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i-nl/coding-dojo-event-sourc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Infi</a:t>
            </a:r>
            <a:r>
              <a:rPr lang="nl-NL" dirty="0" smtClean="0"/>
              <a:t> </a:t>
            </a:r>
            <a:r>
              <a:rPr lang="nl-NL" dirty="0" err="1" smtClean="0"/>
              <a:t>coding</a:t>
            </a:r>
            <a:r>
              <a:rPr lang="nl-NL" dirty="0" smtClean="0"/>
              <a:t> </a:t>
            </a:r>
            <a:r>
              <a:rPr lang="nl-NL" dirty="0" err="1" smtClean="0"/>
              <a:t>dojo</a:t>
            </a:r>
            <a:r>
              <a:rPr lang="nl-NL" dirty="0" smtClean="0"/>
              <a:t> – event </a:t>
            </a:r>
            <a:r>
              <a:rPr lang="nl-NL" dirty="0" err="1" smtClean="0"/>
              <a:t>sourcing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4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(GET)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2211" y="3793604"/>
            <a:ext cx="1368152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885392"/>
            <a:ext cx="1674912" cy="1043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DinnerDetails</a:t>
            </a:r>
            <a:endParaRPr lang="en-US" dirty="0" smtClean="0"/>
          </a:p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2256" y="1489348"/>
            <a:ext cx="0" cy="396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11606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HTTP GET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6296" y="1885392"/>
            <a:ext cx="1674912" cy="9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(EF </a:t>
            </a:r>
            <a:r>
              <a:rPr lang="en-US" dirty="0" err="1" smtClean="0"/>
              <a:t>DbContext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9712" y="2209428"/>
            <a:ext cx="1449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28831" y="1897596"/>
            <a:ext cx="16749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Dinner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1641" y="1840096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Repo.Find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13186" y="1574430"/>
            <a:ext cx="214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Db.FindDinner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Db.FindEventsFor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03743" y="2209428"/>
            <a:ext cx="2132553" cy="11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5" idx="0"/>
          </p:cNvCxnSpPr>
          <p:nvPr/>
        </p:nvCxnSpPr>
        <p:spPr>
          <a:xfrm>
            <a:off x="4266287" y="2833700"/>
            <a:ext cx="0" cy="959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8528" y="3203608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dinner.Hydrate</a:t>
            </a:r>
            <a:r>
              <a:rPr lang="en-US" dirty="0" smtClean="0"/>
              <a:t>(events)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4302291" y="4369668"/>
            <a:ext cx="612068" cy="684076"/>
          </a:xfrm>
          <a:prstGeom prst="bentConnector4">
            <a:avLst>
              <a:gd name="adj1" fmla="val -97818"/>
              <a:gd name="adj2" fmla="val 201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34439" y="4648408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Apply events to self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79712" y="2521129"/>
            <a:ext cx="1449119" cy="9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11103" y="2498330"/>
            <a:ext cx="102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6.Return</a:t>
            </a:r>
          </a:p>
          <a:p>
            <a:pPr algn="ctr"/>
            <a:r>
              <a:rPr lang="en-US" dirty="0" smtClean="0"/>
              <a:t>dinner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134"/>
            <a:ext cx="8686800" cy="42266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a team mate</a:t>
            </a:r>
          </a:p>
          <a:p>
            <a:pPr lvl="1"/>
            <a:r>
              <a:rPr lang="en-US" dirty="0" smtClean="0"/>
              <a:t>Make sure one of you has basic understanding of ASP.NET</a:t>
            </a:r>
          </a:p>
          <a:p>
            <a:r>
              <a:rPr lang="en-US" dirty="0" smtClean="0"/>
              <a:t>Clone code from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github.com/infi-nl/coding-dojo-event-sourcing</a:t>
            </a:r>
            <a:endParaRPr lang="en-US" dirty="0" smtClean="0"/>
          </a:p>
          <a:p>
            <a:r>
              <a:rPr lang="en-US" dirty="0" smtClean="0"/>
              <a:t>Get code running (wave your hand if it doesn’t work)</a:t>
            </a:r>
          </a:p>
          <a:p>
            <a:r>
              <a:rPr lang="en-US" dirty="0" smtClean="0"/>
              <a:t>Work on </a:t>
            </a:r>
            <a:r>
              <a:rPr lang="en-US" dirty="0" err="1" smtClean="0"/>
              <a:t>assigments</a:t>
            </a:r>
            <a:r>
              <a:rPr lang="en-US" dirty="0" smtClean="0"/>
              <a:t> (see readme) in pairs</a:t>
            </a:r>
          </a:p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canceling your RSVP using event sourcing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an activity history based on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address of a dinner using an 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(If time) Use projections to optimize the popular dinners or my events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805161"/>
            <a:ext cx="596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are tests to get you on your way!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41476"/>
            <a:ext cx="8686800" cy="698500"/>
          </a:xfrm>
        </p:spPr>
        <p:txBody>
          <a:bodyPr/>
          <a:lstStyle/>
          <a:p>
            <a:pPr algn="ctr"/>
            <a:r>
              <a:rPr lang="en-US" dirty="0" smtClean="0"/>
              <a:t>Any </a:t>
            </a:r>
            <a:r>
              <a:rPr lang="en-US" dirty="0" err="1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278549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Have fun!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00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 r="19714" b="55306"/>
          <a:stretch/>
        </p:blipFill>
        <p:spPr>
          <a:xfrm>
            <a:off x="2735796" y="591397"/>
            <a:ext cx="3240360" cy="1680749"/>
          </a:xfrm>
          <a:prstGeom prst="rect">
            <a:avLst/>
          </a:prstGeom>
        </p:spPr>
      </p:pic>
      <p:pic>
        <p:nvPicPr>
          <p:cNvPr id="1026" name="Picture 2" descr="Freek Pa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92" y="285750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8629" y="4135062"/>
            <a:ext cx="1388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Freek</a:t>
            </a:r>
            <a:endParaRPr lang="en-US" sz="4000" dirty="0"/>
          </a:p>
        </p:txBody>
      </p:sp>
      <p:pic>
        <p:nvPicPr>
          <p:cNvPr id="1028" name="Picture 4" descr="Jiri Bak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750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59008" y="4225652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Jiri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30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18:00 Food</a:t>
            </a:r>
          </a:p>
          <a:p>
            <a:r>
              <a:rPr lang="en-US" dirty="0" smtClean="0"/>
              <a:t>18:30 Intro &lt;- you are here</a:t>
            </a:r>
          </a:p>
          <a:p>
            <a:r>
              <a:rPr lang="en-US" dirty="0" smtClean="0"/>
              <a:t>18:45 Start</a:t>
            </a:r>
          </a:p>
          <a:p>
            <a:r>
              <a:rPr lang="en-US" dirty="0" smtClean="0"/>
              <a:t>21:00(</a:t>
            </a:r>
            <a:r>
              <a:rPr lang="en-US" dirty="0" err="1" smtClean="0"/>
              <a:t>ish</a:t>
            </a:r>
            <a:r>
              <a:rPr lang="en-US" dirty="0" smtClean="0"/>
              <a:t>) Discussion and drinks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Coding 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new stuff</a:t>
            </a:r>
          </a:p>
          <a:p>
            <a:r>
              <a:rPr lang="en-US" dirty="0" smtClean="0"/>
              <a:t>Meeting new people</a:t>
            </a:r>
          </a:p>
          <a:p>
            <a:r>
              <a:rPr lang="en-US" dirty="0" smtClean="0"/>
              <a:t>Having fun</a:t>
            </a:r>
          </a:p>
          <a:p>
            <a:r>
              <a:rPr lang="en-US" dirty="0" smtClean="0"/>
              <a:t>It’s not a competition!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Tonight: </a:t>
            </a:r>
            <a:r>
              <a:rPr lang="en-US" dirty="0" err="1" smtClean="0"/>
              <a:t>Nerddinner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Organize dinners for nerds</a:t>
            </a:r>
          </a:p>
          <a:p>
            <a:pPr lvl="1"/>
            <a:r>
              <a:rPr lang="en-US" dirty="0"/>
              <a:t>Make dinners</a:t>
            </a:r>
          </a:p>
          <a:p>
            <a:pPr lvl="1"/>
            <a:r>
              <a:rPr lang="en-US" dirty="0"/>
              <a:t>RSVP</a:t>
            </a:r>
          </a:p>
          <a:p>
            <a:pPr lvl="1"/>
            <a:r>
              <a:rPr lang="en-US" dirty="0"/>
              <a:t>Cancel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Canonical ASP.NET MVC example</a:t>
            </a:r>
          </a:p>
          <a:p>
            <a:pPr lvl="1"/>
            <a:r>
              <a:rPr lang="en-US" dirty="0" smtClean="0"/>
              <a:t>ASP.NET </a:t>
            </a:r>
            <a:r>
              <a:rPr lang="en-US" dirty="0"/>
              <a:t>MVC 3</a:t>
            </a:r>
          </a:p>
          <a:p>
            <a:pPr lvl="1"/>
            <a:r>
              <a:rPr lang="en-US" dirty="0"/>
              <a:t>Entity Framework </a:t>
            </a:r>
            <a:r>
              <a:rPr lang="en-US" dirty="0" smtClean="0"/>
              <a:t>5</a:t>
            </a:r>
          </a:p>
          <a:p>
            <a:r>
              <a:rPr lang="en-US" dirty="0" smtClean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1378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models model the current state using mutable state. </a:t>
            </a:r>
          </a:p>
          <a:p>
            <a:r>
              <a:rPr lang="en-US" dirty="0" smtClean="0"/>
              <a:t>Event Sourcing: Infer the current state using a history of changes (events)</a:t>
            </a:r>
          </a:p>
          <a:p>
            <a:pPr lvl="1"/>
            <a:r>
              <a:rPr lang="en-US" dirty="0" smtClean="0"/>
              <a:t>event sourcing retains the history</a:t>
            </a:r>
          </a:p>
        </p:txBody>
      </p:sp>
    </p:spTree>
    <p:extLst>
      <p:ext uri="{BB962C8B-B14F-4D97-AF65-F5344CB8AC3E}">
        <p14:creationId xmlns:p14="http://schemas.microsoft.com/office/powerpoint/2010/main" val="41375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6333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16333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RSVPed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4678" y="163718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0207" y="16333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RSVPed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80312" y="163336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RSVP Canceled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763688" y="202940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18159" y="202940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72630" y="202940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48264" y="2029408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96136" y="4297660"/>
            <a:ext cx="1368152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3448" y="429766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8420" y="2961692"/>
            <a:ext cx="1368152" cy="9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 a</a:t>
            </a:r>
          </a:p>
          <a:p>
            <a:r>
              <a:rPr lang="en-US" dirty="0" smtClean="0"/>
              <a:t>RSVPs: 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98620" y="2961692"/>
            <a:ext cx="1368152" cy="9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 a</a:t>
            </a:r>
          </a:p>
          <a:p>
            <a:r>
              <a:rPr lang="en-US" dirty="0" smtClean="0"/>
              <a:t>RSVPs: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98820" y="2957872"/>
            <a:ext cx="1368152" cy="9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 a</a:t>
            </a:r>
          </a:p>
          <a:p>
            <a:r>
              <a:rPr lang="en-US" dirty="0" smtClean="0"/>
              <a:t>RSVPs: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07562" y="2965512"/>
            <a:ext cx="1368152" cy="9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 b</a:t>
            </a:r>
          </a:p>
          <a:p>
            <a:r>
              <a:rPr lang="en-US" dirty="0" smtClean="0"/>
              <a:t>RSVPs: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80312" y="2957872"/>
            <a:ext cx="1368152" cy="9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 b</a:t>
            </a:r>
          </a:p>
          <a:p>
            <a:r>
              <a:rPr lang="en-US" dirty="0" smtClean="0"/>
              <a:t>RSVPs: 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9" idx="0"/>
          </p:cNvCxnSpPr>
          <p:nvPr/>
        </p:nvCxnSpPr>
        <p:spPr>
          <a:xfrm>
            <a:off x="1079612" y="2425452"/>
            <a:ext cx="2884" cy="536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86708" y="2446029"/>
            <a:ext cx="2884" cy="536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93804" y="2446029"/>
            <a:ext cx="2884" cy="536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54800" y="2455348"/>
            <a:ext cx="2884" cy="536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83186" y="2416583"/>
            <a:ext cx="2884" cy="536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36" y="4513684"/>
            <a:ext cx="310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models store blue</a:t>
            </a:r>
          </a:p>
          <a:p>
            <a:r>
              <a:rPr lang="en-US" dirty="0" smtClean="0"/>
              <a:t>Event sourcing stores 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Nerddinner</a:t>
            </a:r>
            <a:r>
              <a:rPr lang="en-US" dirty="0" smtClean="0"/>
              <a:t> &amp; 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learn about the concepts of Event Sourcing, not the technology</a:t>
            </a:r>
          </a:p>
          <a:p>
            <a:r>
              <a:rPr lang="en-US" dirty="0" smtClean="0"/>
              <a:t>Infra is provided (if you find yourself working on infra, raise your hand)</a:t>
            </a:r>
          </a:p>
          <a:p>
            <a:pPr lvl="1"/>
            <a:r>
              <a:rPr lang="en-US" dirty="0" smtClean="0"/>
              <a:t>Not production quality (just barely working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 smtClean="0"/>
          </a:p>
          <a:p>
            <a:r>
              <a:rPr lang="en-US" dirty="0" smtClean="0"/>
              <a:t>Hybrid state / event sourcing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(Command)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9952" y="1777380"/>
            <a:ext cx="1368152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885392"/>
            <a:ext cx="1674912" cy="1043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RegisterRSVP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79712" y="2146712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3728" y="1791274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Dinner.RSVP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2256" y="1489348"/>
            <a:ext cx="0" cy="396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536" y="11606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HTTP POST</a:t>
            </a:r>
            <a:endParaRPr lang="en-US" dirty="0"/>
          </a:p>
        </p:txBody>
      </p:sp>
      <p:cxnSp>
        <p:nvCxnSpPr>
          <p:cNvPr id="29" name="Elbow Connector 28"/>
          <p:cNvCxnSpPr>
            <a:stCxn id="4" idx="2"/>
            <a:endCxn id="4" idx="3"/>
          </p:cNvCxnSpPr>
          <p:nvPr/>
        </p:nvCxnSpPr>
        <p:spPr>
          <a:xfrm rot="5400000" flipH="1" flipV="1">
            <a:off x="4860032" y="2353444"/>
            <a:ext cx="612068" cy="684076"/>
          </a:xfrm>
          <a:prstGeom prst="bentConnector4">
            <a:avLst>
              <a:gd name="adj1" fmla="val -97818"/>
              <a:gd name="adj2" fmla="val 201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34018" y="3699396"/>
            <a:ext cx="182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3. Run logic &amp;</a:t>
            </a:r>
          </a:p>
          <a:p>
            <a:pPr algn="ctr"/>
            <a:r>
              <a:rPr lang="en-US" dirty="0" smtClean="0"/>
              <a:t>4. Raise Event(s)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01835" y="2744082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Apply events to self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979712" y="2695482"/>
            <a:ext cx="21505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0869" y="265174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 Return raised</a:t>
            </a:r>
          </a:p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4800" y="4099421"/>
            <a:ext cx="16749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DinnerRepository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1130626" y="2928748"/>
            <a:ext cx="11630" cy="1170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0626" y="3254578"/>
            <a:ext cx="16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Persist state</a:t>
            </a:r>
          </a:p>
          <a:p>
            <a:r>
              <a:rPr lang="en-US" dirty="0" smtClean="0"/>
              <a:t>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fi_presentatie">
  <a:themeElements>
    <a:clrScheme name="Custom 3">
      <a:dk1>
        <a:srgbClr val="000000"/>
      </a:dk1>
      <a:lt1>
        <a:sysClr val="window" lastClr="FFFFFF"/>
      </a:lt1>
      <a:dk2>
        <a:srgbClr val="4E5B6F"/>
      </a:dk2>
      <a:lt2>
        <a:srgbClr val="D6ECFF"/>
      </a:lt2>
      <a:accent1>
        <a:srgbClr val="FF6E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FFC000"/>
      </a:accent6>
      <a:hlink>
        <a:srgbClr val="007DEA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0</TotalTime>
  <Words>385</Words>
  <Application>Microsoft Office PowerPoint</Application>
  <PresentationFormat>On-screen Show (16:10)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Wingdings</vt:lpstr>
      <vt:lpstr>Wingdings 2</vt:lpstr>
      <vt:lpstr>infi_presentatie</vt:lpstr>
      <vt:lpstr>Infi coding dojo – event sourcing</vt:lpstr>
      <vt:lpstr>PowerPoint Presentation</vt:lpstr>
      <vt:lpstr>agenda</vt:lpstr>
      <vt:lpstr>Why Coding dojo</vt:lpstr>
      <vt:lpstr>Tonight: Nerddinner</vt:lpstr>
      <vt:lpstr>Event sourcing</vt:lpstr>
      <vt:lpstr>Example</vt:lpstr>
      <vt:lpstr>Nerddinner &amp; Event sourcing</vt:lpstr>
      <vt:lpstr>How does it work (Command)</vt:lpstr>
      <vt:lpstr>How does it work (GET)</vt:lpstr>
      <vt:lpstr>The concept</vt:lpstr>
      <vt:lpstr>The assignments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2015-07-07T13:16:39Z</dcterms:created>
  <dcterms:modified xsi:type="dcterms:W3CDTF">2015-07-07T14:24:27Z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