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61" r:id="rId4"/>
    <p:sldId id="281" r:id="rId5"/>
    <p:sldId id="282" r:id="rId6"/>
  </p:sldIdLst>
  <p:sldSz cx="9144000" cy="5143500" type="screen16x9"/>
  <p:notesSz cx="6858000" cy="9144000"/>
  <p:embeddedFontLst>
    <p:embeddedFont>
      <p:font typeface="Bevan" panose="020B0604020202020204" charset="0"/>
      <p:regular r:id="rId8"/>
      <p:italic r:id="rId9"/>
    </p:embeddedFont>
    <p:embeddedFont>
      <p:font typeface="Dosis" pitchFamily="2" charset="0"/>
      <p:regular r:id="rId10"/>
      <p:bold r:id="rId11"/>
    </p:embeddedFont>
    <p:embeddedFont>
      <p:font typeface="Dosis SemiBold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05EF1FB-B85A-395D-60C0-9888C0FA8E0F}" name="JEFFERSON ARAUJO SILVA ." initials="JAS." userId="JEFFERSON ARAUJO SILVA .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9344AC-1AC1-46E2-95B6-680796D7768F}">
  <a:tblStyle styleId="{989344AC-1AC1-46E2-95B6-680796D776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16" y="38"/>
      </p:cViewPr>
      <p:guideLst/>
    </p:cSldViewPr>
  </p:slideViewPr>
  <p:notesTextViewPr>
    <p:cViewPr>
      <p:scale>
        <a:sx n="153" d="100"/>
        <a:sy n="153" d="100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e8bc3dedf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e8bc3dedf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 inicial sobre o projeto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e8bc3dedf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8300" y="6731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e8bc3dedf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Motivos pelo qual escolhi esse tema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661939ed5_0_16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661939ed5_0_16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8e8bc3dedf_0_8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8e8bc3dedf_0_8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8e8bc3dedf_0_8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8e8bc3dedf_0_8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home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home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30" y="1485313"/>
            <a:ext cx="5866800" cy="16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Bevan"/>
              <a:buNone/>
              <a:defRPr sz="5200">
                <a:latin typeface="Bevan"/>
                <a:ea typeface="Bevan"/>
                <a:cs typeface="Bevan"/>
                <a:sym typeface="Bev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145788"/>
            <a:ext cx="5866800" cy="5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SemiBold"/>
              <a:buNone/>
              <a:defRPr sz="2000"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 flipH="1">
            <a:off x="1904625" y="-3513706"/>
            <a:ext cx="4059824" cy="9384453"/>
          </a:xfrm>
          <a:custGeom>
            <a:avLst/>
            <a:gdLst/>
            <a:ahLst/>
            <a:cxnLst/>
            <a:rect l="l" t="t" r="r" b="b"/>
            <a:pathLst>
              <a:path w="28375" h="65590" extrusionOk="0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 flipH="1">
            <a:off x="2478508" y="-1650123"/>
            <a:ext cx="3818852" cy="9872798"/>
          </a:xfrm>
          <a:custGeom>
            <a:avLst/>
            <a:gdLst/>
            <a:ahLst/>
            <a:cxnLst/>
            <a:rect l="l" t="t" r="r" b="b"/>
            <a:pathLst>
              <a:path w="28704" h="65588" extrusionOk="0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7748672" y="-282175"/>
            <a:ext cx="1782588" cy="1980668"/>
          </a:xfrm>
          <a:custGeom>
            <a:avLst/>
            <a:gdLst/>
            <a:ahLst/>
            <a:cxnLst/>
            <a:rect l="l" t="t" r="r" b="b"/>
            <a:pathLst>
              <a:path w="28375" h="31528" extrusionOk="0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045061" flipH="1">
            <a:off x="103234" y="3594863"/>
            <a:ext cx="3054854" cy="3088124"/>
          </a:xfrm>
          <a:custGeom>
            <a:avLst/>
            <a:gdLst/>
            <a:ahLst/>
            <a:cxnLst/>
            <a:rect l="l" t="t" r="r" b="b"/>
            <a:pathLst>
              <a:path w="8840" h="8861" extrusionOk="0">
                <a:moveTo>
                  <a:pt x="5139" y="1"/>
                </a:moveTo>
                <a:cubicBezTo>
                  <a:pt x="4736" y="1"/>
                  <a:pt x="4334" y="100"/>
                  <a:pt x="3967" y="271"/>
                </a:cubicBezTo>
                <a:cubicBezTo>
                  <a:pt x="3960" y="274"/>
                  <a:pt x="3952" y="279"/>
                  <a:pt x="3945" y="282"/>
                </a:cubicBezTo>
                <a:cubicBezTo>
                  <a:pt x="3941" y="280"/>
                  <a:pt x="3936" y="279"/>
                  <a:pt x="3930" y="279"/>
                </a:cubicBezTo>
                <a:cubicBezTo>
                  <a:pt x="3926" y="279"/>
                  <a:pt x="3922" y="280"/>
                  <a:pt x="3919" y="280"/>
                </a:cubicBezTo>
                <a:cubicBezTo>
                  <a:pt x="3641" y="319"/>
                  <a:pt x="3396" y="474"/>
                  <a:pt x="3174" y="638"/>
                </a:cubicBezTo>
                <a:cubicBezTo>
                  <a:pt x="2936" y="818"/>
                  <a:pt x="2720" y="1026"/>
                  <a:pt x="2507" y="1237"/>
                </a:cubicBezTo>
                <a:cubicBezTo>
                  <a:pt x="2270" y="1473"/>
                  <a:pt x="2082" y="1737"/>
                  <a:pt x="1907" y="2021"/>
                </a:cubicBezTo>
                <a:cubicBezTo>
                  <a:pt x="1770" y="2242"/>
                  <a:pt x="1614" y="2456"/>
                  <a:pt x="1501" y="2692"/>
                </a:cubicBezTo>
                <a:cubicBezTo>
                  <a:pt x="1399" y="2907"/>
                  <a:pt x="1315" y="3356"/>
                  <a:pt x="1644" y="3356"/>
                </a:cubicBezTo>
                <a:cubicBezTo>
                  <a:pt x="1662" y="3356"/>
                  <a:pt x="1681" y="3355"/>
                  <a:pt x="1702" y="3352"/>
                </a:cubicBezTo>
                <a:cubicBezTo>
                  <a:pt x="2050" y="3303"/>
                  <a:pt x="2383" y="3058"/>
                  <a:pt x="2673" y="2874"/>
                </a:cubicBezTo>
                <a:cubicBezTo>
                  <a:pt x="2914" y="2723"/>
                  <a:pt x="3154" y="2580"/>
                  <a:pt x="3413" y="2461"/>
                </a:cubicBezTo>
                <a:cubicBezTo>
                  <a:pt x="3490" y="2425"/>
                  <a:pt x="3642" y="2342"/>
                  <a:pt x="3753" y="2342"/>
                </a:cubicBezTo>
                <a:cubicBezTo>
                  <a:pt x="3776" y="2342"/>
                  <a:pt x="3798" y="2346"/>
                  <a:pt x="3817" y="2354"/>
                </a:cubicBezTo>
                <a:cubicBezTo>
                  <a:pt x="3941" y="2413"/>
                  <a:pt x="3641" y="2837"/>
                  <a:pt x="3600" y="2889"/>
                </a:cubicBezTo>
                <a:cubicBezTo>
                  <a:pt x="3415" y="3128"/>
                  <a:pt x="3174" y="3322"/>
                  <a:pt x="2941" y="3513"/>
                </a:cubicBezTo>
                <a:cubicBezTo>
                  <a:pt x="2704" y="3708"/>
                  <a:pt x="2477" y="3912"/>
                  <a:pt x="2257" y="4127"/>
                </a:cubicBezTo>
                <a:cubicBezTo>
                  <a:pt x="1770" y="4599"/>
                  <a:pt x="1351" y="5134"/>
                  <a:pt x="981" y="5699"/>
                </a:cubicBezTo>
                <a:cubicBezTo>
                  <a:pt x="592" y="6295"/>
                  <a:pt x="331" y="6979"/>
                  <a:pt x="182" y="7673"/>
                </a:cubicBezTo>
                <a:cubicBezTo>
                  <a:pt x="137" y="7884"/>
                  <a:pt x="75" y="8094"/>
                  <a:pt x="43" y="8309"/>
                </a:cubicBezTo>
                <a:cubicBezTo>
                  <a:pt x="21" y="8455"/>
                  <a:pt x="0" y="8631"/>
                  <a:pt x="79" y="8764"/>
                </a:cubicBezTo>
                <a:cubicBezTo>
                  <a:pt x="122" y="8835"/>
                  <a:pt x="191" y="8861"/>
                  <a:pt x="264" y="8861"/>
                </a:cubicBezTo>
                <a:cubicBezTo>
                  <a:pt x="328" y="8861"/>
                  <a:pt x="396" y="8841"/>
                  <a:pt x="452" y="8816"/>
                </a:cubicBezTo>
                <a:cubicBezTo>
                  <a:pt x="726" y="8694"/>
                  <a:pt x="982" y="8500"/>
                  <a:pt x="1225" y="8325"/>
                </a:cubicBezTo>
                <a:cubicBezTo>
                  <a:pt x="1750" y="7954"/>
                  <a:pt x="2241" y="7539"/>
                  <a:pt x="2733" y="7128"/>
                </a:cubicBezTo>
                <a:cubicBezTo>
                  <a:pt x="3243" y="6706"/>
                  <a:pt x="3757" y="6289"/>
                  <a:pt x="4312" y="5926"/>
                </a:cubicBezTo>
                <a:cubicBezTo>
                  <a:pt x="4586" y="5747"/>
                  <a:pt x="4870" y="5585"/>
                  <a:pt x="5164" y="5443"/>
                </a:cubicBezTo>
                <a:cubicBezTo>
                  <a:pt x="5189" y="5430"/>
                  <a:pt x="5343" y="5337"/>
                  <a:pt x="5403" y="5337"/>
                </a:cubicBezTo>
                <a:cubicBezTo>
                  <a:pt x="5412" y="5337"/>
                  <a:pt x="5420" y="5339"/>
                  <a:pt x="5424" y="5345"/>
                </a:cubicBezTo>
                <a:cubicBezTo>
                  <a:pt x="5454" y="5392"/>
                  <a:pt x="5427" y="5504"/>
                  <a:pt x="5424" y="5555"/>
                </a:cubicBezTo>
                <a:cubicBezTo>
                  <a:pt x="5413" y="5721"/>
                  <a:pt x="5438" y="5901"/>
                  <a:pt x="5568" y="6018"/>
                </a:cubicBezTo>
                <a:cubicBezTo>
                  <a:pt x="5624" y="6069"/>
                  <a:pt x="5691" y="6088"/>
                  <a:pt x="5761" y="6088"/>
                </a:cubicBezTo>
                <a:cubicBezTo>
                  <a:pt x="5827" y="6088"/>
                  <a:pt x="5894" y="6071"/>
                  <a:pt x="5955" y="6046"/>
                </a:cubicBezTo>
                <a:cubicBezTo>
                  <a:pt x="6289" y="5906"/>
                  <a:pt x="6553" y="5598"/>
                  <a:pt x="6793" y="5339"/>
                </a:cubicBezTo>
                <a:cubicBezTo>
                  <a:pt x="6968" y="5150"/>
                  <a:pt x="7106" y="4927"/>
                  <a:pt x="7269" y="4727"/>
                </a:cubicBezTo>
                <a:cubicBezTo>
                  <a:pt x="7497" y="4449"/>
                  <a:pt x="7743" y="4184"/>
                  <a:pt x="7985" y="3917"/>
                </a:cubicBezTo>
                <a:cubicBezTo>
                  <a:pt x="8197" y="3681"/>
                  <a:pt x="8404" y="3432"/>
                  <a:pt x="8579" y="3166"/>
                </a:cubicBezTo>
                <a:cubicBezTo>
                  <a:pt x="8656" y="3046"/>
                  <a:pt x="8840" y="2746"/>
                  <a:pt x="8631" y="2652"/>
                </a:cubicBezTo>
                <a:cubicBezTo>
                  <a:pt x="8590" y="2633"/>
                  <a:pt x="8546" y="2626"/>
                  <a:pt x="8499" y="2626"/>
                </a:cubicBezTo>
                <a:cubicBezTo>
                  <a:pt x="8375" y="2626"/>
                  <a:pt x="8238" y="2676"/>
                  <a:pt x="8127" y="2691"/>
                </a:cubicBezTo>
                <a:cubicBezTo>
                  <a:pt x="7944" y="2714"/>
                  <a:pt x="7762" y="2746"/>
                  <a:pt x="7580" y="2774"/>
                </a:cubicBezTo>
                <a:cubicBezTo>
                  <a:pt x="7335" y="2810"/>
                  <a:pt x="7075" y="2850"/>
                  <a:pt x="6819" y="2850"/>
                </a:cubicBezTo>
                <a:cubicBezTo>
                  <a:pt x="6654" y="2850"/>
                  <a:pt x="6490" y="2833"/>
                  <a:pt x="6334" y="2789"/>
                </a:cubicBezTo>
                <a:cubicBezTo>
                  <a:pt x="6175" y="2743"/>
                  <a:pt x="6034" y="2647"/>
                  <a:pt x="5977" y="2487"/>
                </a:cubicBezTo>
                <a:cubicBezTo>
                  <a:pt x="5913" y="2301"/>
                  <a:pt x="5958" y="2075"/>
                  <a:pt x="6000" y="1890"/>
                </a:cubicBezTo>
                <a:cubicBezTo>
                  <a:pt x="6088" y="1510"/>
                  <a:pt x="6276" y="1145"/>
                  <a:pt x="6301" y="752"/>
                </a:cubicBezTo>
                <a:cubicBezTo>
                  <a:pt x="6327" y="353"/>
                  <a:pt x="6031" y="145"/>
                  <a:pt x="5674" y="62"/>
                </a:cubicBezTo>
                <a:cubicBezTo>
                  <a:pt x="5497" y="20"/>
                  <a:pt x="5318" y="1"/>
                  <a:pt x="51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2">
    <p:bg>
      <p:bgPr>
        <a:solidFill>
          <a:schemeClr val="dk2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2_1">
    <p:bg>
      <p:bgPr>
        <a:solidFill>
          <a:schemeClr val="accent4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713225" y="1148225"/>
            <a:ext cx="7717500" cy="3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None/>
              <a:defRPr sz="12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 rot="5400000">
            <a:off x="-130625" y="-240425"/>
            <a:ext cx="1782588" cy="1980668"/>
          </a:xfrm>
          <a:custGeom>
            <a:avLst/>
            <a:gdLst/>
            <a:ahLst/>
            <a:cxnLst/>
            <a:rect l="l" t="t" r="r" b="b"/>
            <a:pathLst>
              <a:path w="28375" h="31528" extrusionOk="0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rot="-5400000" flipH="1">
            <a:off x="7468500" y="-240425"/>
            <a:ext cx="1782588" cy="1980668"/>
          </a:xfrm>
          <a:custGeom>
            <a:avLst/>
            <a:gdLst/>
            <a:ahLst/>
            <a:cxnLst/>
            <a:rect l="l" t="t" r="r" b="b"/>
            <a:pathLst>
              <a:path w="28375" h="31528" extrusionOk="0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0" y="1479550"/>
            <a:ext cx="38589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4572000" y="1957750"/>
            <a:ext cx="38589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 rot="3377950">
            <a:off x="4887814" y="-1238852"/>
            <a:ext cx="2966427" cy="2973492"/>
          </a:xfrm>
          <a:custGeom>
            <a:avLst/>
            <a:gdLst/>
            <a:ahLst/>
            <a:cxnLst/>
            <a:rect l="l" t="t" r="r" b="b"/>
            <a:pathLst>
              <a:path w="8840" h="8861" extrusionOk="0">
                <a:moveTo>
                  <a:pt x="5139" y="1"/>
                </a:moveTo>
                <a:cubicBezTo>
                  <a:pt x="4736" y="1"/>
                  <a:pt x="4334" y="100"/>
                  <a:pt x="3967" y="271"/>
                </a:cubicBezTo>
                <a:cubicBezTo>
                  <a:pt x="3960" y="274"/>
                  <a:pt x="3952" y="279"/>
                  <a:pt x="3945" y="282"/>
                </a:cubicBezTo>
                <a:cubicBezTo>
                  <a:pt x="3941" y="280"/>
                  <a:pt x="3936" y="279"/>
                  <a:pt x="3930" y="279"/>
                </a:cubicBezTo>
                <a:cubicBezTo>
                  <a:pt x="3926" y="279"/>
                  <a:pt x="3922" y="280"/>
                  <a:pt x="3919" y="280"/>
                </a:cubicBezTo>
                <a:cubicBezTo>
                  <a:pt x="3641" y="319"/>
                  <a:pt x="3396" y="474"/>
                  <a:pt x="3174" y="638"/>
                </a:cubicBezTo>
                <a:cubicBezTo>
                  <a:pt x="2936" y="818"/>
                  <a:pt x="2720" y="1026"/>
                  <a:pt x="2507" y="1237"/>
                </a:cubicBezTo>
                <a:cubicBezTo>
                  <a:pt x="2270" y="1473"/>
                  <a:pt x="2082" y="1737"/>
                  <a:pt x="1907" y="2021"/>
                </a:cubicBezTo>
                <a:cubicBezTo>
                  <a:pt x="1770" y="2242"/>
                  <a:pt x="1614" y="2456"/>
                  <a:pt x="1501" y="2692"/>
                </a:cubicBezTo>
                <a:cubicBezTo>
                  <a:pt x="1399" y="2907"/>
                  <a:pt x="1315" y="3356"/>
                  <a:pt x="1644" y="3356"/>
                </a:cubicBezTo>
                <a:cubicBezTo>
                  <a:pt x="1662" y="3356"/>
                  <a:pt x="1681" y="3355"/>
                  <a:pt x="1702" y="3352"/>
                </a:cubicBezTo>
                <a:cubicBezTo>
                  <a:pt x="2050" y="3303"/>
                  <a:pt x="2383" y="3058"/>
                  <a:pt x="2673" y="2874"/>
                </a:cubicBezTo>
                <a:cubicBezTo>
                  <a:pt x="2914" y="2723"/>
                  <a:pt x="3154" y="2580"/>
                  <a:pt x="3413" y="2461"/>
                </a:cubicBezTo>
                <a:cubicBezTo>
                  <a:pt x="3490" y="2425"/>
                  <a:pt x="3642" y="2342"/>
                  <a:pt x="3753" y="2342"/>
                </a:cubicBezTo>
                <a:cubicBezTo>
                  <a:pt x="3776" y="2342"/>
                  <a:pt x="3798" y="2346"/>
                  <a:pt x="3817" y="2354"/>
                </a:cubicBezTo>
                <a:cubicBezTo>
                  <a:pt x="3941" y="2413"/>
                  <a:pt x="3641" y="2837"/>
                  <a:pt x="3600" y="2889"/>
                </a:cubicBezTo>
                <a:cubicBezTo>
                  <a:pt x="3415" y="3128"/>
                  <a:pt x="3174" y="3322"/>
                  <a:pt x="2941" y="3513"/>
                </a:cubicBezTo>
                <a:cubicBezTo>
                  <a:pt x="2704" y="3708"/>
                  <a:pt x="2477" y="3912"/>
                  <a:pt x="2257" y="4127"/>
                </a:cubicBezTo>
                <a:cubicBezTo>
                  <a:pt x="1770" y="4599"/>
                  <a:pt x="1351" y="5134"/>
                  <a:pt x="981" y="5699"/>
                </a:cubicBezTo>
                <a:cubicBezTo>
                  <a:pt x="592" y="6295"/>
                  <a:pt x="331" y="6979"/>
                  <a:pt x="182" y="7673"/>
                </a:cubicBezTo>
                <a:cubicBezTo>
                  <a:pt x="137" y="7884"/>
                  <a:pt x="75" y="8094"/>
                  <a:pt x="43" y="8309"/>
                </a:cubicBezTo>
                <a:cubicBezTo>
                  <a:pt x="21" y="8455"/>
                  <a:pt x="0" y="8631"/>
                  <a:pt x="79" y="8764"/>
                </a:cubicBezTo>
                <a:cubicBezTo>
                  <a:pt x="122" y="8835"/>
                  <a:pt x="191" y="8861"/>
                  <a:pt x="264" y="8861"/>
                </a:cubicBezTo>
                <a:cubicBezTo>
                  <a:pt x="328" y="8861"/>
                  <a:pt x="396" y="8841"/>
                  <a:pt x="452" y="8816"/>
                </a:cubicBezTo>
                <a:cubicBezTo>
                  <a:pt x="726" y="8694"/>
                  <a:pt x="982" y="8500"/>
                  <a:pt x="1225" y="8325"/>
                </a:cubicBezTo>
                <a:cubicBezTo>
                  <a:pt x="1750" y="7954"/>
                  <a:pt x="2241" y="7539"/>
                  <a:pt x="2733" y="7128"/>
                </a:cubicBezTo>
                <a:cubicBezTo>
                  <a:pt x="3243" y="6706"/>
                  <a:pt x="3757" y="6289"/>
                  <a:pt x="4312" y="5926"/>
                </a:cubicBezTo>
                <a:cubicBezTo>
                  <a:pt x="4586" y="5747"/>
                  <a:pt x="4870" y="5585"/>
                  <a:pt x="5164" y="5443"/>
                </a:cubicBezTo>
                <a:cubicBezTo>
                  <a:pt x="5189" y="5430"/>
                  <a:pt x="5343" y="5337"/>
                  <a:pt x="5403" y="5337"/>
                </a:cubicBezTo>
                <a:cubicBezTo>
                  <a:pt x="5412" y="5337"/>
                  <a:pt x="5420" y="5339"/>
                  <a:pt x="5424" y="5345"/>
                </a:cubicBezTo>
                <a:cubicBezTo>
                  <a:pt x="5454" y="5392"/>
                  <a:pt x="5427" y="5504"/>
                  <a:pt x="5424" y="5555"/>
                </a:cubicBezTo>
                <a:cubicBezTo>
                  <a:pt x="5413" y="5721"/>
                  <a:pt x="5438" y="5901"/>
                  <a:pt x="5568" y="6018"/>
                </a:cubicBezTo>
                <a:cubicBezTo>
                  <a:pt x="5624" y="6069"/>
                  <a:pt x="5691" y="6088"/>
                  <a:pt x="5761" y="6088"/>
                </a:cubicBezTo>
                <a:cubicBezTo>
                  <a:pt x="5827" y="6088"/>
                  <a:pt x="5894" y="6071"/>
                  <a:pt x="5955" y="6046"/>
                </a:cubicBezTo>
                <a:cubicBezTo>
                  <a:pt x="6289" y="5906"/>
                  <a:pt x="6553" y="5598"/>
                  <a:pt x="6793" y="5339"/>
                </a:cubicBezTo>
                <a:cubicBezTo>
                  <a:pt x="6968" y="5150"/>
                  <a:pt x="7106" y="4927"/>
                  <a:pt x="7269" y="4727"/>
                </a:cubicBezTo>
                <a:cubicBezTo>
                  <a:pt x="7497" y="4449"/>
                  <a:pt x="7743" y="4184"/>
                  <a:pt x="7985" y="3917"/>
                </a:cubicBezTo>
                <a:cubicBezTo>
                  <a:pt x="8197" y="3681"/>
                  <a:pt x="8404" y="3432"/>
                  <a:pt x="8579" y="3166"/>
                </a:cubicBezTo>
                <a:cubicBezTo>
                  <a:pt x="8656" y="3046"/>
                  <a:pt x="8840" y="2746"/>
                  <a:pt x="8631" y="2652"/>
                </a:cubicBezTo>
                <a:cubicBezTo>
                  <a:pt x="8590" y="2633"/>
                  <a:pt x="8546" y="2626"/>
                  <a:pt x="8499" y="2626"/>
                </a:cubicBezTo>
                <a:cubicBezTo>
                  <a:pt x="8375" y="2626"/>
                  <a:pt x="8238" y="2676"/>
                  <a:pt x="8127" y="2691"/>
                </a:cubicBezTo>
                <a:cubicBezTo>
                  <a:pt x="7944" y="2714"/>
                  <a:pt x="7762" y="2746"/>
                  <a:pt x="7580" y="2774"/>
                </a:cubicBezTo>
                <a:cubicBezTo>
                  <a:pt x="7335" y="2810"/>
                  <a:pt x="7075" y="2850"/>
                  <a:pt x="6819" y="2850"/>
                </a:cubicBezTo>
                <a:cubicBezTo>
                  <a:pt x="6654" y="2850"/>
                  <a:pt x="6490" y="2833"/>
                  <a:pt x="6334" y="2789"/>
                </a:cubicBezTo>
                <a:cubicBezTo>
                  <a:pt x="6175" y="2743"/>
                  <a:pt x="6034" y="2647"/>
                  <a:pt x="5977" y="2487"/>
                </a:cubicBezTo>
                <a:cubicBezTo>
                  <a:pt x="5913" y="2301"/>
                  <a:pt x="5958" y="2075"/>
                  <a:pt x="6000" y="1890"/>
                </a:cubicBezTo>
                <a:cubicBezTo>
                  <a:pt x="6088" y="1510"/>
                  <a:pt x="6276" y="1145"/>
                  <a:pt x="6301" y="752"/>
                </a:cubicBezTo>
                <a:cubicBezTo>
                  <a:pt x="6327" y="353"/>
                  <a:pt x="6031" y="145"/>
                  <a:pt x="5674" y="62"/>
                </a:cubicBezTo>
                <a:cubicBezTo>
                  <a:pt x="5497" y="20"/>
                  <a:pt x="5318" y="1"/>
                  <a:pt x="51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/>
          <p:nvPr/>
        </p:nvSpPr>
        <p:spPr>
          <a:xfrm rot="-5400000">
            <a:off x="2196116" y="-1289368"/>
            <a:ext cx="4018751" cy="9877034"/>
          </a:xfrm>
          <a:custGeom>
            <a:avLst/>
            <a:gdLst/>
            <a:ahLst/>
            <a:cxnLst/>
            <a:rect l="l" t="t" r="r" b="b"/>
            <a:pathLst>
              <a:path w="28375" h="65590" extrusionOk="0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4926575" y="1289075"/>
            <a:ext cx="3504300" cy="19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713225" y="1862400"/>
            <a:ext cx="3653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2"/>
          </p:nvPr>
        </p:nvSpPr>
        <p:spPr>
          <a:xfrm>
            <a:off x="713225" y="2340600"/>
            <a:ext cx="3653400" cy="9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" name="Google Shape;49;p9"/>
          <p:cNvSpPr/>
          <p:nvPr/>
        </p:nvSpPr>
        <p:spPr>
          <a:xfrm rot="5400000" flipH="1">
            <a:off x="2875291" y="-1310893"/>
            <a:ext cx="4018751" cy="9877034"/>
          </a:xfrm>
          <a:custGeom>
            <a:avLst/>
            <a:gdLst/>
            <a:ahLst/>
            <a:cxnLst/>
            <a:rect l="l" t="t" r="r" b="b"/>
            <a:pathLst>
              <a:path w="28375" h="65590" extrusionOk="0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-320825" y="-374325"/>
            <a:ext cx="2254819" cy="5579085"/>
          </a:xfrm>
          <a:custGeom>
            <a:avLst/>
            <a:gdLst/>
            <a:ahLst/>
            <a:cxnLst/>
            <a:rect l="l" t="t" r="r" b="b"/>
            <a:pathLst>
              <a:path w="28375" h="65590" extrusionOk="0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MAIN_POINT_1">
    <p:bg>
      <p:bgPr>
        <a:solidFill>
          <a:schemeClr val="lt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ctrTitle"/>
          </p:nvPr>
        </p:nvSpPr>
        <p:spPr>
          <a:xfrm>
            <a:off x="1638600" y="926249"/>
            <a:ext cx="5866800" cy="9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Bevan"/>
              <a:buNone/>
              <a:defRPr sz="5200">
                <a:latin typeface="Bevan"/>
                <a:ea typeface="Bevan"/>
                <a:cs typeface="Bevan"/>
                <a:sym typeface="Bev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2" name="Google Shape;182;p16"/>
          <p:cNvSpPr/>
          <p:nvPr/>
        </p:nvSpPr>
        <p:spPr>
          <a:xfrm rot="5400000">
            <a:off x="3228736" y="-3651756"/>
            <a:ext cx="4059824" cy="9384453"/>
          </a:xfrm>
          <a:custGeom>
            <a:avLst/>
            <a:gdLst/>
            <a:ahLst/>
            <a:cxnLst/>
            <a:rect l="l" t="t" r="r" b="b"/>
            <a:pathLst>
              <a:path w="28375" h="65590" extrusionOk="0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"/>
          <p:cNvSpPr/>
          <p:nvPr/>
        </p:nvSpPr>
        <p:spPr>
          <a:xfrm rot="5400000">
            <a:off x="3026975" y="-1615998"/>
            <a:ext cx="3818852" cy="9872798"/>
          </a:xfrm>
          <a:custGeom>
            <a:avLst/>
            <a:gdLst/>
            <a:ahLst/>
            <a:cxnLst/>
            <a:rect l="l" t="t" r="r" b="b"/>
            <a:pathLst>
              <a:path w="28704" h="65588" extrusionOk="0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"/>
          <p:cNvSpPr/>
          <p:nvPr/>
        </p:nvSpPr>
        <p:spPr>
          <a:xfrm rot="5400000">
            <a:off x="-474944" y="276634"/>
            <a:ext cx="4269303" cy="3653386"/>
          </a:xfrm>
          <a:custGeom>
            <a:avLst/>
            <a:gdLst/>
            <a:ahLst/>
            <a:cxnLst/>
            <a:rect l="l" t="t" r="r" b="b"/>
            <a:pathLst>
              <a:path w="28375" h="31528" extrusionOk="0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"/>
          <p:cNvSpPr txBox="1"/>
          <p:nvPr/>
        </p:nvSpPr>
        <p:spPr>
          <a:xfrm>
            <a:off x="1215750" y="2864063"/>
            <a:ext cx="6712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, including icons from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, infographics &amp; images by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 and illustrations by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Stories.</a:t>
            </a:r>
            <a:endParaRPr sz="1600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1"/>
          </p:nvPr>
        </p:nvSpPr>
        <p:spPr>
          <a:xfrm>
            <a:off x="1215750" y="2462513"/>
            <a:ext cx="67125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2"/>
          </p:nvPr>
        </p:nvSpPr>
        <p:spPr>
          <a:xfrm>
            <a:off x="1215750" y="3562813"/>
            <a:ext cx="67125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8" name="Google Shape;188;p16"/>
          <p:cNvSpPr/>
          <p:nvPr/>
        </p:nvSpPr>
        <p:spPr>
          <a:xfrm rot="-5400000">
            <a:off x="5234856" y="1493709"/>
            <a:ext cx="4269303" cy="3653386"/>
          </a:xfrm>
          <a:custGeom>
            <a:avLst/>
            <a:gdLst/>
            <a:ahLst/>
            <a:cxnLst/>
            <a:rect l="l" t="t" r="r" b="b"/>
            <a:pathLst>
              <a:path w="28375" h="31528" extrusionOk="0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APTION_ONLY_1">
    <p:bg>
      <p:bgPr>
        <a:solidFill>
          <a:schemeClr val="lt2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>
            <a:spLocks noGrp="1"/>
          </p:cNvSpPr>
          <p:nvPr>
            <p:ph type="title"/>
          </p:nvPr>
        </p:nvSpPr>
        <p:spPr>
          <a:xfrm>
            <a:off x="2642550" y="3621575"/>
            <a:ext cx="385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evan"/>
              <a:buNone/>
              <a:defRPr sz="1800"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7"/>
          <p:cNvSpPr txBox="1">
            <a:spLocks noGrp="1"/>
          </p:cNvSpPr>
          <p:nvPr>
            <p:ph type="subTitle" idx="1"/>
          </p:nvPr>
        </p:nvSpPr>
        <p:spPr>
          <a:xfrm>
            <a:off x="2642550" y="2739859"/>
            <a:ext cx="3858900" cy="9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0" name="Google Shape;270;p27"/>
          <p:cNvSpPr/>
          <p:nvPr/>
        </p:nvSpPr>
        <p:spPr>
          <a:xfrm rot="5400000">
            <a:off x="3042236" y="-4074256"/>
            <a:ext cx="4059824" cy="9384453"/>
          </a:xfrm>
          <a:custGeom>
            <a:avLst/>
            <a:gdLst/>
            <a:ahLst/>
            <a:cxnLst/>
            <a:rect l="l" t="t" r="r" b="b"/>
            <a:pathLst>
              <a:path w="28375" h="65590" extrusionOk="0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7"/>
          <p:cNvSpPr/>
          <p:nvPr/>
        </p:nvSpPr>
        <p:spPr>
          <a:xfrm rot="5400000">
            <a:off x="3349221" y="-1345977"/>
            <a:ext cx="3818852" cy="10877606"/>
          </a:xfrm>
          <a:custGeom>
            <a:avLst/>
            <a:gdLst/>
            <a:ahLst/>
            <a:cxnLst/>
            <a:rect l="l" t="t" r="r" b="b"/>
            <a:pathLst>
              <a:path w="28704" h="65588" extrusionOk="0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7"/>
          <p:cNvSpPr/>
          <p:nvPr/>
        </p:nvSpPr>
        <p:spPr>
          <a:xfrm rot="5400000">
            <a:off x="-130625" y="-240425"/>
            <a:ext cx="1782588" cy="1980668"/>
          </a:xfrm>
          <a:custGeom>
            <a:avLst/>
            <a:gdLst/>
            <a:ahLst/>
            <a:cxnLst/>
            <a:rect l="l" t="t" r="r" b="b"/>
            <a:pathLst>
              <a:path w="28375" h="31528" extrusionOk="0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27"/>
          <p:cNvGrpSpPr/>
          <p:nvPr/>
        </p:nvGrpSpPr>
        <p:grpSpPr>
          <a:xfrm>
            <a:off x="0" y="1813727"/>
            <a:ext cx="1527096" cy="1452651"/>
            <a:chOff x="-5" y="1702995"/>
            <a:chExt cx="1474031" cy="1402173"/>
          </a:xfrm>
        </p:grpSpPr>
        <p:sp>
          <p:nvSpPr>
            <p:cNvPr id="274" name="Google Shape;274;p27"/>
            <p:cNvSpPr/>
            <p:nvPr/>
          </p:nvSpPr>
          <p:spPr>
            <a:xfrm>
              <a:off x="-5" y="1702995"/>
              <a:ext cx="468941" cy="466142"/>
            </a:xfrm>
            <a:custGeom>
              <a:avLst/>
              <a:gdLst/>
              <a:ahLst/>
              <a:cxnLst/>
              <a:rect l="l" t="t" r="r" b="b"/>
              <a:pathLst>
                <a:path w="4690" h="4662" extrusionOk="0">
                  <a:moveTo>
                    <a:pt x="163" y="1"/>
                  </a:moveTo>
                  <a:cubicBezTo>
                    <a:pt x="85" y="1"/>
                    <a:pt x="17" y="59"/>
                    <a:pt x="9" y="138"/>
                  </a:cubicBezTo>
                  <a:cubicBezTo>
                    <a:pt x="0" y="224"/>
                    <a:pt x="61" y="300"/>
                    <a:pt x="146" y="309"/>
                  </a:cubicBezTo>
                  <a:cubicBezTo>
                    <a:pt x="312" y="328"/>
                    <a:pt x="478" y="353"/>
                    <a:pt x="640" y="386"/>
                  </a:cubicBezTo>
                  <a:cubicBezTo>
                    <a:pt x="650" y="388"/>
                    <a:pt x="660" y="389"/>
                    <a:pt x="670" y="389"/>
                  </a:cubicBezTo>
                  <a:cubicBezTo>
                    <a:pt x="743" y="389"/>
                    <a:pt x="807" y="338"/>
                    <a:pt x="822" y="265"/>
                  </a:cubicBezTo>
                  <a:cubicBezTo>
                    <a:pt x="839" y="181"/>
                    <a:pt x="785" y="99"/>
                    <a:pt x="701" y="83"/>
                  </a:cubicBezTo>
                  <a:cubicBezTo>
                    <a:pt x="530" y="48"/>
                    <a:pt x="354" y="20"/>
                    <a:pt x="179" y="2"/>
                  </a:cubicBezTo>
                  <a:cubicBezTo>
                    <a:pt x="174" y="1"/>
                    <a:pt x="169" y="1"/>
                    <a:pt x="163" y="1"/>
                  </a:cubicBezTo>
                  <a:close/>
                  <a:moveTo>
                    <a:pt x="1168" y="206"/>
                  </a:moveTo>
                  <a:cubicBezTo>
                    <a:pt x="1102" y="206"/>
                    <a:pt x="1040" y="248"/>
                    <a:pt x="1020" y="315"/>
                  </a:cubicBezTo>
                  <a:cubicBezTo>
                    <a:pt x="995" y="396"/>
                    <a:pt x="1040" y="484"/>
                    <a:pt x="1123" y="508"/>
                  </a:cubicBezTo>
                  <a:cubicBezTo>
                    <a:pt x="1282" y="558"/>
                    <a:pt x="1439" y="615"/>
                    <a:pt x="1589" y="679"/>
                  </a:cubicBezTo>
                  <a:cubicBezTo>
                    <a:pt x="1610" y="686"/>
                    <a:pt x="1630" y="691"/>
                    <a:pt x="1651" y="691"/>
                  </a:cubicBezTo>
                  <a:cubicBezTo>
                    <a:pt x="1710" y="691"/>
                    <a:pt x="1767" y="656"/>
                    <a:pt x="1792" y="596"/>
                  </a:cubicBezTo>
                  <a:cubicBezTo>
                    <a:pt x="1825" y="517"/>
                    <a:pt x="1789" y="427"/>
                    <a:pt x="1710" y="393"/>
                  </a:cubicBezTo>
                  <a:cubicBezTo>
                    <a:pt x="1550" y="325"/>
                    <a:pt x="1383" y="265"/>
                    <a:pt x="1214" y="213"/>
                  </a:cubicBezTo>
                  <a:cubicBezTo>
                    <a:pt x="1199" y="208"/>
                    <a:pt x="1183" y="206"/>
                    <a:pt x="1168" y="206"/>
                  </a:cubicBezTo>
                  <a:close/>
                  <a:moveTo>
                    <a:pt x="2112" y="606"/>
                  </a:moveTo>
                  <a:cubicBezTo>
                    <a:pt x="2057" y="606"/>
                    <a:pt x="2004" y="634"/>
                    <a:pt x="1976" y="685"/>
                  </a:cubicBezTo>
                  <a:cubicBezTo>
                    <a:pt x="1935" y="759"/>
                    <a:pt x="1961" y="854"/>
                    <a:pt x="2035" y="896"/>
                  </a:cubicBezTo>
                  <a:cubicBezTo>
                    <a:pt x="2179" y="976"/>
                    <a:pt x="2321" y="1066"/>
                    <a:pt x="2453" y="1161"/>
                  </a:cubicBezTo>
                  <a:cubicBezTo>
                    <a:pt x="2481" y="1181"/>
                    <a:pt x="2512" y="1190"/>
                    <a:pt x="2544" y="1190"/>
                  </a:cubicBezTo>
                  <a:cubicBezTo>
                    <a:pt x="2592" y="1190"/>
                    <a:pt x="2638" y="1168"/>
                    <a:pt x="2669" y="1126"/>
                  </a:cubicBezTo>
                  <a:cubicBezTo>
                    <a:pt x="2720" y="1058"/>
                    <a:pt x="2704" y="960"/>
                    <a:pt x="2634" y="911"/>
                  </a:cubicBezTo>
                  <a:cubicBezTo>
                    <a:pt x="2493" y="809"/>
                    <a:pt x="2341" y="712"/>
                    <a:pt x="2187" y="625"/>
                  </a:cubicBezTo>
                  <a:cubicBezTo>
                    <a:pt x="2163" y="612"/>
                    <a:pt x="2137" y="606"/>
                    <a:pt x="2112" y="606"/>
                  </a:cubicBezTo>
                  <a:close/>
                  <a:moveTo>
                    <a:pt x="2941" y="1205"/>
                  </a:moveTo>
                  <a:cubicBezTo>
                    <a:pt x="2899" y="1205"/>
                    <a:pt x="2858" y="1222"/>
                    <a:pt x="2828" y="1256"/>
                  </a:cubicBezTo>
                  <a:cubicBezTo>
                    <a:pt x="2769" y="1318"/>
                    <a:pt x="2774" y="1416"/>
                    <a:pt x="2836" y="1474"/>
                  </a:cubicBezTo>
                  <a:cubicBezTo>
                    <a:pt x="2957" y="1585"/>
                    <a:pt x="3072" y="1704"/>
                    <a:pt x="3180" y="1828"/>
                  </a:cubicBezTo>
                  <a:cubicBezTo>
                    <a:pt x="3211" y="1863"/>
                    <a:pt x="3254" y="1882"/>
                    <a:pt x="3298" y="1882"/>
                  </a:cubicBezTo>
                  <a:cubicBezTo>
                    <a:pt x="3335" y="1882"/>
                    <a:pt x="3370" y="1870"/>
                    <a:pt x="3399" y="1844"/>
                  </a:cubicBezTo>
                  <a:cubicBezTo>
                    <a:pt x="3464" y="1789"/>
                    <a:pt x="3472" y="1691"/>
                    <a:pt x="3415" y="1626"/>
                  </a:cubicBezTo>
                  <a:cubicBezTo>
                    <a:pt x="3300" y="1492"/>
                    <a:pt x="3176" y="1365"/>
                    <a:pt x="3046" y="1246"/>
                  </a:cubicBezTo>
                  <a:cubicBezTo>
                    <a:pt x="3016" y="1218"/>
                    <a:pt x="2978" y="1205"/>
                    <a:pt x="2941" y="1205"/>
                  </a:cubicBezTo>
                  <a:close/>
                  <a:moveTo>
                    <a:pt x="3611" y="1979"/>
                  </a:moveTo>
                  <a:cubicBezTo>
                    <a:pt x="3581" y="1979"/>
                    <a:pt x="3550" y="1988"/>
                    <a:pt x="3523" y="2006"/>
                  </a:cubicBezTo>
                  <a:cubicBezTo>
                    <a:pt x="3453" y="2054"/>
                    <a:pt x="3435" y="2150"/>
                    <a:pt x="3483" y="2220"/>
                  </a:cubicBezTo>
                  <a:cubicBezTo>
                    <a:pt x="3575" y="2356"/>
                    <a:pt x="3662" y="2497"/>
                    <a:pt x="3741" y="2644"/>
                  </a:cubicBezTo>
                  <a:cubicBezTo>
                    <a:pt x="3769" y="2696"/>
                    <a:pt x="3823" y="2726"/>
                    <a:pt x="3878" y="2726"/>
                  </a:cubicBezTo>
                  <a:cubicBezTo>
                    <a:pt x="3903" y="2726"/>
                    <a:pt x="3927" y="2720"/>
                    <a:pt x="3951" y="2707"/>
                  </a:cubicBezTo>
                  <a:cubicBezTo>
                    <a:pt x="4027" y="2666"/>
                    <a:pt x="4054" y="2573"/>
                    <a:pt x="4013" y="2497"/>
                  </a:cubicBezTo>
                  <a:cubicBezTo>
                    <a:pt x="3929" y="2341"/>
                    <a:pt x="3836" y="2188"/>
                    <a:pt x="3738" y="2045"/>
                  </a:cubicBezTo>
                  <a:cubicBezTo>
                    <a:pt x="3708" y="2002"/>
                    <a:pt x="3660" y="1979"/>
                    <a:pt x="3611" y="1979"/>
                  </a:cubicBezTo>
                  <a:close/>
                  <a:moveTo>
                    <a:pt x="4099" y="2878"/>
                  </a:moveTo>
                  <a:cubicBezTo>
                    <a:pt x="4079" y="2878"/>
                    <a:pt x="4058" y="2882"/>
                    <a:pt x="4038" y="2890"/>
                  </a:cubicBezTo>
                  <a:cubicBezTo>
                    <a:pt x="3960" y="2924"/>
                    <a:pt x="3923" y="3014"/>
                    <a:pt x="3957" y="3093"/>
                  </a:cubicBezTo>
                  <a:cubicBezTo>
                    <a:pt x="4021" y="3243"/>
                    <a:pt x="4079" y="3400"/>
                    <a:pt x="4131" y="3560"/>
                  </a:cubicBezTo>
                  <a:cubicBezTo>
                    <a:pt x="4152" y="3626"/>
                    <a:pt x="4213" y="3668"/>
                    <a:pt x="4279" y="3668"/>
                  </a:cubicBezTo>
                  <a:cubicBezTo>
                    <a:pt x="4295" y="3668"/>
                    <a:pt x="4311" y="3665"/>
                    <a:pt x="4327" y="3659"/>
                  </a:cubicBezTo>
                  <a:cubicBezTo>
                    <a:pt x="4407" y="3633"/>
                    <a:pt x="4452" y="3546"/>
                    <a:pt x="4426" y="3464"/>
                  </a:cubicBezTo>
                  <a:cubicBezTo>
                    <a:pt x="4370" y="3295"/>
                    <a:pt x="4308" y="3131"/>
                    <a:pt x="4242" y="2972"/>
                  </a:cubicBezTo>
                  <a:cubicBezTo>
                    <a:pt x="4217" y="2913"/>
                    <a:pt x="4159" y="2878"/>
                    <a:pt x="4099" y="2878"/>
                  </a:cubicBezTo>
                  <a:close/>
                  <a:moveTo>
                    <a:pt x="4419" y="3851"/>
                  </a:moveTo>
                  <a:cubicBezTo>
                    <a:pt x="4407" y="3851"/>
                    <a:pt x="4394" y="3853"/>
                    <a:pt x="4382" y="3856"/>
                  </a:cubicBezTo>
                  <a:cubicBezTo>
                    <a:pt x="4299" y="3876"/>
                    <a:pt x="4248" y="3959"/>
                    <a:pt x="4268" y="4042"/>
                  </a:cubicBezTo>
                  <a:cubicBezTo>
                    <a:pt x="4306" y="4201"/>
                    <a:pt x="4341" y="4366"/>
                    <a:pt x="4370" y="4533"/>
                  </a:cubicBezTo>
                  <a:cubicBezTo>
                    <a:pt x="4383" y="4609"/>
                    <a:pt x="4449" y="4661"/>
                    <a:pt x="4522" y="4661"/>
                  </a:cubicBezTo>
                  <a:cubicBezTo>
                    <a:pt x="4532" y="4661"/>
                    <a:pt x="4541" y="4661"/>
                    <a:pt x="4550" y="4660"/>
                  </a:cubicBezTo>
                  <a:cubicBezTo>
                    <a:pt x="4634" y="4645"/>
                    <a:pt x="4689" y="4565"/>
                    <a:pt x="4675" y="4481"/>
                  </a:cubicBezTo>
                  <a:cubicBezTo>
                    <a:pt x="4644" y="4306"/>
                    <a:pt x="4609" y="4134"/>
                    <a:pt x="4568" y="3970"/>
                  </a:cubicBezTo>
                  <a:cubicBezTo>
                    <a:pt x="4551" y="3899"/>
                    <a:pt x="4488" y="3851"/>
                    <a:pt x="4419" y="38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468986" y="1926967"/>
              <a:ext cx="607624" cy="983977"/>
            </a:xfrm>
            <a:custGeom>
              <a:avLst/>
              <a:gdLst/>
              <a:ahLst/>
              <a:cxnLst/>
              <a:rect l="l" t="t" r="r" b="b"/>
              <a:pathLst>
                <a:path w="6077" h="9841" extrusionOk="0">
                  <a:moveTo>
                    <a:pt x="2105" y="0"/>
                  </a:moveTo>
                  <a:cubicBezTo>
                    <a:pt x="2086" y="0"/>
                    <a:pt x="2067" y="0"/>
                    <a:pt x="2049" y="1"/>
                  </a:cubicBezTo>
                  <a:cubicBezTo>
                    <a:pt x="1963" y="4"/>
                    <a:pt x="1896" y="75"/>
                    <a:pt x="1899" y="161"/>
                  </a:cubicBezTo>
                  <a:cubicBezTo>
                    <a:pt x="1900" y="244"/>
                    <a:pt x="1969" y="311"/>
                    <a:pt x="2052" y="311"/>
                  </a:cubicBezTo>
                  <a:cubicBezTo>
                    <a:pt x="2054" y="311"/>
                    <a:pt x="2056" y="311"/>
                    <a:pt x="2057" y="311"/>
                  </a:cubicBezTo>
                  <a:cubicBezTo>
                    <a:pt x="2075" y="311"/>
                    <a:pt x="2093" y="310"/>
                    <a:pt x="2110" y="310"/>
                  </a:cubicBezTo>
                  <a:cubicBezTo>
                    <a:pt x="2257" y="310"/>
                    <a:pt x="2406" y="327"/>
                    <a:pt x="2553" y="358"/>
                  </a:cubicBezTo>
                  <a:cubicBezTo>
                    <a:pt x="2564" y="361"/>
                    <a:pt x="2575" y="362"/>
                    <a:pt x="2586" y="362"/>
                  </a:cubicBezTo>
                  <a:cubicBezTo>
                    <a:pt x="2658" y="362"/>
                    <a:pt x="2722" y="313"/>
                    <a:pt x="2738" y="241"/>
                  </a:cubicBezTo>
                  <a:cubicBezTo>
                    <a:pt x="2755" y="157"/>
                    <a:pt x="2703" y="75"/>
                    <a:pt x="2620" y="56"/>
                  </a:cubicBezTo>
                  <a:cubicBezTo>
                    <a:pt x="2449" y="18"/>
                    <a:pt x="2275" y="0"/>
                    <a:pt x="2105" y="0"/>
                  </a:cubicBezTo>
                  <a:close/>
                  <a:moveTo>
                    <a:pt x="1524" y="82"/>
                  </a:moveTo>
                  <a:cubicBezTo>
                    <a:pt x="1510" y="82"/>
                    <a:pt x="1496" y="84"/>
                    <a:pt x="1482" y="88"/>
                  </a:cubicBezTo>
                  <a:cubicBezTo>
                    <a:pt x="1306" y="138"/>
                    <a:pt x="1128" y="208"/>
                    <a:pt x="955" y="300"/>
                  </a:cubicBezTo>
                  <a:cubicBezTo>
                    <a:pt x="879" y="339"/>
                    <a:pt x="850" y="432"/>
                    <a:pt x="889" y="508"/>
                  </a:cubicBezTo>
                  <a:cubicBezTo>
                    <a:pt x="917" y="560"/>
                    <a:pt x="971" y="591"/>
                    <a:pt x="1026" y="591"/>
                  </a:cubicBezTo>
                  <a:cubicBezTo>
                    <a:pt x="1049" y="591"/>
                    <a:pt x="1074" y="585"/>
                    <a:pt x="1097" y="573"/>
                  </a:cubicBezTo>
                  <a:cubicBezTo>
                    <a:pt x="1252" y="493"/>
                    <a:pt x="1409" y="431"/>
                    <a:pt x="1565" y="387"/>
                  </a:cubicBezTo>
                  <a:cubicBezTo>
                    <a:pt x="1648" y="364"/>
                    <a:pt x="1696" y="278"/>
                    <a:pt x="1673" y="196"/>
                  </a:cubicBezTo>
                  <a:cubicBezTo>
                    <a:pt x="1654" y="127"/>
                    <a:pt x="1592" y="82"/>
                    <a:pt x="1524" y="82"/>
                  </a:cubicBezTo>
                  <a:close/>
                  <a:moveTo>
                    <a:pt x="3094" y="225"/>
                  </a:moveTo>
                  <a:cubicBezTo>
                    <a:pt x="3035" y="225"/>
                    <a:pt x="2979" y="258"/>
                    <a:pt x="2953" y="316"/>
                  </a:cubicBezTo>
                  <a:cubicBezTo>
                    <a:pt x="2917" y="393"/>
                    <a:pt x="2952" y="485"/>
                    <a:pt x="3029" y="519"/>
                  </a:cubicBezTo>
                  <a:cubicBezTo>
                    <a:pt x="3176" y="588"/>
                    <a:pt x="3325" y="672"/>
                    <a:pt x="3472" y="773"/>
                  </a:cubicBezTo>
                  <a:cubicBezTo>
                    <a:pt x="3500" y="790"/>
                    <a:pt x="3529" y="799"/>
                    <a:pt x="3559" y="799"/>
                  </a:cubicBezTo>
                  <a:cubicBezTo>
                    <a:pt x="3609" y="799"/>
                    <a:pt x="3657" y="776"/>
                    <a:pt x="3688" y="732"/>
                  </a:cubicBezTo>
                  <a:cubicBezTo>
                    <a:pt x="3736" y="661"/>
                    <a:pt x="3717" y="565"/>
                    <a:pt x="3647" y="517"/>
                  </a:cubicBezTo>
                  <a:cubicBezTo>
                    <a:pt x="3485" y="407"/>
                    <a:pt x="3320" y="314"/>
                    <a:pt x="3159" y="238"/>
                  </a:cubicBezTo>
                  <a:cubicBezTo>
                    <a:pt x="3138" y="229"/>
                    <a:pt x="3116" y="225"/>
                    <a:pt x="3094" y="225"/>
                  </a:cubicBezTo>
                  <a:close/>
                  <a:moveTo>
                    <a:pt x="574" y="570"/>
                  </a:moveTo>
                  <a:cubicBezTo>
                    <a:pt x="541" y="570"/>
                    <a:pt x="508" y="581"/>
                    <a:pt x="480" y="603"/>
                  </a:cubicBezTo>
                  <a:cubicBezTo>
                    <a:pt x="337" y="710"/>
                    <a:pt x="196" y="834"/>
                    <a:pt x="60" y="970"/>
                  </a:cubicBezTo>
                  <a:cubicBezTo>
                    <a:pt x="1" y="1031"/>
                    <a:pt x="1" y="1128"/>
                    <a:pt x="60" y="1188"/>
                  </a:cubicBezTo>
                  <a:cubicBezTo>
                    <a:pt x="91" y="1219"/>
                    <a:pt x="130" y="1233"/>
                    <a:pt x="171" y="1233"/>
                  </a:cubicBezTo>
                  <a:cubicBezTo>
                    <a:pt x="210" y="1233"/>
                    <a:pt x="250" y="1219"/>
                    <a:pt x="280" y="1188"/>
                  </a:cubicBezTo>
                  <a:cubicBezTo>
                    <a:pt x="404" y="1063"/>
                    <a:pt x="535" y="949"/>
                    <a:pt x="668" y="849"/>
                  </a:cubicBezTo>
                  <a:cubicBezTo>
                    <a:pt x="735" y="796"/>
                    <a:pt x="749" y="700"/>
                    <a:pt x="697" y="632"/>
                  </a:cubicBezTo>
                  <a:cubicBezTo>
                    <a:pt x="666" y="591"/>
                    <a:pt x="620" y="570"/>
                    <a:pt x="574" y="570"/>
                  </a:cubicBezTo>
                  <a:close/>
                  <a:moveTo>
                    <a:pt x="3982" y="821"/>
                  </a:moveTo>
                  <a:cubicBezTo>
                    <a:pt x="3939" y="821"/>
                    <a:pt x="3897" y="839"/>
                    <a:pt x="3867" y="872"/>
                  </a:cubicBezTo>
                  <a:cubicBezTo>
                    <a:pt x="3810" y="936"/>
                    <a:pt x="3814" y="1034"/>
                    <a:pt x="3878" y="1091"/>
                  </a:cubicBezTo>
                  <a:cubicBezTo>
                    <a:pt x="3998" y="1200"/>
                    <a:pt x="4114" y="1325"/>
                    <a:pt x="4224" y="1465"/>
                  </a:cubicBezTo>
                  <a:cubicBezTo>
                    <a:pt x="4254" y="1504"/>
                    <a:pt x="4299" y="1525"/>
                    <a:pt x="4346" y="1525"/>
                  </a:cubicBezTo>
                  <a:cubicBezTo>
                    <a:pt x="4379" y="1525"/>
                    <a:pt x="4413" y="1513"/>
                    <a:pt x="4441" y="1491"/>
                  </a:cubicBezTo>
                  <a:cubicBezTo>
                    <a:pt x="4508" y="1439"/>
                    <a:pt x="4521" y="1341"/>
                    <a:pt x="4467" y="1274"/>
                  </a:cubicBezTo>
                  <a:cubicBezTo>
                    <a:pt x="4347" y="1120"/>
                    <a:pt x="4218" y="981"/>
                    <a:pt x="4085" y="862"/>
                  </a:cubicBezTo>
                  <a:cubicBezTo>
                    <a:pt x="4056" y="835"/>
                    <a:pt x="4019" y="821"/>
                    <a:pt x="3982" y="821"/>
                  </a:cubicBezTo>
                  <a:close/>
                  <a:moveTo>
                    <a:pt x="4647" y="1658"/>
                  </a:moveTo>
                  <a:cubicBezTo>
                    <a:pt x="4620" y="1658"/>
                    <a:pt x="4593" y="1665"/>
                    <a:pt x="4569" y="1679"/>
                  </a:cubicBezTo>
                  <a:cubicBezTo>
                    <a:pt x="4495" y="1723"/>
                    <a:pt x="4470" y="1817"/>
                    <a:pt x="4513" y="1892"/>
                  </a:cubicBezTo>
                  <a:cubicBezTo>
                    <a:pt x="4598" y="2034"/>
                    <a:pt x="4678" y="2190"/>
                    <a:pt x="4755" y="2353"/>
                  </a:cubicBezTo>
                  <a:cubicBezTo>
                    <a:pt x="4781" y="2410"/>
                    <a:pt x="4837" y="2444"/>
                    <a:pt x="4895" y="2444"/>
                  </a:cubicBezTo>
                  <a:cubicBezTo>
                    <a:pt x="4917" y="2444"/>
                    <a:pt x="4939" y="2439"/>
                    <a:pt x="4961" y="2429"/>
                  </a:cubicBezTo>
                  <a:cubicBezTo>
                    <a:pt x="5038" y="2393"/>
                    <a:pt x="5071" y="2301"/>
                    <a:pt x="5035" y="2224"/>
                  </a:cubicBezTo>
                  <a:cubicBezTo>
                    <a:pt x="4955" y="2050"/>
                    <a:pt x="4869" y="1886"/>
                    <a:pt x="4780" y="1734"/>
                  </a:cubicBezTo>
                  <a:cubicBezTo>
                    <a:pt x="4751" y="1685"/>
                    <a:pt x="4699" y="1658"/>
                    <a:pt x="4647" y="1658"/>
                  </a:cubicBezTo>
                  <a:close/>
                  <a:moveTo>
                    <a:pt x="5101" y="2630"/>
                  </a:moveTo>
                  <a:cubicBezTo>
                    <a:pt x="5083" y="2630"/>
                    <a:pt x="5065" y="2634"/>
                    <a:pt x="5047" y="2640"/>
                  </a:cubicBezTo>
                  <a:cubicBezTo>
                    <a:pt x="4966" y="2670"/>
                    <a:pt x="4926" y="2758"/>
                    <a:pt x="4955" y="2839"/>
                  </a:cubicBezTo>
                  <a:cubicBezTo>
                    <a:pt x="5015" y="2997"/>
                    <a:pt x="5070" y="3165"/>
                    <a:pt x="5124" y="3340"/>
                  </a:cubicBezTo>
                  <a:cubicBezTo>
                    <a:pt x="5144" y="3407"/>
                    <a:pt x="5205" y="3449"/>
                    <a:pt x="5271" y="3449"/>
                  </a:cubicBezTo>
                  <a:cubicBezTo>
                    <a:pt x="5286" y="3449"/>
                    <a:pt x="5302" y="3447"/>
                    <a:pt x="5316" y="3443"/>
                  </a:cubicBezTo>
                  <a:cubicBezTo>
                    <a:pt x="5398" y="3418"/>
                    <a:pt x="5444" y="3331"/>
                    <a:pt x="5420" y="3249"/>
                  </a:cubicBezTo>
                  <a:cubicBezTo>
                    <a:pt x="5366" y="3070"/>
                    <a:pt x="5307" y="2895"/>
                    <a:pt x="5246" y="2731"/>
                  </a:cubicBezTo>
                  <a:cubicBezTo>
                    <a:pt x="5222" y="2669"/>
                    <a:pt x="5164" y="2630"/>
                    <a:pt x="5101" y="2630"/>
                  </a:cubicBezTo>
                  <a:close/>
                  <a:moveTo>
                    <a:pt x="5415" y="3658"/>
                  </a:moveTo>
                  <a:cubicBezTo>
                    <a:pt x="5402" y="3658"/>
                    <a:pt x="5389" y="3660"/>
                    <a:pt x="5376" y="3663"/>
                  </a:cubicBezTo>
                  <a:cubicBezTo>
                    <a:pt x="5293" y="3683"/>
                    <a:pt x="5243" y="3766"/>
                    <a:pt x="5264" y="3849"/>
                  </a:cubicBezTo>
                  <a:cubicBezTo>
                    <a:pt x="5304" y="4016"/>
                    <a:pt x="5344" y="4190"/>
                    <a:pt x="5380" y="4368"/>
                  </a:cubicBezTo>
                  <a:cubicBezTo>
                    <a:pt x="5395" y="4441"/>
                    <a:pt x="5460" y="4492"/>
                    <a:pt x="5532" y="4492"/>
                  </a:cubicBezTo>
                  <a:cubicBezTo>
                    <a:pt x="5542" y="4492"/>
                    <a:pt x="5552" y="4490"/>
                    <a:pt x="5562" y="4488"/>
                  </a:cubicBezTo>
                  <a:cubicBezTo>
                    <a:pt x="5647" y="4471"/>
                    <a:pt x="5701" y="4390"/>
                    <a:pt x="5683" y="4305"/>
                  </a:cubicBezTo>
                  <a:cubicBezTo>
                    <a:pt x="5647" y="4123"/>
                    <a:pt x="5606" y="3946"/>
                    <a:pt x="5564" y="3775"/>
                  </a:cubicBezTo>
                  <a:cubicBezTo>
                    <a:pt x="5547" y="3705"/>
                    <a:pt x="5484" y="3658"/>
                    <a:pt x="5415" y="3658"/>
                  </a:cubicBezTo>
                  <a:close/>
                  <a:moveTo>
                    <a:pt x="5629" y="4710"/>
                  </a:moveTo>
                  <a:cubicBezTo>
                    <a:pt x="5621" y="4710"/>
                    <a:pt x="5613" y="4711"/>
                    <a:pt x="5605" y="4712"/>
                  </a:cubicBezTo>
                  <a:cubicBezTo>
                    <a:pt x="5520" y="4726"/>
                    <a:pt x="5463" y="4807"/>
                    <a:pt x="5478" y="4891"/>
                  </a:cubicBezTo>
                  <a:cubicBezTo>
                    <a:pt x="5505" y="5061"/>
                    <a:pt x="5533" y="5238"/>
                    <a:pt x="5556" y="5417"/>
                  </a:cubicBezTo>
                  <a:cubicBezTo>
                    <a:pt x="5568" y="5496"/>
                    <a:pt x="5634" y="5551"/>
                    <a:pt x="5711" y="5551"/>
                  </a:cubicBezTo>
                  <a:cubicBezTo>
                    <a:pt x="5717" y="5551"/>
                    <a:pt x="5724" y="5551"/>
                    <a:pt x="5731" y="5549"/>
                  </a:cubicBezTo>
                  <a:cubicBezTo>
                    <a:pt x="5816" y="5538"/>
                    <a:pt x="5875" y="5461"/>
                    <a:pt x="5864" y="5376"/>
                  </a:cubicBezTo>
                  <a:cubicBezTo>
                    <a:pt x="5839" y="5194"/>
                    <a:pt x="5811" y="5013"/>
                    <a:pt x="5782" y="4840"/>
                  </a:cubicBezTo>
                  <a:cubicBezTo>
                    <a:pt x="5769" y="4764"/>
                    <a:pt x="5704" y="4710"/>
                    <a:pt x="5629" y="4710"/>
                  </a:cubicBezTo>
                  <a:close/>
                  <a:moveTo>
                    <a:pt x="5777" y="5776"/>
                  </a:moveTo>
                  <a:cubicBezTo>
                    <a:pt x="5771" y="5776"/>
                    <a:pt x="5765" y="5776"/>
                    <a:pt x="5759" y="5777"/>
                  </a:cubicBezTo>
                  <a:cubicBezTo>
                    <a:pt x="5674" y="5785"/>
                    <a:pt x="5612" y="5861"/>
                    <a:pt x="5622" y="5947"/>
                  </a:cubicBezTo>
                  <a:cubicBezTo>
                    <a:pt x="5641" y="6119"/>
                    <a:pt x="5658" y="6298"/>
                    <a:pt x="5673" y="6477"/>
                  </a:cubicBezTo>
                  <a:cubicBezTo>
                    <a:pt x="5680" y="6559"/>
                    <a:pt x="5747" y="6620"/>
                    <a:pt x="5827" y="6620"/>
                  </a:cubicBezTo>
                  <a:cubicBezTo>
                    <a:pt x="5832" y="6620"/>
                    <a:pt x="5836" y="6620"/>
                    <a:pt x="5841" y="6619"/>
                  </a:cubicBezTo>
                  <a:cubicBezTo>
                    <a:pt x="5925" y="6611"/>
                    <a:pt x="5989" y="6537"/>
                    <a:pt x="5982" y="6451"/>
                  </a:cubicBezTo>
                  <a:cubicBezTo>
                    <a:pt x="5966" y="6269"/>
                    <a:pt x="5948" y="6088"/>
                    <a:pt x="5929" y="5914"/>
                  </a:cubicBezTo>
                  <a:cubicBezTo>
                    <a:pt x="5921" y="5834"/>
                    <a:pt x="5854" y="5776"/>
                    <a:pt x="5777" y="5776"/>
                  </a:cubicBezTo>
                  <a:close/>
                  <a:moveTo>
                    <a:pt x="5865" y="6846"/>
                  </a:moveTo>
                  <a:cubicBezTo>
                    <a:pt x="5862" y="6846"/>
                    <a:pt x="5859" y="6846"/>
                    <a:pt x="5857" y="6846"/>
                  </a:cubicBezTo>
                  <a:cubicBezTo>
                    <a:pt x="5772" y="6852"/>
                    <a:pt x="5706" y="6925"/>
                    <a:pt x="5712" y="7011"/>
                  </a:cubicBezTo>
                  <a:cubicBezTo>
                    <a:pt x="5723" y="7185"/>
                    <a:pt x="5733" y="7364"/>
                    <a:pt x="5740" y="7544"/>
                  </a:cubicBezTo>
                  <a:cubicBezTo>
                    <a:pt x="5744" y="7628"/>
                    <a:pt x="5813" y="7692"/>
                    <a:pt x="5894" y="7692"/>
                  </a:cubicBezTo>
                  <a:lnTo>
                    <a:pt x="5902" y="7692"/>
                  </a:lnTo>
                  <a:cubicBezTo>
                    <a:pt x="5988" y="7688"/>
                    <a:pt x="6053" y="7616"/>
                    <a:pt x="6050" y="7531"/>
                  </a:cubicBezTo>
                  <a:cubicBezTo>
                    <a:pt x="6042" y="7350"/>
                    <a:pt x="6033" y="7168"/>
                    <a:pt x="6021" y="6992"/>
                  </a:cubicBezTo>
                  <a:cubicBezTo>
                    <a:pt x="6016" y="6908"/>
                    <a:pt x="5947" y="6846"/>
                    <a:pt x="5865" y="6846"/>
                  </a:cubicBezTo>
                  <a:close/>
                  <a:moveTo>
                    <a:pt x="5912" y="7919"/>
                  </a:moveTo>
                  <a:cubicBezTo>
                    <a:pt x="5911" y="7919"/>
                    <a:pt x="5910" y="7919"/>
                    <a:pt x="5909" y="7919"/>
                  </a:cubicBezTo>
                  <a:cubicBezTo>
                    <a:pt x="5823" y="7922"/>
                    <a:pt x="5756" y="7992"/>
                    <a:pt x="5757" y="8078"/>
                  </a:cubicBezTo>
                  <a:cubicBezTo>
                    <a:pt x="5762" y="8255"/>
                    <a:pt x="5765" y="8435"/>
                    <a:pt x="5766" y="8613"/>
                  </a:cubicBezTo>
                  <a:cubicBezTo>
                    <a:pt x="5766" y="8699"/>
                    <a:pt x="5836" y="8767"/>
                    <a:pt x="5921" y="8767"/>
                  </a:cubicBezTo>
                  <a:lnTo>
                    <a:pt x="5922" y="8767"/>
                  </a:lnTo>
                  <a:cubicBezTo>
                    <a:pt x="6008" y="8766"/>
                    <a:pt x="6076" y="8696"/>
                    <a:pt x="6075" y="8611"/>
                  </a:cubicBezTo>
                  <a:cubicBezTo>
                    <a:pt x="6075" y="8431"/>
                    <a:pt x="6072" y="8249"/>
                    <a:pt x="6068" y="8071"/>
                  </a:cubicBezTo>
                  <a:cubicBezTo>
                    <a:pt x="6065" y="7986"/>
                    <a:pt x="5996" y="7919"/>
                    <a:pt x="5912" y="7919"/>
                  </a:cubicBezTo>
                  <a:close/>
                  <a:moveTo>
                    <a:pt x="5922" y="8995"/>
                  </a:moveTo>
                  <a:cubicBezTo>
                    <a:pt x="5836" y="8995"/>
                    <a:pt x="5766" y="9063"/>
                    <a:pt x="5765" y="9147"/>
                  </a:cubicBezTo>
                  <a:cubicBezTo>
                    <a:pt x="5763" y="9327"/>
                    <a:pt x="5760" y="9507"/>
                    <a:pt x="5755" y="9682"/>
                  </a:cubicBezTo>
                  <a:cubicBezTo>
                    <a:pt x="5752" y="9767"/>
                    <a:pt x="5820" y="9839"/>
                    <a:pt x="5905" y="9841"/>
                  </a:cubicBezTo>
                  <a:lnTo>
                    <a:pt x="5909" y="9841"/>
                  </a:lnTo>
                  <a:cubicBezTo>
                    <a:pt x="5993" y="9841"/>
                    <a:pt x="6062" y="9775"/>
                    <a:pt x="6065" y="9691"/>
                  </a:cubicBezTo>
                  <a:cubicBezTo>
                    <a:pt x="6069" y="9513"/>
                    <a:pt x="6072" y="9332"/>
                    <a:pt x="6075" y="9150"/>
                  </a:cubicBezTo>
                  <a:cubicBezTo>
                    <a:pt x="6075" y="9066"/>
                    <a:pt x="6007" y="8996"/>
                    <a:pt x="5922" y="89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1131965" y="2850148"/>
              <a:ext cx="211574" cy="158680"/>
            </a:xfrm>
            <a:custGeom>
              <a:avLst/>
              <a:gdLst/>
              <a:ahLst/>
              <a:cxnLst/>
              <a:rect l="l" t="t" r="r" b="b"/>
              <a:pathLst>
                <a:path w="2116" h="1587" extrusionOk="0">
                  <a:moveTo>
                    <a:pt x="648" y="0"/>
                  </a:moveTo>
                  <a:cubicBezTo>
                    <a:pt x="647" y="0"/>
                    <a:pt x="646" y="0"/>
                    <a:pt x="645" y="0"/>
                  </a:cubicBezTo>
                  <a:cubicBezTo>
                    <a:pt x="475" y="3"/>
                    <a:pt x="297" y="42"/>
                    <a:pt x="115" y="118"/>
                  </a:cubicBezTo>
                  <a:cubicBezTo>
                    <a:pt x="36" y="150"/>
                    <a:pt x="0" y="242"/>
                    <a:pt x="32" y="321"/>
                  </a:cubicBezTo>
                  <a:cubicBezTo>
                    <a:pt x="57" y="380"/>
                    <a:pt x="115" y="415"/>
                    <a:pt x="175" y="415"/>
                  </a:cubicBezTo>
                  <a:cubicBezTo>
                    <a:pt x="195" y="415"/>
                    <a:pt x="216" y="412"/>
                    <a:pt x="235" y="404"/>
                  </a:cubicBezTo>
                  <a:cubicBezTo>
                    <a:pt x="379" y="344"/>
                    <a:pt x="519" y="312"/>
                    <a:pt x="650" y="309"/>
                  </a:cubicBezTo>
                  <a:cubicBezTo>
                    <a:pt x="736" y="309"/>
                    <a:pt x="804" y="238"/>
                    <a:pt x="803" y="153"/>
                  </a:cubicBezTo>
                  <a:cubicBezTo>
                    <a:pt x="801" y="68"/>
                    <a:pt x="731" y="0"/>
                    <a:pt x="648" y="0"/>
                  </a:cubicBezTo>
                  <a:close/>
                  <a:moveTo>
                    <a:pt x="1117" y="112"/>
                  </a:moveTo>
                  <a:cubicBezTo>
                    <a:pt x="1061" y="112"/>
                    <a:pt x="1006" y="142"/>
                    <a:pt x="979" y="195"/>
                  </a:cubicBezTo>
                  <a:cubicBezTo>
                    <a:pt x="938" y="270"/>
                    <a:pt x="967" y="364"/>
                    <a:pt x="1043" y="404"/>
                  </a:cubicBezTo>
                  <a:cubicBezTo>
                    <a:pt x="1158" y="465"/>
                    <a:pt x="1267" y="557"/>
                    <a:pt x="1368" y="676"/>
                  </a:cubicBezTo>
                  <a:cubicBezTo>
                    <a:pt x="1398" y="713"/>
                    <a:pt x="1442" y="731"/>
                    <a:pt x="1486" y="731"/>
                  </a:cubicBezTo>
                  <a:cubicBezTo>
                    <a:pt x="1521" y="731"/>
                    <a:pt x="1556" y="720"/>
                    <a:pt x="1585" y="696"/>
                  </a:cubicBezTo>
                  <a:cubicBezTo>
                    <a:pt x="1650" y="641"/>
                    <a:pt x="1659" y="544"/>
                    <a:pt x="1605" y="478"/>
                  </a:cubicBezTo>
                  <a:cubicBezTo>
                    <a:pt x="1479" y="326"/>
                    <a:pt x="1339" y="210"/>
                    <a:pt x="1187" y="130"/>
                  </a:cubicBezTo>
                  <a:cubicBezTo>
                    <a:pt x="1165" y="118"/>
                    <a:pt x="1141" y="112"/>
                    <a:pt x="1117" y="112"/>
                  </a:cubicBezTo>
                  <a:close/>
                  <a:moveTo>
                    <a:pt x="1750" y="829"/>
                  </a:moveTo>
                  <a:cubicBezTo>
                    <a:pt x="1726" y="829"/>
                    <a:pt x="1702" y="835"/>
                    <a:pt x="1680" y="847"/>
                  </a:cubicBezTo>
                  <a:cubicBezTo>
                    <a:pt x="1604" y="886"/>
                    <a:pt x="1573" y="979"/>
                    <a:pt x="1613" y="1055"/>
                  </a:cubicBezTo>
                  <a:cubicBezTo>
                    <a:pt x="1677" y="1182"/>
                    <a:pt x="1738" y="1326"/>
                    <a:pt x="1795" y="1483"/>
                  </a:cubicBezTo>
                  <a:cubicBezTo>
                    <a:pt x="1817" y="1547"/>
                    <a:pt x="1876" y="1587"/>
                    <a:pt x="1940" y="1587"/>
                  </a:cubicBezTo>
                  <a:cubicBezTo>
                    <a:pt x="1958" y="1587"/>
                    <a:pt x="1975" y="1584"/>
                    <a:pt x="1991" y="1578"/>
                  </a:cubicBezTo>
                  <a:cubicBezTo>
                    <a:pt x="2073" y="1549"/>
                    <a:pt x="2115" y="1461"/>
                    <a:pt x="2086" y="1380"/>
                  </a:cubicBezTo>
                  <a:cubicBezTo>
                    <a:pt x="2026" y="1209"/>
                    <a:pt x="1959" y="1053"/>
                    <a:pt x="1888" y="914"/>
                  </a:cubicBezTo>
                  <a:cubicBezTo>
                    <a:pt x="1860" y="860"/>
                    <a:pt x="1806" y="829"/>
                    <a:pt x="1750" y="8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1343542" y="2947887"/>
              <a:ext cx="130484" cy="157280"/>
            </a:xfrm>
            <a:custGeom>
              <a:avLst/>
              <a:gdLst/>
              <a:ahLst/>
              <a:cxnLst/>
              <a:rect l="l" t="t" r="r" b="b"/>
              <a:pathLst>
                <a:path w="1305" h="1573" extrusionOk="0">
                  <a:moveTo>
                    <a:pt x="1127" y="1"/>
                  </a:moveTo>
                  <a:cubicBezTo>
                    <a:pt x="1098" y="1"/>
                    <a:pt x="1068" y="9"/>
                    <a:pt x="1042" y="26"/>
                  </a:cubicBezTo>
                  <a:cubicBezTo>
                    <a:pt x="891" y="128"/>
                    <a:pt x="746" y="257"/>
                    <a:pt x="614" y="407"/>
                  </a:cubicBezTo>
                  <a:cubicBezTo>
                    <a:pt x="557" y="471"/>
                    <a:pt x="563" y="568"/>
                    <a:pt x="627" y="625"/>
                  </a:cubicBezTo>
                  <a:cubicBezTo>
                    <a:pt x="656" y="651"/>
                    <a:pt x="693" y="665"/>
                    <a:pt x="729" y="665"/>
                  </a:cubicBezTo>
                  <a:cubicBezTo>
                    <a:pt x="773" y="665"/>
                    <a:pt x="815" y="646"/>
                    <a:pt x="845" y="612"/>
                  </a:cubicBezTo>
                  <a:cubicBezTo>
                    <a:pt x="961" y="481"/>
                    <a:pt x="1086" y="372"/>
                    <a:pt x="1214" y="284"/>
                  </a:cubicBezTo>
                  <a:cubicBezTo>
                    <a:pt x="1285" y="236"/>
                    <a:pt x="1304" y="140"/>
                    <a:pt x="1256" y="69"/>
                  </a:cubicBezTo>
                  <a:cubicBezTo>
                    <a:pt x="1226" y="25"/>
                    <a:pt x="1177" y="1"/>
                    <a:pt x="1127" y="1"/>
                  </a:cubicBezTo>
                  <a:close/>
                  <a:moveTo>
                    <a:pt x="417" y="787"/>
                  </a:moveTo>
                  <a:cubicBezTo>
                    <a:pt x="365" y="787"/>
                    <a:pt x="314" y="814"/>
                    <a:pt x="285" y="863"/>
                  </a:cubicBezTo>
                  <a:cubicBezTo>
                    <a:pt x="193" y="1014"/>
                    <a:pt x="108" y="1180"/>
                    <a:pt x="34" y="1358"/>
                  </a:cubicBezTo>
                  <a:cubicBezTo>
                    <a:pt x="1" y="1435"/>
                    <a:pt x="37" y="1527"/>
                    <a:pt x="116" y="1560"/>
                  </a:cubicBezTo>
                  <a:cubicBezTo>
                    <a:pt x="135" y="1569"/>
                    <a:pt x="155" y="1572"/>
                    <a:pt x="175" y="1572"/>
                  </a:cubicBezTo>
                  <a:cubicBezTo>
                    <a:pt x="237" y="1572"/>
                    <a:pt x="293" y="1537"/>
                    <a:pt x="318" y="1479"/>
                  </a:cubicBezTo>
                  <a:cubicBezTo>
                    <a:pt x="388" y="1314"/>
                    <a:pt x="467" y="1161"/>
                    <a:pt x="550" y="1021"/>
                  </a:cubicBezTo>
                  <a:cubicBezTo>
                    <a:pt x="593" y="947"/>
                    <a:pt x="570" y="852"/>
                    <a:pt x="497" y="809"/>
                  </a:cubicBezTo>
                  <a:cubicBezTo>
                    <a:pt x="472" y="794"/>
                    <a:pt x="444" y="787"/>
                    <a:pt x="417" y="7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27"/>
          <p:cNvGrpSpPr/>
          <p:nvPr/>
        </p:nvGrpSpPr>
        <p:grpSpPr>
          <a:xfrm>
            <a:off x="1527171" y="2708959"/>
            <a:ext cx="356080" cy="356061"/>
            <a:chOff x="1382013" y="1580125"/>
            <a:chExt cx="195950" cy="195950"/>
          </a:xfrm>
        </p:grpSpPr>
        <p:sp>
          <p:nvSpPr>
            <p:cNvPr id="279" name="Google Shape;279;p27"/>
            <p:cNvSpPr/>
            <p:nvPr/>
          </p:nvSpPr>
          <p:spPr>
            <a:xfrm>
              <a:off x="1472538" y="1622800"/>
              <a:ext cx="105425" cy="95300"/>
            </a:xfrm>
            <a:custGeom>
              <a:avLst/>
              <a:gdLst/>
              <a:ahLst/>
              <a:cxnLst/>
              <a:rect l="l" t="t" r="r" b="b"/>
              <a:pathLst>
                <a:path w="4217" h="3812" extrusionOk="0">
                  <a:moveTo>
                    <a:pt x="470" y="1"/>
                  </a:moveTo>
                  <a:cubicBezTo>
                    <a:pt x="373" y="123"/>
                    <a:pt x="277" y="249"/>
                    <a:pt x="183" y="380"/>
                  </a:cubicBezTo>
                  <a:cubicBezTo>
                    <a:pt x="121" y="464"/>
                    <a:pt x="60" y="550"/>
                    <a:pt x="1" y="639"/>
                  </a:cubicBezTo>
                  <a:cubicBezTo>
                    <a:pt x="1543" y="1329"/>
                    <a:pt x="3073" y="2391"/>
                    <a:pt x="3875" y="3812"/>
                  </a:cubicBezTo>
                  <a:cubicBezTo>
                    <a:pt x="3900" y="3756"/>
                    <a:pt x="3923" y="3699"/>
                    <a:pt x="3945" y="3643"/>
                  </a:cubicBezTo>
                  <a:cubicBezTo>
                    <a:pt x="3947" y="3641"/>
                    <a:pt x="3947" y="3640"/>
                    <a:pt x="3947" y="3640"/>
                  </a:cubicBezTo>
                  <a:cubicBezTo>
                    <a:pt x="3957" y="3612"/>
                    <a:pt x="3969" y="3584"/>
                    <a:pt x="3979" y="3557"/>
                  </a:cubicBezTo>
                  <a:cubicBezTo>
                    <a:pt x="3979" y="3554"/>
                    <a:pt x="3980" y="3551"/>
                    <a:pt x="3982" y="3548"/>
                  </a:cubicBezTo>
                  <a:cubicBezTo>
                    <a:pt x="3990" y="3522"/>
                    <a:pt x="3999" y="3496"/>
                    <a:pt x="4009" y="3469"/>
                  </a:cubicBezTo>
                  <a:cubicBezTo>
                    <a:pt x="4011" y="3463"/>
                    <a:pt x="4012" y="3458"/>
                    <a:pt x="4015" y="3452"/>
                  </a:cubicBezTo>
                  <a:cubicBezTo>
                    <a:pt x="4023" y="3429"/>
                    <a:pt x="4030" y="3404"/>
                    <a:pt x="4037" y="3380"/>
                  </a:cubicBezTo>
                  <a:cubicBezTo>
                    <a:pt x="4040" y="3370"/>
                    <a:pt x="4043" y="3362"/>
                    <a:pt x="4046" y="3351"/>
                  </a:cubicBezTo>
                  <a:cubicBezTo>
                    <a:pt x="4053" y="3331"/>
                    <a:pt x="4059" y="3311"/>
                    <a:pt x="4065" y="3290"/>
                  </a:cubicBezTo>
                  <a:cubicBezTo>
                    <a:pt x="4069" y="3274"/>
                    <a:pt x="4074" y="3258"/>
                    <a:pt x="4078" y="3244"/>
                  </a:cubicBezTo>
                  <a:cubicBezTo>
                    <a:pt x="4082" y="3228"/>
                    <a:pt x="4085" y="3213"/>
                    <a:pt x="4090" y="3197"/>
                  </a:cubicBezTo>
                  <a:cubicBezTo>
                    <a:pt x="4098" y="3165"/>
                    <a:pt x="4106" y="3134"/>
                    <a:pt x="4113" y="3102"/>
                  </a:cubicBezTo>
                  <a:cubicBezTo>
                    <a:pt x="4120" y="3072"/>
                    <a:pt x="4127" y="3043"/>
                    <a:pt x="4133" y="3012"/>
                  </a:cubicBezTo>
                  <a:cubicBezTo>
                    <a:pt x="4135" y="3003"/>
                    <a:pt x="4136" y="2993"/>
                    <a:pt x="4139" y="2984"/>
                  </a:cubicBezTo>
                  <a:cubicBezTo>
                    <a:pt x="4143" y="2962"/>
                    <a:pt x="4148" y="2942"/>
                    <a:pt x="4151" y="2922"/>
                  </a:cubicBezTo>
                  <a:cubicBezTo>
                    <a:pt x="4154" y="2910"/>
                    <a:pt x="4155" y="2900"/>
                    <a:pt x="4157" y="2890"/>
                  </a:cubicBezTo>
                  <a:cubicBezTo>
                    <a:pt x="4161" y="2868"/>
                    <a:pt x="4164" y="2846"/>
                    <a:pt x="4168" y="2824"/>
                  </a:cubicBezTo>
                  <a:cubicBezTo>
                    <a:pt x="4170" y="2817"/>
                    <a:pt x="4171" y="2808"/>
                    <a:pt x="4171" y="2799"/>
                  </a:cubicBezTo>
                  <a:cubicBezTo>
                    <a:pt x="4175" y="2770"/>
                    <a:pt x="4180" y="2741"/>
                    <a:pt x="4184" y="2710"/>
                  </a:cubicBezTo>
                  <a:cubicBezTo>
                    <a:pt x="4186" y="2705"/>
                    <a:pt x="4186" y="2697"/>
                    <a:pt x="4187" y="2691"/>
                  </a:cubicBezTo>
                  <a:cubicBezTo>
                    <a:pt x="4190" y="2668"/>
                    <a:pt x="4192" y="2645"/>
                    <a:pt x="4194" y="2622"/>
                  </a:cubicBezTo>
                  <a:cubicBezTo>
                    <a:pt x="4196" y="2611"/>
                    <a:pt x="4197" y="2600"/>
                    <a:pt x="4197" y="2589"/>
                  </a:cubicBezTo>
                  <a:cubicBezTo>
                    <a:pt x="4200" y="2569"/>
                    <a:pt x="4202" y="2550"/>
                    <a:pt x="4203" y="2530"/>
                  </a:cubicBezTo>
                  <a:cubicBezTo>
                    <a:pt x="4203" y="2520"/>
                    <a:pt x="4205" y="2509"/>
                    <a:pt x="4206" y="2498"/>
                  </a:cubicBezTo>
                  <a:cubicBezTo>
                    <a:pt x="4208" y="2476"/>
                    <a:pt x="4209" y="2454"/>
                    <a:pt x="4210" y="2432"/>
                  </a:cubicBezTo>
                  <a:cubicBezTo>
                    <a:pt x="4210" y="2423"/>
                    <a:pt x="4210" y="2416"/>
                    <a:pt x="4212" y="2409"/>
                  </a:cubicBezTo>
                  <a:cubicBezTo>
                    <a:pt x="4213" y="2380"/>
                    <a:pt x="4213" y="2351"/>
                    <a:pt x="4215" y="2323"/>
                  </a:cubicBezTo>
                  <a:cubicBezTo>
                    <a:pt x="4215" y="2313"/>
                    <a:pt x="4215" y="2303"/>
                    <a:pt x="4215" y="2292"/>
                  </a:cubicBezTo>
                  <a:cubicBezTo>
                    <a:pt x="4216" y="2272"/>
                    <a:pt x="4216" y="2253"/>
                    <a:pt x="4216" y="2234"/>
                  </a:cubicBezTo>
                  <a:cubicBezTo>
                    <a:pt x="4216" y="2222"/>
                    <a:pt x="4216" y="2211"/>
                    <a:pt x="4216" y="2198"/>
                  </a:cubicBezTo>
                  <a:cubicBezTo>
                    <a:pt x="4216" y="2180"/>
                    <a:pt x="4216" y="2163"/>
                    <a:pt x="4216" y="2144"/>
                  </a:cubicBezTo>
                  <a:cubicBezTo>
                    <a:pt x="4215" y="2132"/>
                    <a:pt x="4215" y="2120"/>
                    <a:pt x="4215" y="2109"/>
                  </a:cubicBezTo>
                  <a:cubicBezTo>
                    <a:pt x="4215" y="2087"/>
                    <a:pt x="4213" y="2065"/>
                    <a:pt x="4213" y="2043"/>
                  </a:cubicBezTo>
                  <a:cubicBezTo>
                    <a:pt x="4212" y="2030"/>
                    <a:pt x="4212" y="2016"/>
                    <a:pt x="4210" y="2002"/>
                  </a:cubicBezTo>
                  <a:cubicBezTo>
                    <a:pt x="4209" y="1982"/>
                    <a:pt x="4209" y="1960"/>
                    <a:pt x="4208" y="1940"/>
                  </a:cubicBezTo>
                  <a:cubicBezTo>
                    <a:pt x="4206" y="1927"/>
                    <a:pt x="4205" y="1914"/>
                    <a:pt x="4205" y="1900"/>
                  </a:cubicBezTo>
                  <a:cubicBezTo>
                    <a:pt x="4203" y="1884"/>
                    <a:pt x="4202" y="1870"/>
                    <a:pt x="4200" y="1854"/>
                  </a:cubicBezTo>
                  <a:cubicBezTo>
                    <a:pt x="4199" y="1839"/>
                    <a:pt x="4197" y="1826"/>
                    <a:pt x="4196" y="1813"/>
                  </a:cubicBezTo>
                  <a:cubicBezTo>
                    <a:pt x="4194" y="1797"/>
                    <a:pt x="4193" y="1781"/>
                    <a:pt x="4192" y="1766"/>
                  </a:cubicBezTo>
                  <a:cubicBezTo>
                    <a:pt x="4190" y="1753"/>
                    <a:pt x="4189" y="1740"/>
                    <a:pt x="4186" y="1726"/>
                  </a:cubicBezTo>
                  <a:cubicBezTo>
                    <a:pt x="4184" y="1704"/>
                    <a:pt x="4180" y="1681"/>
                    <a:pt x="4177" y="1659"/>
                  </a:cubicBezTo>
                  <a:cubicBezTo>
                    <a:pt x="4174" y="1641"/>
                    <a:pt x="4173" y="1625"/>
                    <a:pt x="4170" y="1608"/>
                  </a:cubicBezTo>
                  <a:cubicBezTo>
                    <a:pt x="4167" y="1593"/>
                    <a:pt x="4165" y="1579"/>
                    <a:pt x="4162" y="1565"/>
                  </a:cubicBezTo>
                  <a:cubicBezTo>
                    <a:pt x="4159" y="1549"/>
                    <a:pt x="4158" y="1535"/>
                    <a:pt x="4155" y="1520"/>
                  </a:cubicBezTo>
                  <a:cubicBezTo>
                    <a:pt x="4152" y="1507"/>
                    <a:pt x="4149" y="1494"/>
                    <a:pt x="4148" y="1481"/>
                  </a:cubicBezTo>
                  <a:cubicBezTo>
                    <a:pt x="4145" y="1466"/>
                    <a:pt x="4142" y="1450"/>
                    <a:pt x="4139" y="1436"/>
                  </a:cubicBezTo>
                  <a:cubicBezTo>
                    <a:pt x="4136" y="1423"/>
                    <a:pt x="4133" y="1411"/>
                    <a:pt x="4130" y="1399"/>
                  </a:cubicBezTo>
                  <a:cubicBezTo>
                    <a:pt x="4125" y="1367"/>
                    <a:pt x="4117" y="1337"/>
                    <a:pt x="4110" y="1306"/>
                  </a:cubicBezTo>
                  <a:cubicBezTo>
                    <a:pt x="4107" y="1297"/>
                    <a:pt x="4106" y="1289"/>
                    <a:pt x="4104" y="1280"/>
                  </a:cubicBezTo>
                  <a:lnTo>
                    <a:pt x="4091" y="1230"/>
                  </a:lnTo>
                  <a:cubicBezTo>
                    <a:pt x="4088" y="1220"/>
                    <a:pt x="4085" y="1210"/>
                    <a:pt x="4082" y="1198"/>
                  </a:cubicBezTo>
                  <a:cubicBezTo>
                    <a:pt x="4078" y="1182"/>
                    <a:pt x="4074" y="1166"/>
                    <a:pt x="4069" y="1150"/>
                  </a:cubicBezTo>
                  <a:cubicBezTo>
                    <a:pt x="4066" y="1140"/>
                    <a:pt x="4063" y="1130"/>
                    <a:pt x="4060" y="1120"/>
                  </a:cubicBezTo>
                  <a:cubicBezTo>
                    <a:pt x="4056" y="1102"/>
                    <a:pt x="4050" y="1086"/>
                    <a:pt x="4046" y="1069"/>
                  </a:cubicBezTo>
                  <a:cubicBezTo>
                    <a:pt x="4043" y="1061"/>
                    <a:pt x="4041" y="1054"/>
                    <a:pt x="4039" y="1047"/>
                  </a:cubicBezTo>
                  <a:cubicBezTo>
                    <a:pt x="4027" y="1012"/>
                    <a:pt x="4017" y="977"/>
                    <a:pt x="4004" y="942"/>
                  </a:cubicBezTo>
                  <a:cubicBezTo>
                    <a:pt x="4002" y="935"/>
                    <a:pt x="3999" y="929"/>
                    <a:pt x="3998" y="922"/>
                  </a:cubicBezTo>
                  <a:cubicBezTo>
                    <a:pt x="3992" y="906"/>
                    <a:pt x="3985" y="888"/>
                    <a:pt x="3979" y="871"/>
                  </a:cubicBezTo>
                  <a:cubicBezTo>
                    <a:pt x="3976" y="862"/>
                    <a:pt x="3973" y="853"/>
                    <a:pt x="3969" y="844"/>
                  </a:cubicBezTo>
                  <a:cubicBezTo>
                    <a:pt x="3963" y="827"/>
                    <a:pt x="3957" y="811"/>
                    <a:pt x="3950" y="793"/>
                  </a:cubicBezTo>
                  <a:cubicBezTo>
                    <a:pt x="3947" y="786"/>
                    <a:pt x="3944" y="777"/>
                    <a:pt x="3941" y="769"/>
                  </a:cubicBezTo>
                  <a:cubicBezTo>
                    <a:pt x="3934" y="751"/>
                    <a:pt x="3926" y="735"/>
                    <a:pt x="3919" y="718"/>
                  </a:cubicBezTo>
                  <a:cubicBezTo>
                    <a:pt x="3536" y="566"/>
                    <a:pt x="3084" y="522"/>
                    <a:pt x="2594" y="474"/>
                  </a:cubicBezTo>
                  <a:cubicBezTo>
                    <a:pt x="1931" y="410"/>
                    <a:pt x="1202" y="340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1382988" y="1660325"/>
              <a:ext cx="68125" cy="98300"/>
            </a:xfrm>
            <a:custGeom>
              <a:avLst/>
              <a:gdLst/>
              <a:ahLst/>
              <a:cxnLst/>
              <a:rect l="l" t="t" r="r" b="b"/>
              <a:pathLst>
                <a:path w="2725" h="3932" extrusionOk="0">
                  <a:moveTo>
                    <a:pt x="2119" y="0"/>
                  </a:moveTo>
                  <a:cubicBezTo>
                    <a:pt x="1665" y="0"/>
                    <a:pt x="1236" y="194"/>
                    <a:pt x="859" y="464"/>
                  </a:cubicBezTo>
                  <a:cubicBezTo>
                    <a:pt x="529" y="700"/>
                    <a:pt x="239" y="992"/>
                    <a:pt x="1" y="1266"/>
                  </a:cubicBezTo>
                  <a:cubicBezTo>
                    <a:pt x="28" y="1467"/>
                    <a:pt x="73" y="1664"/>
                    <a:pt x="132" y="1856"/>
                  </a:cubicBezTo>
                  <a:cubicBezTo>
                    <a:pt x="133" y="1859"/>
                    <a:pt x="133" y="1862"/>
                    <a:pt x="135" y="1865"/>
                  </a:cubicBezTo>
                  <a:cubicBezTo>
                    <a:pt x="143" y="1894"/>
                    <a:pt x="152" y="1922"/>
                    <a:pt x="162" y="1951"/>
                  </a:cubicBezTo>
                  <a:cubicBezTo>
                    <a:pt x="164" y="1955"/>
                    <a:pt x="165" y="1960"/>
                    <a:pt x="167" y="1964"/>
                  </a:cubicBezTo>
                  <a:cubicBezTo>
                    <a:pt x="175" y="1990"/>
                    <a:pt x="186" y="2016"/>
                    <a:pt x="194" y="2043"/>
                  </a:cubicBezTo>
                  <a:cubicBezTo>
                    <a:pt x="197" y="2048"/>
                    <a:pt x="199" y="2054"/>
                    <a:pt x="202" y="2060"/>
                  </a:cubicBezTo>
                  <a:cubicBezTo>
                    <a:pt x="210" y="2085"/>
                    <a:pt x="219" y="2111"/>
                    <a:pt x="229" y="2136"/>
                  </a:cubicBezTo>
                  <a:cubicBezTo>
                    <a:pt x="232" y="2142"/>
                    <a:pt x="234" y="2147"/>
                    <a:pt x="237" y="2153"/>
                  </a:cubicBezTo>
                  <a:cubicBezTo>
                    <a:pt x="247" y="2178"/>
                    <a:pt x="257" y="2203"/>
                    <a:pt x="267" y="2226"/>
                  </a:cubicBezTo>
                  <a:cubicBezTo>
                    <a:pt x="269" y="2233"/>
                    <a:pt x="271" y="2239"/>
                    <a:pt x="274" y="2247"/>
                  </a:cubicBezTo>
                  <a:cubicBezTo>
                    <a:pt x="285" y="2270"/>
                    <a:pt x="295" y="2293"/>
                    <a:pt x="306" y="2316"/>
                  </a:cubicBezTo>
                  <a:cubicBezTo>
                    <a:pt x="309" y="2324"/>
                    <a:pt x="312" y="2331"/>
                    <a:pt x="315" y="2337"/>
                  </a:cubicBezTo>
                  <a:cubicBezTo>
                    <a:pt x="325" y="2360"/>
                    <a:pt x="337" y="2383"/>
                    <a:pt x="347" y="2407"/>
                  </a:cubicBezTo>
                  <a:cubicBezTo>
                    <a:pt x="350" y="2413"/>
                    <a:pt x="355" y="2420"/>
                    <a:pt x="357" y="2426"/>
                  </a:cubicBezTo>
                  <a:cubicBezTo>
                    <a:pt x="369" y="2449"/>
                    <a:pt x="381" y="2474"/>
                    <a:pt x="392" y="2497"/>
                  </a:cubicBezTo>
                  <a:cubicBezTo>
                    <a:pt x="395" y="2503"/>
                    <a:pt x="398" y="2509"/>
                    <a:pt x="401" y="2515"/>
                  </a:cubicBezTo>
                  <a:cubicBezTo>
                    <a:pt x="414" y="2538"/>
                    <a:pt x="426" y="2563"/>
                    <a:pt x="439" y="2586"/>
                  </a:cubicBezTo>
                  <a:cubicBezTo>
                    <a:pt x="442" y="2590"/>
                    <a:pt x="445" y="2596"/>
                    <a:pt x="448" y="2601"/>
                  </a:cubicBezTo>
                  <a:cubicBezTo>
                    <a:pt x="462" y="2625"/>
                    <a:pt x="475" y="2652"/>
                    <a:pt x="490" y="2676"/>
                  </a:cubicBezTo>
                  <a:cubicBezTo>
                    <a:pt x="491" y="2679"/>
                    <a:pt x="494" y="2682"/>
                    <a:pt x="496" y="2686"/>
                  </a:cubicBezTo>
                  <a:cubicBezTo>
                    <a:pt x="512" y="2714"/>
                    <a:pt x="529" y="2742"/>
                    <a:pt x="545" y="2770"/>
                  </a:cubicBezTo>
                  <a:lnTo>
                    <a:pt x="547" y="2770"/>
                  </a:lnTo>
                  <a:cubicBezTo>
                    <a:pt x="617" y="2883"/>
                    <a:pt x="692" y="2992"/>
                    <a:pt x="773" y="3099"/>
                  </a:cubicBezTo>
                  <a:cubicBezTo>
                    <a:pt x="776" y="3100"/>
                    <a:pt x="777" y="3103"/>
                    <a:pt x="778" y="3106"/>
                  </a:cubicBezTo>
                  <a:cubicBezTo>
                    <a:pt x="796" y="3129"/>
                    <a:pt x="815" y="3153"/>
                    <a:pt x="834" y="3174"/>
                  </a:cubicBezTo>
                  <a:cubicBezTo>
                    <a:pt x="837" y="3180"/>
                    <a:pt x="841" y="3185"/>
                    <a:pt x="845" y="3190"/>
                  </a:cubicBezTo>
                  <a:cubicBezTo>
                    <a:pt x="863" y="3209"/>
                    <a:pt x="879" y="3230"/>
                    <a:pt x="895" y="3250"/>
                  </a:cubicBezTo>
                  <a:cubicBezTo>
                    <a:pt x="901" y="3256"/>
                    <a:pt x="907" y="3263"/>
                    <a:pt x="912" y="3269"/>
                  </a:cubicBezTo>
                  <a:cubicBezTo>
                    <a:pt x="927" y="3287"/>
                    <a:pt x="943" y="3306"/>
                    <a:pt x="959" y="3325"/>
                  </a:cubicBezTo>
                  <a:cubicBezTo>
                    <a:pt x="966" y="3330"/>
                    <a:pt x="972" y="3338"/>
                    <a:pt x="978" y="3345"/>
                  </a:cubicBezTo>
                  <a:cubicBezTo>
                    <a:pt x="994" y="3362"/>
                    <a:pt x="1010" y="3378"/>
                    <a:pt x="1026" y="3396"/>
                  </a:cubicBezTo>
                  <a:cubicBezTo>
                    <a:pt x="1033" y="3403"/>
                    <a:pt x="1039" y="3410"/>
                    <a:pt x="1046" y="3418"/>
                  </a:cubicBezTo>
                  <a:cubicBezTo>
                    <a:pt x="1062" y="3434"/>
                    <a:pt x="1078" y="3451"/>
                    <a:pt x="1095" y="3467"/>
                  </a:cubicBezTo>
                  <a:cubicBezTo>
                    <a:pt x="1102" y="3475"/>
                    <a:pt x="1109" y="3482"/>
                    <a:pt x="1116" y="3489"/>
                  </a:cubicBezTo>
                  <a:cubicBezTo>
                    <a:pt x="1132" y="3505"/>
                    <a:pt x="1148" y="3521"/>
                    <a:pt x="1164" y="3536"/>
                  </a:cubicBezTo>
                  <a:cubicBezTo>
                    <a:pt x="1172" y="3543"/>
                    <a:pt x="1179" y="3550"/>
                    <a:pt x="1188" y="3558"/>
                  </a:cubicBezTo>
                  <a:cubicBezTo>
                    <a:pt x="1204" y="3574"/>
                    <a:pt x="1220" y="3588"/>
                    <a:pt x="1236" y="3604"/>
                  </a:cubicBezTo>
                  <a:cubicBezTo>
                    <a:pt x="1245" y="3610"/>
                    <a:pt x="1252" y="3617"/>
                    <a:pt x="1261" y="3625"/>
                  </a:cubicBezTo>
                  <a:cubicBezTo>
                    <a:pt x="1277" y="3641"/>
                    <a:pt x="1294" y="3655"/>
                    <a:pt x="1310" y="3670"/>
                  </a:cubicBezTo>
                  <a:cubicBezTo>
                    <a:pt x="1319" y="3677"/>
                    <a:pt x="1326" y="3683"/>
                    <a:pt x="1335" y="3690"/>
                  </a:cubicBezTo>
                  <a:cubicBezTo>
                    <a:pt x="1351" y="3706"/>
                    <a:pt x="1368" y="3719"/>
                    <a:pt x="1386" y="3734"/>
                  </a:cubicBezTo>
                  <a:cubicBezTo>
                    <a:pt x="1395" y="3741"/>
                    <a:pt x="1402" y="3747"/>
                    <a:pt x="1411" y="3754"/>
                  </a:cubicBezTo>
                  <a:cubicBezTo>
                    <a:pt x="1428" y="3769"/>
                    <a:pt x="1447" y="3783"/>
                    <a:pt x="1466" y="3798"/>
                  </a:cubicBezTo>
                  <a:cubicBezTo>
                    <a:pt x="1473" y="3804"/>
                    <a:pt x="1481" y="3810"/>
                    <a:pt x="1488" y="3815"/>
                  </a:cubicBezTo>
                  <a:cubicBezTo>
                    <a:pt x="1508" y="3831"/>
                    <a:pt x="1527" y="3846"/>
                    <a:pt x="1548" y="3861"/>
                  </a:cubicBezTo>
                  <a:cubicBezTo>
                    <a:pt x="1555" y="3866"/>
                    <a:pt x="1561" y="3871"/>
                    <a:pt x="1566" y="3875"/>
                  </a:cubicBezTo>
                  <a:cubicBezTo>
                    <a:pt x="1590" y="3893"/>
                    <a:pt x="1615" y="3909"/>
                    <a:pt x="1638" y="3926"/>
                  </a:cubicBezTo>
                  <a:lnTo>
                    <a:pt x="1647" y="3932"/>
                  </a:lnTo>
                  <a:cubicBezTo>
                    <a:pt x="1642" y="3674"/>
                    <a:pt x="1658" y="3415"/>
                    <a:pt x="1692" y="3153"/>
                  </a:cubicBezTo>
                  <a:cubicBezTo>
                    <a:pt x="1820" y="2120"/>
                    <a:pt x="2215" y="1070"/>
                    <a:pt x="2725" y="120"/>
                  </a:cubicBezTo>
                  <a:cubicBezTo>
                    <a:pt x="2519" y="37"/>
                    <a:pt x="2317" y="0"/>
                    <a:pt x="21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1458813" y="1643450"/>
              <a:ext cx="107600" cy="128250"/>
            </a:xfrm>
            <a:custGeom>
              <a:avLst/>
              <a:gdLst/>
              <a:ahLst/>
              <a:cxnLst/>
              <a:rect l="l" t="t" r="r" b="b"/>
              <a:pathLst>
                <a:path w="4304" h="5130" extrusionOk="0">
                  <a:moveTo>
                    <a:pt x="423" y="1"/>
                  </a:moveTo>
                  <a:cubicBezTo>
                    <a:pt x="277" y="224"/>
                    <a:pt x="134" y="455"/>
                    <a:pt x="0" y="696"/>
                  </a:cubicBezTo>
                  <a:cubicBezTo>
                    <a:pt x="1113" y="1328"/>
                    <a:pt x="1612" y="3449"/>
                    <a:pt x="1964" y="4957"/>
                  </a:cubicBezTo>
                  <a:cubicBezTo>
                    <a:pt x="1979" y="5015"/>
                    <a:pt x="1992" y="5073"/>
                    <a:pt x="2005" y="5130"/>
                  </a:cubicBezTo>
                  <a:cubicBezTo>
                    <a:pt x="2187" y="5073"/>
                    <a:pt x="2365" y="5003"/>
                    <a:pt x="2537" y="4922"/>
                  </a:cubicBezTo>
                  <a:cubicBezTo>
                    <a:pt x="2566" y="4907"/>
                    <a:pt x="2593" y="4894"/>
                    <a:pt x="2621" y="4879"/>
                  </a:cubicBezTo>
                  <a:lnTo>
                    <a:pt x="2622" y="4879"/>
                  </a:lnTo>
                  <a:cubicBezTo>
                    <a:pt x="2650" y="4865"/>
                    <a:pt x="2678" y="4850"/>
                    <a:pt x="2705" y="4836"/>
                  </a:cubicBezTo>
                  <a:cubicBezTo>
                    <a:pt x="2705" y="4836"/>
                    <a:pt x="2705" y="4834"/>
                    <a:pt x="2707" y="4834"/>
                  </a:cubicBezTo>
                  <a:cubicBezTo>
                    <a:pt x="2735" y="4820"/>
                    <a:pt x="2761" y="4805"/>
                    <a:pt x="2789" y="4789"/>
                  </a:cubicBezTo>
                  <a:lnTo>
                    <a:pt x="2790" y="4788"/>
                  </a:lnTo>
                  <a:cubicBezTo>
                    <a:pt x="2816" y="4773"/>
                    <a:pt x="2844" y="4757"/>
                    <a:pt x="2870" y="4741"/>
                  </a:cubicBezTo>
                  <a:lnTo>
                    <a:pt x="2872" y="4741"/>
                  </a:lnTo>
                  <a:cubicBezTo>
                    <a:pt x="2898" y="4725"/>
                    <a:pt x="2924" y="4707"/>
                    <a:pt x="2950" y="4691"/>
                  </a:cubicBezTo>
                  <a:cubicBezTo>
                    <a:pt x="2950" y="4691"/>
                    <a:pt x="2950" y="4691"/>
                    <a:pt x="2952" y="4690"/>
                  </a:cubicBezTo>
                  <a:cubicBezTo>
                    <a:pt x="2978" y="4674"/>
                    <a:pt x="3003" y="4656"/>
                    <a:pt x="3029" y="4640"/>
                  </a:cubicBezTo>
                  <a:cubicBezTo>
                    <a:pt x="3029" y="4639"/>
                    <a:pt x="3030" y="4639"/>
                    <a:pt x="3032" y="4639"/>
                  </a:cubicBezTo>
                  <a:cubicBezTo>
                    <a:pt x="3057" y="4622"/>
                    <a:pt x="3081" y="4604"/>
                    <a:pt x="3108" y="4587"/>
                  </a:cubicBezTo>
                  <a:cubicBezTo>
                    <a:pt x="3108" y="4585"/>
                    <a:pt x="3109" y="4585"/>
                    <a:pt x="3109" y="4585"/>
                  </a:cubicBezTo>
                  <a:cubicBezTo>
                    <a:pt x="3134" y="4568"/>
                    <a:pt x="3159" y="4549"/>
                    <a:pt x="3183" y="4531"/>
                  </a:cubicBezTo>
                  <a:cubicBezTo>
                    <a:pt x="3185" y="4530"/>
                    <a:pt x="3185" y="4530"/>
                    <a:pt x="3186" y="4528"/>
                  </a:cubicBezTo>
                  <a:cubicBezTo>
                    <a:pt x="3211" y="4511"/>
                    <a:pt x="3236" y="4492"/>
                    <a:pt x="3259" y="4473"/>
                  </a:cubicBezTo>
                  <a:cubicBezTo>
                    <a:pt x="3260" y="4473"/>
                    <a:pt x="3260" y="4471"/>
                    <a:pt x="3262" y="4471"/>
                  </a:cubicBezTo>
                  <a:cubicBezTo>
                    <a:pt x="3285" y="4453"/>
                    <a:pt x="3310" y="4434"/>
                    <a:pt x="3333" y="4413"/>
                  </a:cubicBezTo>
                  <a:cubicBezTo>
                    <a:pt x="3335" y="4413"/>
                    <a:pt x="3335" y="4412"/>
                    <a:pt x="3336" y="4412"/>
                  </a:cubicBezTo>
                  <a:cubicBezTo>
                    <a:pt x="3360" y="4393"/>
                    <a:pt x="3383" y="4372"/>
                    <a:pt x="3406" y="4352"/>
                  </a:cubicBezTo>
                  <a:cubicBezTo>
                    <a:pt x="3408" y="4352"/>
                    <a:pt x="3408" y="4351"/>
                    <a:pt x="3409" y="4351"/>
                  </a:cubicBezTo>
                  <a:cubicBezTo>
                    <a:pt x="3432" y="4330"/>
                    <a:pt x="3454" y="4310"/>
                    <a:pt x="3478" y="4289"/>
                  </a:cubicBezTo>
                  <a:cubicBezTo>
                    <a:pt x="3479" y="4289"/>
                    <a:pt x="3479" y="4288"/>
                    <a:pt x="3480" y="4288"/>
                  </a:cubicBezTo>
                  <a:cubicBezTo>
                    <a:pt x="3502" y="4266"/>
                    <a:pt x="3526" y="4246"/>
                    <a:pt x="3547" y="4224"/>
                  </a:cubicBezTo>
                  <a:cubicBezTo>
                    <a:pt x="3549" y="4224"/>
                    <a:pt x="3549" y="4224"/>
                    <a:pt x="3550" y="4222"/>
                  </a:cubicBezTo>
                  <a:cubicBezTo>
                    <a:pt x="3572" y="4202"/>
                    <a:pt x="3594" y="4180"/>
                    <a:pt x="3616" y="4158"/>
                  </a:cubicBezTo>
                  <a:lnTo>
                    <a:pt x="3617" y="4155"/>
                  </a:lnTo>
                  <a:cubicBezTo>
                    <a:pt x="3639" y="4134"/>
                    <a:pt x="3661" y="4112"/>
                    <a:pt x="3683" y="4090"/>
                  </a:cubicBezTo>
                  <a:cubicBezTo>
                    <a:pt x="3683" y="4088"/>
                    <a:pt x="3684" y="4088"/>
                    <a:pt x="3684" y="4088"/>
                  </a:cubicBezTo>
                  <a:cubicBezTo>
                    <a:pt x="3706" y="4065"/>
                    <a:pt x="3727" y="4043"/>
                    <a:pt x="3748" y="4020"/>
                  </a:cubicBezTo>
                  <a:cubicBezTo>
                    <a:pt x="3748" y="4018"/>
                    <a:pt x="3748" y="4018"/>
                    <a:pt x="3750" y="4018"/>
                  </a:cubicBezTo>
                  <a:cubicBezTo>
                    <a:pt x="3770" y="3995"/>
                    <a:pt x="3791" y="3972"/>
                    <a:pt x="3811" y="3949"/>
                  </a:cubicBezTo>
                  <a:cubicBezTo>
                    <a:pt x="3813" y="3947"/>
                    <a:pt x="3813" y="3947"/>
                    <a:pt x="3813" y="3947"/>
                  </a:cubicBezTo>
                  <a:cubicBezTo>
                    <a:pt x="3833" y="3922"/>
                    <a:pt x="3853" y="3899"/>
                    <a:pt x="3874" y="3874"/>
                  </a:cubicBezTo>
                  <a:cubicBezTo>
                    <a:pt x="3874" y="3874"/>
                    <a:pt x="3874" y="3874"/>
                    <a:pt x="3875" y="3873"/>
                  </a:cubicBezTo>
                  <a:cubicBezTo>
                    <a:pt x="3894" y="3849"/>
                    <a:pt x="3915" y="3825"/>
                    <a:pt x="3933" y="3800"/>
                  </a:cubicBezTo>
                  <a:cubicBezTo>
                    <a:pt x="3933" y="3800"/>
                    <a:pt x="3935" y="3798"/>
                    <a:pt x="3935" y="3798"/>
                  </a:cubicBezTo>
                  <a:cubicBezTo>
                    <a:pt x="3954" y="3774"/>
                    <a:pt x="3973" y="3749"/>
                    <a:pt x="3992" y="3723"/>
                  </a:cubicBezTo>
                  <a:lnTo>
                    <a:pt x="3993" y="3723"/>
                  </a:lnTo>
                  <a:cubicBezTo>
                    <a:pt x="4012" y="3697"/>
                    <a:pt x="4031" y="3670"/>
                    <a:pt x="4049" y="3646"/>
                  </a:cubicBezTo>
                  <a:cubicBezTo>
                    <a:pt x="4049" y="3644"/>
                    <a:pt x="4050" y="3644"/>
                    <a:pt x="4050" y="3644"/>
                  </a:cubicBezTo>
                  <a:cubicBezTo>
                    <a:pt x="4068" y="3618"/>
                    <a:pt x="4086" y="3592"/>
                    <a:pt x="4104" y="3565"/>
                  </a:cubicBezTo>
                  <a:cubicBezTo>
                    <a:pt x="4175" y="3458"/>
                    <a:pt x="4242" y="3347"/>
                    <a:pt x="4303" y="3232"/>
                  </a:cubicBezTo>
                  <a:cubicBezTo>
                    <a:pt x="3550" y="1788"/>
                    <a:pt x="2006" y="709"/>
                    <a:pt x="448" y="11"/>
                  </a:cubicBezTo>
                  <a:cubicBezTo>
                    <a:pt x="440" y="8"/>
                    <a:pt x="432" y="4"/>
                    <a:pt x="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429463" y="1665700"/>
              <a:ext cx="74125" cy="110375"/>
            </a:xfrm>
            <a:custGeom>
              <a:avLst/>
              <a:gdLst/>
              <a:ahLst/>
              <a:cxnLst/>
              <a:rect l="l" t="t" r="r" b="b"/>
              <a:pathLst>
                <a:path w="2965" h="4415" extrusionOk="0">
                  <a:moveTo>
                    <a:pt x="1067" y="1"/>
                  </a:moveTo>
                  <a:cubicBezTo>
                    <a:pt x="565" y="930"/>
                    <a:pt x="178" y="1959"/>
                    <a:pt x="53" y="2965"/>
                  </a:cubicBezTo>
                  <a:cubicBezTo>
                    <a:pt x="15" y="3268"/>
                    <a:pt x="0" y="3568"/>
                    <a:pt x="15" y="3863"/>
                  </a:cubicBezTo>
                  <a:cubicBezTo>
                    <a:pt x="32" y="3874"/>
                    <a:pt x="53" y="3884"/>
                    <a:pt x="72" y="3896"/>
                  </a:cubicBezTo>
                  <a:cubicBezTo>
                    <a:pt x="76" y="3899"/>
                    <a:pt x="80" y="3900"/>
                    <a:pt x="85" y="3903"/>
                  </a:cubicBezTo>
                  <a:cubicBezTo>
                    <a:pt x="104" y="3915"/>
                    <a:pt x="123" y="3925"/>
                    <a:pt x="142" y="3935"/>
                  </a:cubicBezTo>
                  <a:cubicBezTo>
                    <a:pt x="143" y="3937"/>
                    <a:pt x="146" y="3938"/>
                    <a:pt x="149" y="3940"/>
                  </a:cubicBezTo>
                  <a:cubicBezTo>
                    <a:pt x="190" y="3962"/>
                    <a:pt x="230" y="3982"/>
                    <a:pt x="273" y="4004"/>
                  </a:cubicBezTo>
                  <a:cubicBezTo>
                    <a:pt x="273" y="4004"/>
                    <a:pt x="274" y="4004"/>
                    <a:pt x="276" y="4005"/>
                  </a:cubicBezTo>
                  <a:cubicBezTo>
                    <a:pt x="292" y="4013"/>
                    <a:pt x="309" y="4021"/>
                    <a:pt x="327" y="4030"/>
                  </a:cubicBezTo>
                  <a:cubicBezTo>
                    <a:pt x="335" y="4034"/>
                    <a:pt x="344" y="4039"/>
                    <a:pt x="353" y="4042"/>
                  </a:cubicBezTo>
                  <a:cubicBezTo>
                    <a:pt x="369" y="4051"/>
                    <a:pt x="385" y="4058"/>
                    <a:pt x="401" y="4065"/>
                  </a:cubicBezTo>
                  <a:cubicBezTo>
                    <a:pt x="411" y="4069"/>
                    <a:pt x="421" y="4074"/>
                    <a:pt x="431" y="4078"/>
                  </a:cubicBezTo>
                  <a:cubicBezTo>
                    <a:pt x="453" y="4087"/>
                    <a:pt x="474" y="4097"/>
                    <a:pt x="496" y="4106"/>
                  </a:cubicBezTo>
                  <a:cubicBezTo>
                    <a:pt x="513" y="4113"/>
                    <a:pt x="532" y="4120"/>
                    <a:pt x="549" y="4128"/>
                  </a:cubicBezTo>
                  <a:cubicBezTo>
                    <a:pt x="563" y="4134"/>
                    <a:pt x="576" y="4139"/>
                    <a:pt x="589" y="4144"/>
                  </a:cubicBezTo>
                  <a:lnTo>
                    <a:pt x="632" y="4161"/>
                  </a:lnTo>
                  <a:cubicBezTo>
                    <a:pt x="646" y="4166"/>
                    <a:pt x="659" y="4170"/>
                    <a:pt x="672" y="4174"/>
                  </a:cubicBezTo>
                  <a:cubicBezTo>
                    <a:pt x="688" y="4182"/>
                    <a:pt x="704" y="4187"/>
                    <a:pt x="721" y="4193"/>
                  </a:cubicBezTo>
                  <a:cubicBezTo>
                    <a:pt x="732" y="4196"/>
                    <a:pt x="743" y="4201"/>
                    <a:pt x="755" y="4205"/>
                  </a:cubicBezTo>
                  <a:cubicBezTo>
                    <a:pt x="781" y="4214"/>
                    <a:pt x="809" y="4222"/>
                    <a:pt x="836" y="4231"/>
                  </a:cubicBezTo>
                  <a:cubicBezTo>
                    <a:pt x="842" y="4234"/>
                    <a:pt x="850" y="4236"/>
                    <a:pt x="857" y="4238"/>
                  </a:cubicBezTo>
                  <a:cubicBezTo>
                    <a:pt x="879" y="4244"/>
                    <a:pt x="901" y="4252"/>
                    <a:pt x="922" y="4257"/>
                  </a:cubicBezTo>
                  <a:cubicBezTo>
                    <a:pt x="933" y="4260"/>
                    <a:pt x="943" y="4263"/>
                    <a:pt x="953" y="4266"/>
                  </a:cubicBezTo>
                  <a:cubicBezTo>
                    <a:pt x="973" y="4272"/>
                    <a:pt x="994" y="4278"/>
                    <a:pt x="1016" y="4284"/>
                  </a:cubicBezTo>
                  <a:cubicBezTo>
                    <a:pt x="1024" y="4285"/>
                    <a:pt x="1033" y="4288"/>
                    <a:pt x="1040" y="4289"/>
                  </a:cubicBezTo>
                  <a:cubicBezTo>
                    <a:pt x="1071" y="4297"/>
                    <a:pt x="1100" y="4304"/>
                    <a:pt x="1129" y="4311"/>
                  </a:cubicBezTo>
                  <a:cubicBezTo>
                    <a:pt x="1166" y="4320"/>
                    <a:pt x="1202" y="4327"/>
                    <a:pt x="1238" y="4335"/>
                  </a:cubicBezTo>
                  <a:cubicBezTo>
                    <a:pt x="1250" y="4337"/>
                    <a:pt x="1262" y="4339"/>
                    <a:pt x="1273" y="4342"/>
                  </a:cubicBezTo>
                  <a:cubicBezTo>
                    <a:pt x="1298" y="4346"/>
                    <a:pt x="1323" y="4351"/>
                    <a:pt x="1348" y="4355"/>
                  </a:cubicBezTo>
                  <a:cubicBezTo>
                    <a:pt x="1362" y="4358"/>
                    <a:pt x="1375" y="4359"/>
                    <a:pt x="1389" y="4362"/>
                  </a:cubicBezTo>
                  <a:cubicBezTo>
                    <a:pt x="1412" y="4367"/>
                    <a:pt x="1435" y="4370"/>
                    <a:pt x="1458" y="4372"/>
                  </a:cubicBezTo>
                  <a:cubicBezTo>
                    <a:pt x="1473" y="4375"/>
                    <a:pt x="1486" y="4377"/>
                    <a:pt x="1501" y="4380"/>
                  </a:cubicBezTo>
                  <a:cubicBezTo>
                    <a:pt x="1524" y="4383"/>
                    <a:pt x="1547" y="4386"/>
                    <a:pt x="1572" y="4388"/>
                  </a:cubicBezTo>
                  <a:cubicBezTo>
                    <a:pt x="1584" y="4390"/>
                    <a:pt x="1597" y="4391"/>
                    <a:pt x="1610" y="4393"/>
                  </a:cubicBezTo>
                  <a:cubicBezTo>
                    <a:pt x="1638" y="4396"/>
                    <a:pt x="1667" y="4399"/>
                    <a:pt x="1696" y="4400"/>
                  </a:cubicBezTo>
                  <a:cubicBezTo>
                    <a:pt x="1703" y="4402"/>
                    <a:pt x="1710" y="4402"/>
                    <a:pt x="1718" y="4403"/>
                  </a:cubicBezTo>
                  <a:cubicBezTo>
                    <a:pt x="1754" y="4406"/>
                    <a:pt x="1789" y="4407"/>
                    <a:pt x="1826" y="4409"/>
                  </a:cubicBezTo>
                  <a:cubicBezTo>
                    <a:pt x="1836" y="4410"/>
                    <a:pt x="1846" y="4410"/>
                    <a:pt x="1856" y="4410"/>
                  </a:cubicBezTo>
                  <a:cubicBezTo>
                    <a:pt x="1882" y="4412"/>
                    <a:pt x="1909" y="4413"/>
                    <a:pt x="1933" y="4413"/>
                  </a:cubicBezTo>
                  <a:lnTo>
                    <a:pt x="1974" y="4413"/>
                  </a:lnTo>
                  <a:cubicBezTo>
                    <a:pt x="1996" y="4415"/>
                    <a:pt x="2019" y="4415"/>
                    <a:pt x="2043" y="4415"/>
                  </a:cubicBezTo>
                  <a:cubicBezTo>
                    <a:pt x="2056" y="4415"/>
                    <a:pt x="2070" y="4415"/>
                    <a:pt x="2083" y="4413"/>
                  </a:cubicBezTo>
                  <a:cubicBezTo>
                    <a:pt x="2107" y="4413"/>
                    <a:pt x="2129" y="4413"/>
                    <a:pt x="2152" y="4412"/>
                  </a:cubicBezTo>
                  <a:cubicBezTo>
                    <a:pt x="2165" y="4412"/>
                    <a:pt x="2178" y="4412"/>
                    <a:pt x="2191" y="4410"/>
                  </a:cubicBezTo>
                  <a:cubicBezTo>
                    <a:pt x="2217" y="4410"/>
                    <a:pt x="2242" y="4409"/>
                    <a:pt x="2267" y="4407"/>
                  </a:cubicBezTo>
                  <a:cubicBezTo>
                    <a:pt x="2277" y="4406"/>
                    <a:pt x="2287" y="4406"/>
                    <a:pt x="2299" y="4404"/>
                  </a:cubicBezTo>
                  <a:cubicBezTo>
                    <a:pt x="2334" y="4402"/>
                    <a:pt x="2369" y="4400"/>
                    <a:pt x="2404" y="4396"/>
                  </a:cubicBezTo>
                  <a:cubicBezTo>
                    <a:pt x="2411" y="4396"/>
                    <a:pt x="2418" y="4394"/>
                    <a:pt x="2424" y="4394"/>
                  </a:cubicBezTo>
                  <a:cubicBezTo>
                    <a:pt x="2453" y="4391"/>
                    <a:pt x="2481" y="4388"/>
                    <a:pt x="2509" y="4384"/>
                  </a:cubicBezTo>
                  <a:cubicBezTo>
                    <a:pt x="2522" y="4383"/>
                    <a:pt x="2533" y="4381"/>
                    <a:pt x="2547" y="4380"/>
                  </a:cubicBezTo>
                  <a:cubicBezTo>
                    <a:pt x="2568" y="4375"/>
                    <a:pt x="2592" y="4374"/>
                    <a:pt x="2614" y="4370"/>
                  </a:cubicBezTo>
                  <a:cubicBezTo>
                    <a:pt x="2628" y="4368"/>
                    <a:pt x="2641" y="4365"/>
                    <a:pt x="2654" y="4364"/>
                  </a:cubicBezTo>
                  <a:cubicBezTo>
                    <a:pt x="2676" y="4359"/>
                    <a:pt x="2698" y="4356"/>
                    <a:pt x="2720" y="4352"/>
                  </a:cubicBezTo>
                  <a:cubicBezTo>
                    <a:pt x="2733" y="4349"/>
                    <a:pt x="2746" y="4346"/>
                    <a:pt x="2759" y="4345"/>
                  </a:cubicBezTo>
                  <a:cubicBezTo>
                    <a:pt x="2783" y="4340"/>
                    <a:pt x="2806" y="4335"/>
                    <a:pt x="2828" y="4330"/>
                  </a:cubicBezTo>
                  <a:cubicBezTo>
                    <a:pt x="2839" y="4329"/>
                    <a:pt x="2851" y="4326"/>
                    <a:pt x="2863" y="4323"/>
                  </a:cubicBezTo>
                  <a:cubicBezTo>
                    <a:pt x="2895" y="4316"/>
                    <a:pt x="2927" y="4308"/>
                    <a:pt x="2957" y="4301"/>
                  </a:cubicBezTo>
                  <a:cubicBezTo>
                    <a:pt x="2960" y="4301"/>
                    <a:pt x="2962" y="4300"/>
                    <a:pt x="2965" y="4300"/>
                  </a:cubicBezTo>
                  <a:cubicBezTo>
                    <a:pt x="2950" y="4240"/>
                    <a:pt x="2936" y="4179"/>
                    <a:pt x="2921" y="4116"/>
                  </a:cubicBezTo>
                  <a:cubicBezTo>
                    <a:pt x="2577" y="2649"/>
                    <a:pt x="2094" y="585"/>
                    <a:pt x="1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403263" y="1584825"/>
              <a:ext cx="75900" cy="51675"/>
            </a:xfrm>
            <a:custGeom>
              <a:avLst/>
              <a:gdLst/>
              <a:ahLst/>
              <a:cxnLst/>
              <a:rect l="l" t="t" r="r" b="b"/>
              <a:pathLst>
                <a:path w="3036" h="2067" extrusionOk="0">
                  <a:moveTo>
                    <a:pt x="1871" y="1"/>
                  </a:moveTo>
                  <a:cubicBezTo>
                    <a:pt x="1826" y="15"/>
                    <a:pt x="1781" y="30"/>
                    <a:pt x="1736" y="46"/>
                  </a:cubicBezTo>
                  <a:cubicBezTo>
                    <a:pt x="1734" y="47"/>
                    <a:pt x="1733" y="47"/>
                    <a:pt x="1731" y="49"/>
                  </a:cubicBezTo>
                  <a:cubicBezTo>
                    <a:pt x="1643" y="81"/>
                    <a:pt x="1557" y="116"/>
                    <a:pt x="1471" y="154"/>
                  </a:cubicBezTo>
                  <a:cubicBezTo>
                    <a:pt x="1468" y="155"/>
                    <a:pt x="1466" y="156"/>
                    <a:pt x="1463" y="156"/>
                  </a:cubicBezTo>
                  <a:cubicBezTo>
                    <a:pt x="1379" y="196"/>
                    <a:pt x="1296" y="237"/>
                    <a:pt x="1213" y="280"/>
                  </a:cubicBezTo>
                  <a:cubicBezTo>
                    <a:pt x="1211" y="282"/>
                    <a:pt x="1209" y="283"/>
                    <a:pt x="1206" y="285"/>
                  </a:cubicBezTo>
                  <a:cubicBezTo>
                    <a:pt x="1124" y="328"/>
                    <a:pt x="1044" y="376"/>
                    <a:pt x="967" y="425"/>
                  </a:cubicBezTo>
                  <a:cubicBezTo>
                    <a:pt x="964" y="427"/>
                    <a:pt x="961" y="429"/>
                    <a:pt x="958" y="430"/>
                  </a:cubicBezTo>
                  <a:cubicBezTo>
                    <a:pt x="879" y="480"/>
                    <a:pt x="804" y="532"/>
                    <a:pt x="729" y="588"/>
                  </a:cubicBezTo>
                  <a:cubicBezTo>
                    <a:pt x="726" y="589"/>
                    <a:pt x="725" y="592"/>
                    <a:pt x="722" y="593"/>
                  </a:cubicBezTo>
                  <a:cubicBezTo>
                    <a:pt x="648" y="649"/>
                    <a:pt x="575" y="707"/>
                    <a:pt x="505" y="768"/>
                  </a:cubicBezTo>
                  <a:cubicBezTo>
                    <a:pt x="503" y="770"/>
                    <a:pt x="501" y="771"/>
                    <a:pt x="498" y="774"/>
                  </a:cubicBezTo>
                  <a:cubicBezTo>
                    <a:pt x="428" y="835"/>
                    <a:pt x="359" y="898"/>
                    <a:pt x="294" y="963"/>
                  </a:cubicBezTo>
                  <a:cubicBezTo>
                    <a:pt x="292" y="966"/>
                    <a:pt x="291" y="968"/>
                    <a:pt x="288" y="971"/>
                  </a:cubicBezTo>
                  <a:cubicBezTo>
                    <a:pt x="222" y="1036"/>
                    <a:pt x="158" y="1106"/>
                    <a:pt x="97" y="1176"/>
                  </a:cubicBezTo>
                  <a:lnTo>
                    <a:pt x="93" y="1182"/>
                  </a:lnTo>
                  <a:cubicBezTo>
                    <a:pt x="62" y="1218"/>
                    <a:pt x="32" y="1255"/>
                    <a:pt x="2" y="1291"/>
                  </a:cubicBezTo>
                  <a:lnTo>
                    <a:pt x="1" y="1291"/>
                  </a:lnTo>
                  <a:cubicBezTo>
                    <a:pt x="753" y="1421"/>
                    <a:pt x="1656" y="1679"/>
                    <a:pt x="2563" y="2066"/>
                  </a:cubicBezTo>
                  <a:cubicBezTo>
                    <a:pt x="2633" y="1964"/>
                    <a:pt x="2703" y="1865"/>
                    <a:pt x="2773" y="1768"/>
                  </a:cubicBezTo>
                  <a:cubicBezTo>
                    <a:pt x="2860" y="1648"/>
                    <a:pt x="2948" y="1532"/>
                    <a:pt x="3035" y="1419"/>
                  </a:cubicBezTo>
                  <a:cubicBezTo>
                    <a:pt x="2176" y="965"/>
                    <a:pt x="1906" y="458"/>
                    <a:pt x="18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455788" y="1580125"/>
              <a:ext cx="56900" cy="35750"/>
            </a:xfrm>
            <a:custGeom>
              <a:avLst/>
              <a:gdLst/>
              <a:ahLst/>
              <a:cxnLst/>
              <a:rect l="l" t="t" r="r" b="b"/>
              <a:pathLst>
                <a:path w="2276" h="1430" extrusionOk="0">
                  <a:moveTo>
                    <a:pt x="902" y="1"/>
                  </a:moveTo>
                  <a:cubicBezTo>
                    <a:pt x="869" y="2"/>
                    <a:pt x="837" y="2"/>
                    <a:pt x="805" y="4"/>
                  </a:cubicBezTo>
                  <a:lnTo>
                    <a:pt x="793" y="4"/>
                  </a:lnTo>
                  <a:cubicBezTo>
                    <a:pt x="717" y="8"/>
                    <a:pt x="641" y="14"/>
                    <a:pt x="567" y="21"/>
                  </a:cubicBezTo>
                  <a:cubicBezTo>
                    <a:pt x="564" y="21"/>
                    <a:pt x="560" y="21"/>
                    <a:pt x="557" y="23"/>
                  </a:cubicBezTo>
                  <a:cubicBezTo>
                    <a:pt x="523" y="25"/>
                    <a:pt x="491" y="30"/>
                    <a:pt x="458" y="34"/>
                  </a:cubicBezTo>
                  <a:cubicBezTo>
                    <a:pt x="452" y="34"/>
                    <a:pt x="446" y="36"/>
                    <a:pt x="440" y="36"/>
                  </a:cubicBezTo>
                  <a:cubicBezTo>
                    <a:pt x="408" y="40"/>
                    <a:pt x="376" y="46"/>
                    <a:pt x="344" y="50"/>
                  </a:cubicBezTo>
                  <a:cubicBezTo>
                    <a:pt x="340" y="52"/>
                    <a:pt x="336" y="52"/>
                    <a:pt x="331" y="53"/>
                  </a:cubicBezTo>
                  <a:cubicBezTo>
                    <a:pt x="220" y="71"/>
                    <a:pt x="110" y="94"/>
                    <a:pt x="2" y="122"/>
                  </a:cubicBezTo>
                  <a:lnTo>
                    <a:pt x="0" y="122"/>
                  </a:lnTo>
                  <a:cubicBezTo>
                    <a:pt x="24" y="540"/>
                    <a:pt x="263" y="1010"/>
                    <a:pt x="1077" y="1430"/>
                  </a:cubicBezTo>
                  <a:cubicBezTo>
                    <a:pt x="1489" y="926"/>
                    <a:pt x="1906" y="512"/>
                    <a:pt x="2276" y="226"/>
                  </a:cubicBezTo>
                  <a:cubicBezTo>
                    <a:pt x="2242" y="215"/>
                    <a:pt x="2209" y="203"/>
                    <a:pt x="2174" y="192"/>
                  </a:cubicBezTo>
                  <a:cubicBezTo>
                    <a:pt x="2142" y="181"/>
                    <a:pt x="2108" y="171"/>
                    <a:pt x="2076" y="161"/>
                  </a:cubicBezTo>
                  <a:cubicBezTo>
                    <a:pt x="2073" y="161"/>
                    <a:pt x="2070" y="159"/>
                    <a:pt x="2068" y="158"/>
                  </a:cubicBezTo>
                  <a:cubicBezTo>
                    <a:pt x="2038" y="151"/>
                    <a:pt x="2008" y="142"/>
                    <a:pt x="1979" y="133"/>
                  </a:cubicBezTo>
                  <a:cubicBezTo>
                    <a:pt x="1973" y="132"/>
                    <a:pt x="1967" y="132"/>
                    <a:pt x="1961" y="129"/>
                  </a:cubicBezTo>
                  <a:cubicBezTo>
                    <a:pt x="1926" y="120"/>
                    <a:pt x="1891" y="111"/>
                    <a:pt x="1856" y="104"/>
                  </a:cubicBezTo>
                  <a:cubicBezTo>
                    <a:pt x="1820" y="95"/>
                    <a:pt x="1783" y="87"/>
                    <a:pt x="1747" y="79"/>
                  </a:cubicBezTo>
                  <a:cubicBezTo>
                    <a:pt x="1735" y="76"/>
                    <a:pt x="1724" y="75"/>
                    <a:pt x="1712" y="74"/>
                  </a:cubicBezTo>
                  <a:cubicBezTo>
                    <a:pt x="1687" y="68"/>
                    <a:pt x="1661" y="63"/>
                    <a:pt x="1636" y="59"/>
                  </a:cubicBezTo>
                  <a:cubicBezTo>
                    <a:pt x="1623" y="56"/>
                    <a:pt x="1610" y="55"/>
                    <a:pt x="1597" y="52"/>
                  </a:cubicBezTo>
                  <a:cubicBezTo>
                    <a:pt x="1572" y="49"/>
                    <a:pt x="1548" y="44"/>
                    <a:pt x="1524" y="41"/>
                  </a:cubicBezTo>
                  <a:cubicBezTo>
                    <a:pt x="1511" y="39"/>
                    <a:pt x="1498" y="37"/>
                    <a:pt x="1485" y="36"/>
                  </a:cubicBezTo>
                  <a:cubicBezTo>
                    <a:pt x="1459" y="33"/>
                    <a:pt x="1432" y="28"/>
                    <a:pt x="1405" y="25"/>
                  </a:cubicBezTo>
                  <a:cubicBezTo>
                    <a:pt x="1396" y="24"/>
                    <a:pt x="1386" y="24"/>
                    <a:pt x="1376" y="23"/>
                  </a:cubicBezTo>
                  <a:cubicBezTo>
                    <a:pt x="1301" y="14"/>
                    <a:pt x="1227" y="9"/>
                    <a:pt x="1154" y="5"/>
                  </a:cubicBezTo>
                  <a:cubicBezTo>
                    <a:pt x="1145" y="5"/>
                    <a:pt x="1137" y="5"/>
                    <a:pt x="1128" y="4"/>
                  </a:cubicBezTo>
                  <a:cubicBezTo>
                    <a:pt x="1099" y="2"/>
                    <a:pt x="1071" y="2"/>
                    <a:pt x="1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1487838" y="1588075"/>
              <a:ext cx="79450" cy="45625"/>
            </a:xfrm>
            <a:custGeom>
              <a:avLst/>
              <a:gdLst/>
              <a:ahLst/>
              <a:cxnLst/>
              <a:rect l="l" t="t" r="r" b="b"/>
              <a:pathLst>
                <a:path w="3178" h="1825" extrusionOk="0">
                  <a:moveTo>
                    <a:pt x="1231" y="0"/>
                  </a:moveTo>
                  <a:cubicBezTo>
                    <a:pt x="866" y="262"/>
                    <a:pt x="436" y="682"/>
                    <a:pt x="0" y="1211"/>
                  </a:cubicBezTo>
                  <a:cubicBezTo>
                    <a:pt x="685" y="1514"/>
                    <a:pt x="1374" y="1581"/>
                    <a:pt x="2003" y="1642"/>
                  </a:cubicBezTo>
                  <a:cubicBezTo>
                    <a:pt x="2426" y="1683"/>
                    <a:pt x="2822" y="1721"/>
                    <a:pt x="3177" y="1824"/>
                  </a:cubicBezTo>
                  <a:cubicBezTo>
                    <a:pt x="3075" y="1624"/>
                    <a:pt x="2957" y="1435"/>
                    <a:pt x="2823" y="1256"/>
                  </a:cubicBezTo>
                  <a:cubicBezTo>
                    <a:pt x="2822" y="1254"/>
                    <a:pt x="2822" y="1253"/>
                    <a:pt x="2821" y="1253"/>
                  </a:cubicBezTo>
                  <a:cubicBezTo>
                    <a:pt x="2805" y="1231"/>
                    <a:pt x="2789" y="1211"/>
                    <a:pt x="2772" y="1189"/>
                  </a:cubicBezTo>
                  <a:cubicBezTo>
                    <a:pt x="2771" y="1187"/>
                    <a:pt x="2770" y="1186"/>
                    <a:pt x="2768" y="1185"/>
                  </a:cubicBezTo>
                  <a:cubicBezTo>
                    <a:pt x="2752" y="1163"/>
                    <a:pt x="2736" y="1144"/>
                    <a:pt x="2720" y="1123"/>
                  </a:cubicBezTo>
                  <a:cubicBezTo>
                    <a:pt x="2719" y="1122"/>
                    <a:pt x="2717" y="1120"/>
                    <a:pt x="2716" y="1118"/>
                  </a:cubicBezTo>
                  <a:cubicBezTo>
                    <a:pt x="2612" y="991"/>
                    <a:pt x="2500" y="870"/>
                    <a:pt x="2379" y="756"/>
                  </a:cubicBezTo>
                  <a:cubicBezTo>
                    <a:pt x="2378" y="753"/>
                    <a:pt x="2375" y="752"/>
                    <a:pt x="2372" y="749"/>
                  </a:cubicBezTo>
                  <a:cubicBezTo>
                    <a:pt x="2356" y="733"/>
                    <a:pt x="2338" y="717"/>
                    <a:pt x="2321" y="702"/>
                  </a:cubicBezTo>
                  <a:cubicBezTo>
                    <a:pt x="2317" y="697"/>
                    <a:pt x="2312" y="692"/>
                    <a:pt x="2306" y="688"/>
                  </a:cubicBezTo>
                  <a:cubicBezTo>
                    <a:pt x="2290" y="673"/>
                    <a:pt x="2274" y="659"/>
                    <a:pt x="2258" y="646"/>
                  </a:cubicBezTo>
                  <a:cubicBezTo>
                    <a:pt x="2252" y="640"/>
                    <a:pt x="2245" y="634"/>
                    <a:pt x="2239" y="630"/>
                  </a:cubicBezTo>
                  <a:cubicBezTo>
                    <a:pt x="2223" y="616"/>
                    <a:pt x="2207" y="602"/>
                    <a:pt x="2191" y="589"/>
                  </a:cubicBezTo>
                  <a:cubicBezTo>
                    <a:pt x="2185" y="583"/>
                    <a:pt x="2178" y="579"/>
                    <a:pt x="2172" y="573"/>
                  </a:cubicBezTo>
                  <a:cubicBezTo>
                    <a:pt x="2156" y="560"/>
                    <a:pt x="2140" y="547"/>
                    <a:pt x="2123" y="533"/>
                  </a:cubicBezTo>
                  <a:lnTo>
                    <a:pt x="2104" y="517"/>
                  </a:lnTo>
                  <a:cubicBezTo>
                    <a:pt x="2086" y="504"/>
                    <a:pt x="2070" y="491"/>
                    <a:pt x="2053" y="478"/>
                  </a:cubicBezTo>
                  <a:cubicBezTo>
                    <a:pt x="2047" y="474"/>
                    <a:pt x="2041" y="469"/>
                    <a:pt x="2035" y="465"/>
                  </a:cubicBezTo>
                  <a:cubicBezTo>
                    <a:pt x="1957" y="405"/>
                    <a:pt x="1874" y="348"/>
                    <a:pt x="1789" y="295"/>
                  </a:cubicBezTo>
                  <a:cubicBezTo>
                    <a:pt x="1780" y="290"/>
                    <a:pt x="1773" y="284"/>
                    <a:pt x="1764" y="278"/>
                  </a:cubicBezTo>
                  <a:cubicBezTo>
                    <a:pt x="1748" y="270"/>
                    <a:pt x="1732" y="260"/>
                    <a:pt x="1716" y="249"/>
                  </a:cubicBezTo>
                  <a:cubicBezTo>
                    <a:pt x="1706" y="244"/>
                    <a:pt x="1697" y="238"/>
                    <a:pt x="1687" y="232"/>
                  </a:cubicBezTo>
                  <a:cubicBezTo>
                    <a:pt x="1671" y="223"/>
                    <a:pt x="1655" y="214"/>
                    <a:pt x="1641" y="204"/>
                  </a:cubicBezTo>
                  <a:lnTo>
                    <a:pt x="1607" y="187"/>
                  </a:lnTo>
                  <a:cubicBezTo>
                    <a:pt x="1593" y="178"/>
                    <a:pt x="1577" y="169"/>
                    <a:pt x="1562" y="160"/>
                  </a:cubicBezTo>
                  <a:cubicBezTo>
                    <a:pt x="1550" y="155"/>
                    <a:pt x="1539" y="149"/>
                    <a:pt x="1527" y="142"/>
                  </a:cubicBezTo>
                  <a:cubicBezTo>
                    <a:pt x="1511" y="134"/>
                    <a:pt x="1496" y="126"/>
                    <a:pt x="1480" y="118"/>
                  </a:cubicBezTo>
                  <a:cubicBezTo>
                    <a:pt x="1469" y="112"/>
                    <a:pt x="1457" y="107"/>
                    <a:pt x="1445" y="101"/>
                  </a:cubicBezTo>
                  <a:cubicBezTo>
                    <a:pt x="1429" y="92"/>
                    <a:pt x="1415" y="85"/>
                    <a:pt x="1399" y="77"/>
                  </a:cubicBezTo>
                  <a:cubicBezTo>
                    <a:pt x="1387" y="72"/>
                    <a:pt x="1376" y="66"/>
                    <a:pt x="1364" y="60"/>
                  </a:cubicBezTo>
                  <a:cubicBezTo>
                    <a:pt x="1348" y="53"/>
                    <a:pt x="1332" y="45"/>
                    <a:pt x="1316" y="38"/>
                  </a:cubicBezTo>
                  <a:cubicBezTo>
                    <a:pt x="1304" y="32"/>
                    <a:pt x="1292" y="28"/>
                    <a:pt x="1281" y="22"/>
                  </a:cubicBezTo>
                  <a:cubicBezTo>
                    <a:pt x="1265" y="15"/>
                    <a:pt x="1249" y="8"/>
                    <a:pt x="1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1382013" y="1622075"/>
              <a:ext cx="82200" cy="62450"/>
            </a:xfrm>
            <a:custGeom>
              <a:avLst/>
              <a:gdLst/>
              <a:ahLst/>
              <a:cxnLst/>
              <a:rect l="l" t="t" r="r" b="b"/>
              <a:pathLst>
                <a:path w="3288" h="2498" extrusionOk="0">
                  <a:moveTo>
                    <a:pt x="704" y="1"/>
                  </a:moveTo>
                  <a:cubicBezTo>
                    <a:pt x="704" y="1"/>
                    <a:pt x="702" y="2"/>
                    <a:pt x="702" y="2"/>
                  </a:cubicBezTo>
                  <a:cubicBezTo>
                    <a:pt x="688" y="23"/>
                    <a:pt x="673" y="45"/>
                    <a:pt x="659" y="66"/>
                  </a:cubicBezTo>
                  <a:cubicBezTo>
                    <a:pt x="656" y="71"/>
                    <a:pt x="653" y="75"/>
                    <a:pt x="650" y="79"/>
                  </a:cubicBezTo>
                  <a:cubicBezTo>
                    <a:pt x="637" y="100"/>
                    <a:pt x="624" y="119"/>
                    <a:pt x="611" y="141"/>
                  </a:cubicBezTo>
                  <a:lnTo>
                    <a:pt x="600" y="157"/>
                  </a:lnTo>
                  <a:cubicBezTo>
                    <a:pt x="587" y="177"/>
                    <a:pt x="576" y="196"/>
                    <a:pt x="564" y="216"/>
                  </a:cubicBezTo>
                  <a:cubicBezTo>
                    <a:pt x="560" y="224"/>
                    <a:pt x="555" y="230"/>
                    <a:pt x="551" y="237"/>
                  </a:cubicBezTo>
                  <a:cubicBezTo>
                    <a:pt x="539" y="256"/>
                    <a:pt x="529" y="275"/>
                    <a:pt x="517" y="295"/>
                  </a:cubicBezTo>
                  <a:cubicBezTo>
                    <a:pt x="513" y="302"/>
                    <a:pt x="509" y="311"/>
                    <a:pt x="504" y="318"/>
                  </a:cubicBezTo>
                  <a:cubicBezTo>
                    <a:pt x="494" y="337"/>
                    <a:pt x="484" y="356"/>
                    <a:pt x="474" y="375"/>
                  </a:cubicBezTo>
                  <a:cubicBezTo>
                    <a:pt x="468" y="384"/>
                    <a:pt x="463" y="393"/>
                    <a:pt x="459" y="401"/>
                  </a:cubicBezTo>
                  <a:cubicBezTo>
                    <a:pt x="449" y="419"/>
                    <a:pt x="440" y="438"/>
                    <a:pt x="430" y="457"/>
                  </a:cubicBezTo>
                  <a:cubicBezTo>
                    <a:pt x="426" y="465"/>
                    <a:pt x="420" y="476"/>
                    <a:pt x="415" y="486"/>
                  </a:cubicBezTo>
                  <a:cubicBezTo>
                    <a:pt x="407" y="503"/>
                    <a:pt x="398" y="521"/>
                    <a:pt x="389" y="540"/>
                  </a:cubicBezTo>
                  <a:cubicBezTo>
                    <a:pt x="383" y="550"/>
                    <a:pt x="379" y="560"/>
                    <a:pt x="375" y="572"/>
                  </a:cubicBezTo>
                  <a:cubicBezTo>
                    <a:pt x="366" y="588"/>
                    <a:pt x="357" y="607"/>
                    <a:pt x="350" y="624"/>
                  </a:cubicBezTo>
                  <a:cubicBezTo>
                    <a:pt x="344" y="636"/>
                    <a:pt x="340" y="646"/>
                    <a:pt x="334" y="658"/>
                  </a:cubicBezTo>
                  <a:cubicBezTo>
                    <a:pt x="327" y="675"/>
                    <a:pt x="319" y="693"/>
                    <a:pt x="312" y="710"/>
                  </a:cubicBezTo>
                  <a:cubicBezTo>
                    <a:pt x="306" y="722"/>
                    <a:pt x="302" y="735"/>
                    <a:pt x="296" y="748"/>
                  </a:cubicBezTo>
                  <a:cubicBezTo>
                    <a:pt x="289" y="764"/>
                    <a:pt x="283" y="780"/>
                    <a:pt x="276" y="798"/>
                  </a:cubicBezTo>
                  <a:cubicBezTo>
                    <a:pt x="270" y="811"/>
                    <a:pt x="265" y="824"/>
                    <a:pt x="259" y="838"/>
                  </a:cubicBezTo>
                  <a:cubicBezTo>
                    <a:pt x="254" y="854"/>
                    <a:pt x="248" y="870"/>
                    <a:pt x="242" y="886"/>
                  </a:cubicBezTo>
                  <a:cubicBezTo>
                    <a:pt x="236" y="901"/>
                    <a:pt x="232" y="916"/>
                    <a:pt x="226" y="930"/>
                  </a:cubicBezTo>
                  <a:cubicBezTo>
                    <a:pt x="220" y="946"/>
                    <a:pt x="214" y="961"/>
                    <a:pt x="210" y="977"/>
                  </a:cubicBezTo>
                  <a:cubicBezTo>
                    <a:pt x="204" y="993"/>
                    <a:pt x="200" y="1009"/>
                    <a:pt x="194" y="1025"/>
                  </a:cubicBezTo>
                  <a:cubicBezTo>
                    <a:pt x="190" y="1039"/>
                    <a:pt x="185" y="1054"/>
                    <a:pt x="179" y="1069"/>
                  </a:cubicBezTo>
                  <a:cubicBezTo>
                    <a:pt x="175" y="1086"/>
                    <a:pt x="169" y="1104"/>
                    <a:pt x="165" y="1121"/>
                  </a:cubicBezTo>
                  <a:cubicBezTo>
                    <a:pt x="160" y="1134"/>
                    <a:pt x="156" y="1149"/>
                    <a:pt x="152" y="1162"/>
                  </a:cubicBezTo>
                  <a:cubicBezTo>
                    <a:pt x="146" y="1182"/>
                    <a:pt x="140" y="1203"/>
                    <a:pt x="136" y="1223"/>
                  </a:cubicBezTo>
                  <a:cubicBezTo>
                    <a:pt x="133" y="1233"/>
                    <a:pt x="130" y="1245"/>
                    <a:pt x="127" y="1256"/>
                  </a:cubicBezTo>
                  <a:cubicBezTo>
                    <a:pt x="118" y="1289"/>
                    <a:pt x="111" y="1321"/>
                    <a:pt x="104" y="1353"/>
                  </a:cubicBezTo>
                  <a:cubicBezTo>
                    <a:pt x="96" y="1382"/>
                    <a:pt x="91" y="1411"/>
                    <a:pt x="83" y="1440"/>
                  </a:cubicBezTo>
                  <a:cubicBezTo>
                    <a:pt x="82" y="1450"/>
                    <a:pt x="80" y="1459"/>
                    <a:pt x="79" y="1468"/>
                  </a:cubicBezTo>
                  <a:cubicBezTo>
                    <a:pt x="74" y="1490"/>
                    <a:pt x="70" y="1511"/>
                    <a:pt x="66" y="1533"/>
                  </a:cubicBezTo>
                  <a:cubicBezTo>
                    <a:pt x="64" y="1542"/>
                    <a:pt x="63" y="1551"/>
                    <a:pt x="60" y="1558"/>
                  </a:cubicBezTo>
                  <a:cubicBezTo>
                    <a:pt x="56" y="1587"/>
                    <a:pt x="51" y="1615"/>
                    <a:pt x="47" y="1644"/>
                  </a:cubicBezTo>
                  <a:cubicBezTo>
                    <a:pt x="45" y="1651"/>
                    <a:pt x="44" y="1660"/>
                    <a:pt x="42" y="1669"/>
                  </a:cubicBezTo>
                  <a:cubicBezTo>
                    <a:pt x="40" y="1689"/>
                    <a:pt x="37" y="1710"/>
                    <a:pt x="34" y="1730"/>
                  </a:cubicBezTo>
                  <a:cubicBezTo>
                    <a:pt x="32" y="1742"/>
                    <a:pt x="31" y="1755"/>
                    <a:pt x="29" y="1766"/>
                  </a:cubicBezTo>
                  <a:cubicBezTo>
                    <a:pt x="26" y="1784"/>
                    <a:pt x="25" y="1801"/>
                    <a:pt x="24" y="1817"/>
                  </a:cubicBezTo>
                  <a:cubicBezTo>
                    <a:pt x="22" y="1830"/>
                    <a:pt x="21" y="1842"/>
                    <a:pt x="19" y="1855"/>
                  </a:cubicBezTo>
                  <a:cubicBezTo>
                    <a:pt x="16" y="1880"/>
                    <a:pt x="15" y="1906"/>
                    <a:pt x="12" y="1931"/>
                  </a:cubicBezTo>
                  <a:cubicBezTo>
                    <a:pt x="10" y="1947"/>
                    <a:pt x="10" y="1962"/>
                    <a:pt x="9" y="1978"/>
                  </a:cubicBezTo>
                  <a:cubicBezTo>
                    <a:pt x="7" y="1991"/>
                    <a:pt x="7" y="2002"/>
                    <a:pt x="6" y="2014"/>
                  </a:cubicBezTo>
                  <a:cubicBezTo>
                    <a:pt x="6" y="2031"/>
                    <a:pt x="5" y="2047"/>
                    <a:pt x="3" y="2065"/>
                  </a:cubicBezTo>
                  <a:cubicBezTo>
                    <a:pt x="3" y="2074"/>
                    <a:pt x="3" y="2082"/>
                    <a:pt x="3" y="2091"/>
                  </a:cubicBezTo>
                  <a:cubicBezTo>
                    <a:pt x="0" y="2154"/>
                    <a:pt x="0" y="2216"/>
                    <a:pt x="0" y="2278"/>
                  </a:cubicBezTo>
                  <a:cubicBezTo>
                    <a:pt x="0" y="2283"/>
                    <a:pt x="0" y="2288"/>
                    <a:pt x="0" y="2292"/>
                  </a:cubicBezTo>
                  <a:cubicBezTo>
                    <a:pt x="2" y="2361"/>
                    <a:pt x="3" y="2429"/>
                    <a:pt x="9" y="2498"/>
                  </a:cubicBezTo>
                  <a:cubicBezTo>
                    <a:pt x="229" y="2259"/>
                    <a:pt x="484" y="2015"/>
                    <a:pt x="768" y="1813"/>
                  </a:cubicBezTo>
                  <a:cubicBezTo>
                    <a:pt x="1182" y="1518"/>
                    <a:pt x="1653" y="1305"/>
                    <a:pt x="2157" y="1305"/>
                  </a:cubicBezTo>
                  <a:cubicBezTo>
                    <a:pt x="2389" y="1305"/>
                    <a:pt x="2628" y="1350"/>
                    <a:pt x="2871" y="1453"/>
                  </a:cubicBezTo>
                  <a:cubicBezTo>
                    <a:pt x="3004" y="1216"/>
                    <a:pt x="3144" y="987"/>
                    <a:pt x="3288" y="766"/>
                  </a:cubicBezTo>
                  <a:cubicBezTo>
                    <a:pt x="2360" y="374"/>
                    <a:pt x="1445" y="117"/>
                    <a:pt x="7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7"/>
          <p:cNvGrpSpPr/>
          <p:nvPr/>
        </p:nvGrpSpPr>
        <p:grpSpPr>
          <a:xfrm flipH="1">
            <a:off x="7616906" y="1813727"/>
            <a:ext cx="1527096" cy="1452651"/>
            <a:chOff x="-5" y="1702995"/>
            <a:chExt cx="1474031" cy="1402173"/>
          </a:xfrm>
        </p:grpSpPr>
        <p:sp>
          <p:nvSpPr>
            <p:cNvPr id="288" name="Google Shape;288;p27"/>
            <p:cNvSpPr/>
            <p:nvPr/>
          </p:nvSpPr>
          <p:spPr>
            <a:xfrm>
              <a:off x="-5" y="1702995"/>
              <a:ext cx="468941" cy="466142"/>
            </a:xfrm>
            <a:custGeom>
              <a:avLst/>
              <a:gdLst/>
              <a:ahLst/>
              <a:cxnLst/>
              <a:rect l="l" t="t" r="r" b="b"/>
              <a:pathLst>
                <a:path w="4690" h="4662" extrusionOk="0">
                  <a:moveTo>
                    <a:pt x="163" y="1"/>
                  </a:moveTo>
                  <a:cubicBezTo>
                    <a:pt x="85" y="1"/>
                    <a:pt x="17" y="59"/>
                    <a:pt x="9" y="138"/>
                  </a:cubicBezTo>
                  <a:cubicBezTo>
                    <a:pt x="0" y="224"/>
                    <a:pt x="61" y="300"/>
                    <a:pt x="146" y="309"/>
                  </a:cubicBezTo>
                  <a:cubicBezTo>
                    <a:pt x="312" y="328"/>
                    <a:pt x="478" y="353"/>
                    <a:pt x="640" y="386"/>
                  </a:cubicBezTo>
                  <a:cubicBezTo>
                    <a:pt x="650" y="388"/>
                    <a:pt x="660" y="389"/>
                    <a:pt x="670" y="389"/>
                  </a:cubicBezTo>
                  <a:cubicBezTo>
                    <a:pt x="743" y="389"/>
                    <a:pt x="807" y="338"/>
                    <a:pt x="822" y="265"/>
                  </a:cubicBezTo>
                  <a:cubicBezTo>
                    <a:pt x="839" y="181"/>
                    <a:pt x="785" y="99"/>
                    <a:pt x="701" y="83"/>
                  </a:cubicBezTo>
                  <a:cubicBezTo>
                    <a:pt x="530" y="48"/>
                    <a:pt x="354" y="20"/>
                    <a:pt x="179" y="2"/>
                  </a:cubicBezTo>
                  <a:cubicBezTo>
                    <a:pt x="174" y="1"/>
                    <a:pt x="169" y="1"/>
                    <a:pt x="163" y="1"/>
                  </a:cubicBezTo>
                  <a:close/>
                  <a:moveTo>
                    <a:pt x="1168" y="206"/>
                  </a:moveTo>
                  <a:cubicBezTo>
                    <a:pt x="1102" y="206"/>
                    <a:pt x="1040" y="248"/>
                    <a:pt x="1020" y="315"/>
                  </a:cubicBezTo>
                  <a:cubicBezTo>
                    <a:pt x="995" y="396"/>
                    <a:pt x="1040" y="484"/>
                    <a:pt x="1123" y="508"/>
                  </a:cubicBezTo>
                  <a:cubicBezTo>
                    <a:pt x="1282" y="558"/>
                    <a:pt x="1439" y="615"/>
                    <a:pt x="1589" y="679"/>
                  </a:cubicBezTo>
                  <a:cubicBezTo>
                    <a:pt x="1610" y="686"/>
                    <a:pt x="1630" y="691"/>
                    <a:pt x="1651" y="691"/>
                  </a:cubicBezTo>
                  <a:cubicBezTo>
                    <a:pt x="1710" y="691"/>
                    <a:pt x="1767" y="656"/>
                    <a:pt x="1792" y="596"/>
                  </a:cubicBezTo>
                  <a:cubicBezTo>
                    <a:pt x="1825" y="517"/>
                    <a:pt x="1789" y="427"/>
                    <a:pt x="1710" y="393"/>
                  </a:cubicBezTo>
                  <a:cubicBezTo>
                    <a:pt x="1550" y="325"/>
                    <a:pt x="1383" y="265"/>
                    <a:pt x="1214" y="213"/>
                  </a:cubicBezTo>
                  <a:cubicBezTo>
                    <a:pt x="1199" y="208"/>
                    <a:pt x="1183" y="206"/>
                    <a:pt x="1168" y="206"/>
                  </a:cubicBezTo>
                  <a:close/>
                  <a:moveTo>
                    <a:pt x="2112" y="606"/>
                  </a:moveTo>
                  <a:cubicBezTo>
                    <a:pt x="2057" y="606"/>
                    <a:pt x="2004" y="634"/>
                    <a:pt x="1976" y="685"/>
                  </a:cubicBezTo>
                  <a:cubicBezTo>
                    <a:pt x="1935" y="759"/>
                    <a:pt x="1961" y="854"/>
                    <a:pt x="2035" y="896"/>
                  </a:cubicBezTo>
                  <a:cubicBezTo>
                    <a:pt x="2179" y="976"/>
                    <a:pt x="2321" y="1066"/>
                    <a:pt x="2453" y="1161"/>
                  </a:cubicBezTo>
                  <a:cubicBezTo>
                    <a:pt x="2481" y="1181"/>
                    <a:pt x="2512" y="1190"/>
                    <a:pt x="2544" y="1190"/>
                  </a:cubicBezTo>
                  <a:cubicBezTo>
                    <a:pt x="2592" y="1190"/>
                    <a:pt x="2638" y="1168"/>
                    <a:pt x="2669" y="1126"/>
                  </a:cubicBezTo>
                  <a:cubicBezTo>
                    <a:pt x="2720" y="1058"/>
                    <a:pt x="2704" y="960"/>
                    <a:pt x="2634" y="911"/>
                  </a:cubicBezTo>
                  <a:cubicBezTo>
                    <a:pt x="2493" y="809"/>
                    <a:pt x="2341" y="712"/>
                    <a:pt x="2187" y="625"/>
                  </a:cubicBezTo>
                  <a:cubicBezTo>
                    <a:pt x="2163" y="612"/>
                    <a:pt x="2137" y="606"/>
                    <a:pt x="2112" y="606"/>
                  </a:cubicBezTo>
                  <a:close/>
                  <a:moveTo>
                    <a:pt x="2941" y="1205"/>
                  </a:moveTo>
                  <a:cubicBezTo>
                    <a:pt x="2899" y="1205"/>
                    <a:pt x="2858" y="1222"/>
                    <a:pt x="2828" y="1256"/>
                  </a:cubicBezTo>
                  <a:cubicBezTo>
                    <a:pt x="2769" y="1318"/>
                    <a:pt x="2774" y="1416"/>
                    <a:pt x="2836" y="1474"/>
                  </a:cubicBezTo>
                  <a:cubicBezTo>
                    <a:pt x="2957" y="1585"/>
                    <a:pt x="3072" y="1704"/>
                    <a:pt x="3180" y="1828"/>
                  </a:cubicBezTo>
                  <a:cubicBezTo>
                    <a:pt x="3211" y="1863"/>
                    <a:pt x="3254" y="1882"/>
                    <a:pt x="3298" y="1882"/>
                  </a:cubicBezTo>
                  <a:cubicBezTo>
                    <a:pt x="3335" y="1882"/>
                    <a:pt x="3370" y="1870"/>
                    <a:pt x="3399" y="1844"/>
                  </a:cubicBezTo>
                  <a:cubicBezTo>
                    <a:pt x="3464" y="1789"/>
                    <a:pt x="3472" y="1691"/>
                    <a:pt x="3415" y="1626"/>
                  </a:cubicBezTo>
                  <a:cubicBezTo>
                    <a:pt x="3300" y="1492"/>
                    <a:pt x="3176" y="1365"/>
                    <a:pt x="3046" y="1246"/>
                  </a:cubicBezTo>
                  <a:cubicBezTo>
                    <a:pt x="3016" y="1218"/>
                    <a:pt x="2978" y="1205"/>
                    <a:pt x="2941" y="1205"/>
                  </a:cubicBezTo>
                  <a:close/>
                  <a:moveTo>
                    <a:pt x="3611" y="1979"/>
                  </a:moveTo>
                  <a:cubicBezTo>
                    <a:pt x="3581" y="1979"/>
                    <a:pt x="3550" y="1988"/>
                    <a:pt x="3523" y="2006"/>
                  </a:cubicBezTo>
                  <a:cubicBezTo>
                    <a:pt x="3453" y="2054"/>
                    <a:pt x="3435" y="2150"/>
                    <a:pt x="3483" y="2220"/>
                  </a:cubicBezTo>
                  <a:cubicBezTo>
                    <a:pt x="3575" y="2356"/>
                    <a:pt x="3662" y="2497"/>
                    <a:pt x="3741" y="2644"/>
                  </a:cubicBezTo>
                  <a:cubicBezTo>
                    <a:pt x="3769" y="2696"/>
                    <a:pt x="3823" y="2726"/>
                    <a:pt x="3878" y="2726"/>
                  </a:cubicBezTo>
                  <a:cubicBezTo>
                    <a:pt x="3903" y="2726"/>
                    <a:pt x="3927" y="2720"/>
                    <a:pt x="3951" y="2707"/>
                  </a:cubicBezTo>
                  <a:cubicBezTo>
                    <a:pt x="4027" y="2666"/>
                    <a:pt x="4054" y="2573"/>
                    <a:pt x="4013" y="2497"/>
                  </a:cubicBezTo>
                  <a:cubicBezTo>
                    <a:pt x="3929" y="2341"/>
                    <a:pt x="3836" y="2188"/>
                    <a:pt x="3738" y="2045"/>
                  </a:cubicBezTo>
                  <a:cubicBezTo>
                    <a:pt x="3708" y="2002"/>
                    <a:pt x="3660" y="1979"/>
                    <a:pt x="3611" y="1979"/>
                  </a:cubicBezTo>
                  <a:close/>
                  <a:moveTo>
                    <a:pt x="4099" y="2878"/>
                  </a:moveTo>
                  <a:cubicBezTo>
                    <a:pt x="4079" y="2878"/>
                    <a:pt x="4058" y="2882"/>
                    <a:pt x="4038" y="2890"/>
                  </a:cubicBezTo>
                  <a:cubicBezTo>
                    <a:pt x="3960" y="2924"/>
                    <a:pt x="3923" y="3014"/>
                    <a:pt x="3957" y="3093"/>
                  </a:cubicBezTo>
                  <a:cubicBezTo>
                    <a:pt x="4021" y="3243"/>
                    <a:pt x="4079" y="3400"/>
                    <a:pt x="4131" y="3560"/>
                  </a:cubicBezTo>
                  <a:cubicBezTo>
                    <a:pt x="4152" y="3626"/>
                    <a:pt x="4213" y="3668"/>
                    <a:pt x="4279" y="3668"/>
                  </a:cubicBezTo>
                  <a:cubicBezTo>
                    <a:pt x="4295" y="3668"/>
                    <a:pt x="4311" y="3665"/>
                    <a:pt x="4327" y="3659"/>
                  </a:cubicBezTo>
                  <a:cubicBezTo>
                    <a:pt x="4407" y="3633"/>
                    <a:pt x="4452" y="3546"/>
                    <a:pt x="4426" y="3464"/>
                  </a:cubicBezTo>
                  <a:cubicBezTo>
                    <a:pt x="4370" y="3295"/>
                    <a:pt x="4308" y="3131"/>
                    <a:pt x="4242" y="2972"/>
                  </a:cubicBezTo>
                  <a:cubicBezTo>
                    <a:pt x="4217" y="2913"/>
                    <a:pt x="4159" y="2878"/>
                    <a:pt x="4099" y="2878"/>
                  </a:cubicBezTo>
                  <a:close/>
                  <a:moveTo>
                    <a:pt x="4419" y="3851"/>
                  </a:moveTo>
                  <a:cubicBezTo>
                    <a:pt x="4407" y="3851"/>
                    <a:pt x="4394" y="3853"/>
                    <a:pt x="4382" y="3856"/>
                  </a:cubicBezTo>
                  <a:cubicBezTo>
                    <a:pt x="4299" y="3876"/>
                    <a:pt x="4248" y="3959"/>
                    <a:pt x="4268" y="4042"/>
                  </a:cubicBezTo>
                  <a:cubicBezTo>
                    <a:pt x="4306" y="4201"/>
                    <a:pt x="4341" y="4366"/>
                    <a:pt x="4370" y="4533"/>
                  </a:cubicBezTo>
                  <a:cubicBezTo>
                    <a:pt x="4383" y="4609"/>
                    <a:pt x="4449" y="4661"/>
                    <a:pt x="4522" y="4661"/>
                  </a:cubicBezTo>
                  <a:cubicBezTo>
                    <a:pt x="4532" y="4661"/>
                    <a:pt x="4541" y="4661"/>
                    <a:pt x="4550" y="4660"/>
                  </a:cubicBezTo>
                  <a:cubicBezTo>
                    <a:pt x="4634" y="4645"/>
                    <a:pt x="4689" y="4565"/>
                    <a:pt x="4675" y="4481"/>
                  </a:cubicBezTo>
                  <a:cubicBezTo>
                    <a:pt x="4644" y="4306"/>
                    <a:pt x="4609" y="4134"/>
                    <a:pt x="4568" y="3970"/>
                  </a:cubicBezTo>
                  <a:cubicBezTo>
                    <a:pt x="4551" y="3899"/>
                    <a:pt x="4488" y="3851"/>
                    <a:pt x="4419" y="38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468986" y="1926967"/>
              <a:ext cx="607624" cy="983977"/>
            </a:xfrm>
            <a:custGeom>
              <a:avLst/>
              <a:gdLst/>
              <a:ahLst/>
              <a:cxnLst/>
              <a:rect l="l" t="t" r="r" b="b"/>
              <a:pathLst>
                <a:path w="6077" h="9841" extrusionOk="0">
                  <a:moveTo>
                    <a:pt x="2105" y="0"/>
                  </a:moveTo>
                  <a:cubicBezTo>
                    <a:pt x="2086" y="0"/>
                    <a:pt x="2067" y="0"/>
                    <a:pt x="2049" y="1"/>
                  </a:cubicBezTo>
                  <a:cubicBezTo>
                    <a:pt x="1963" y="4"/>
                    <a:pt x="1896" y="75"/>
                    <a:pt x="1899" y="161"/>
                  </a:cubicBezTo>
                  <a:cubicBezTo>
                    <a:pt x="1900" y="244"/>
                    <a:pt x="1969" y="311"/>
                    <a:pt x="2052" y="311"/>
                  </a:cubicBezTo>
                  <a:cubicBezTo>
                    <a:pt x="2054" y="311"/>
                    <a:pt x="2056" y="311"/>
                    <a:pt x="2057" y="311"/>
                  </a:cubicBezTo>
                  <a:cubicBezTo>
                    <a:pt x="2075" y="311"/>
                    <a:pt x="2093" y="310"/>
                    <a:pt x="2110" y="310"/>
                  </a:cubicBezTo>
                  <a:cubicBezTo>
                    <a:pt x="2257" y="310"/>
                    <a:pt x="2406" y="327"/>
                    <a:pt x="2553" y="358"/>
                  </a:cubicBezTo>
                  <a:cubicBezTo>
                    <a:pt x="2564" y="361"/>
                    <a:pt x="2575" y="362"/>
                    <a:pt x="2586" y="362"/>
                  </a:cubicBezTo>
                  <a:cubicBezTo>
                    <a:pt x="2658" y="362"/>
                    <a:pt x="2722" y="313"/>
                    <a:pt x="2738" y="241"/>
                  </a:cubicBezTo>
                  <a:cubicBezTo>
                    <a:pt x="2755" y="157"/>
                    <a:pt x="2703" y="75"/>
                    <a:pt x="2620" y="56"/>
                  </a:cubicBezTo>
                  <a:cubicBezTo>
                    <a:pt x="2449" y="18"/>
                    <a:pt x="2275" y="0"/>
                    <a:pt x="2105" y="0"/>
                  </a:cubicBezTo>
                  <a:close/>
                  <a:moveTo>
                    <a:pt x="1524" y="82"/>
                  </a:moveTo>
                  <a:cubicBezTo>
                    <a:pt x="1510" y="82"/>
                    <a:pt x="1496" y="84"/>
                    <a:pt x="1482" y="88"/>
                  </a:cubicBezTo>
                  <a:cubicBezTo>
                    <a:pt x="1306" y="138"/>
                    <a:pt x="1128" y="208"/>
                    <a:pt x="955" y="300"/>
                  </a:cubicBezTo>
                  <a:cubicBezTo>
                    <a:pt x="879" y="339"/>
                    <a:pt x="850" y="432"/>
                    <a:pt x="889" y="508"/>
                  </a:cubicBezTo>
                  <a:cubicBezTo>
                    <a:pt x="917" y="560"/>
                    <a:pt x="971" y="591"/>
                    <a:pt x="1026" y="591"/>
                  </a:cubicBezTo>
                  <a:cubicBezTo>
                    <a:pt x="1049" y="591"/>
                    <a:pt x="1074" y="585"/>
                    <a:pt x="1097" y="573"/>
                  </a:cubicBezTo>
                  <a:cubicBezTo>
                    <a:pt x="1252" y="493"/>
                    <a:pt x="1409" y="431"/>
                    <a:pt x="1565" y="387"/>
                  </a:cubicBezTo>
                  <a:cubicBezTo>
                    <a:pt x="1648" y="364"/>
                    <a:pt x="1696" y="278"/>
                    <a:pt x="1673" y="196"/>
                  </a:cubicBezTo>
                  <a:cubicBezTo>
                    <a:pt x="1654" y="127"/>
                    <a:pt x="1592" y="82"/>
                    <a:pt x="1524" y="82"/>
                  </a:cubicBezTo>
                  <a:close/>
                  <a:moveTo>
                    <a:pt x="3094" y="225"/>
                  </a:moveTo>
                  <a:cubicBezTo>
                    <a:pt x="3035" y="225"/>
                    <a:pt x="2979" y="258"/>
                    <a:pt x="2953" y="316"/>
                  </a:cubicBezTo>
                  <a:cubicBezTo>
                    <a:pt x="2917" y="393"/>
                    <a:pt x="2952" y="485"/>
                    <a:pt x="3029" y="519"/>
                  </a:cubicBezTo>
                  <a:cubicBezTo>
                    <a:pt x="3176" y="588"/>
                    <a:pt x="3325" y="672"/>
                    <a:pt x="3472" y="773"/>
                  </a:cubicBezTo>
                  <a:cubicBezTo>
                    <a:pt x="3500" y="790"/>
                    <a:pt x="3529" y="799"/>
                    <a:pt x="3559" y="799"/>
                  </a:cubicBezTo>
                  <a:cubicBezTo>
                    <a:pt x="3609" y="799"/>
                    <a:pt x="3657" y="776"/>
                    <a:pt x="3688" y="732"/>
                  </a:cubicBezTo>
                  <a:cubicBezTo>
                    <a:pt x="3736" y="661"/>
                    <a:pt x="3717" y="565"/>
                    <a:pt x="3647" y="517"/>
                  </a:cubicBezTo>
                  <a:cubicBezTo>
                    <a:pt x="3485" y="407"/>
                    <a:pt x="3320" y="314"/>
                    <a:pt x="3159" y="238"/>
                  </a:cubicBezTo>
                  <a:cubicBezTo>
                    <a:pt x="3138" y="229"/>
                    <a:pt x="3116" y="225"/>
                    <a:pt x="3094" y="225"/>
                  </a:cubicBezTo>
                  <a:close/>
                  <a:moveTo>
                    <a:pt x="574" y="570"/>
                  </a:moveTo>
                  <a:cubicBezTo>
                    <a:pt x="541" y="570"/>
                    <a:pt x="508" y="581"/>
                    <a:pt x="480" y="603"/>
                  </a:cubicBezTo>
                  <a:cubicBezTo>
                    <a:pt x="337" y="710"/>
                    <a:pt x="196" y="834"/>
                    <a:pt x="60" y="970"/>
                  </a:cubicBezTo>
                  <a:cubicBezTo>
                    <a:pt x="1" y="1031"/>
                    <a:pt x="1" y="1128"/>
                    <a:pt x="60" y="1188"/>
                  </a:cubicBezTo>
                  <a:cubicBezTo>
                    <a:pt x="91" y="1219"/>
                    <a:pt x="130" y="1233"/>
                    <a:pt x="171" y="1233"/>
                  </a:cubicBezTo>
                  <a:cubicBezTo>
                    <a:pt x="210" y="1233"/>
                    <a:pt x="250" y="1219"/>
                    <a:pt x="280" y="1188"/>
                  </a:cubicBezTo>
                  <a:cubicBezTo>
                    <a:pt x="404" y="1063"/>
                    <a:pt x="535" y="949"/>
                    <a:pt x="668" y="849"/>
                  </a:cubicBezTo>
                  <a:cubicBezTo>
                    <a:pt x="735" y="796"/>
                    <a:pt x="749" y="700"/>
                    <a:pt x="697" y="632"/>
                  </a:cubicBezTo>
                  <a:cubicBezTo>
                    <a:pt x="666" y="591"/>
                    <a:pt x="620" y="570"/>
                    <a:pt x="574" y="570"/>
                  </a:cubicBezTo>
                  <a:close/>
                  <a:moveTo>
                    <a:pt x="3982" y="821"/>
                  </a:moveTo>
                  <a:cubicBezTo>
                    <a:pt x="3939" y="821"/>
                    <a:pt x="3897" y="839"/>
                    <a:pt x="3867" y="872"/>
                  </a:cubicBezTo>
                  <a:cubicBezTo>
                    <a:pt x="3810" y="936"/>
                    <a:pt x="3814" y="1034"/>
                    <a:pt x="3878" y="1091"/>
                  </a:cubicBezTo>
                  <a:cubicBezTo>
                    <a:pt x="3998" y="1200"/>
                    <a:pt x="4114" y="1325"/>
                    <a:pt x="4224" y="1465"/>
                  </a:cubicBezTo>
                  <a:cubicBezTo>
                    <a:pt x="4254" y="1504"/>
                    <a:pt x="4299" y="1525"/>
                    <a:pt x="4346" y="1525"/>
                  </a:cubicBezTo>
                  <a:cubicBezTo>
                    <a:pt x="4379" y="1525"/>
                    <a:pt x="4413" y="1513"/>
                    <a:pt x="4441" y="1491"/>
                  </a:cubicBezTo>
                  <a:cubicBezTo>
                    <a:pt x="4508" y="1439"/>
                    <a:pt x="4521" y="1341"/>
                    <a:pt x="4467" y="1274"/>
                  </a:cubicBezTo>
                  <a:cubicBezTo>
                    <a:pt x="4347" y="1120"/>
                    <a:pt x="4218" y="981"/>
                    <a:pt x="4085" y="862"/>
                  </a:cubicBezTo>
                  <a:cubicBezTo>
                    <a:pt x="4056" y="835"/>
                    <a:pt x="4019" y="821"/>
                    <a:pt x="3982" y="821"/>
                  </a:cubicBezTo>
                  <a:close/>
                  <a:moveTo>
                    <a:pt x="4647" y="1658"/>
                  </a:moveTo>
                  <a:cubicBezTo>
                    <a:pt x="4620" y="1658"/>
                    <a:pt x="4593" y="1665"/>
                    <a:pt x="4569" y="1679"/>
                  </a:cubicBezTo>
                  <a:cubicBezTo>
                    <a:pt x="4495" y="1723"/>
                    <a:pt x="4470" y="1817"/>
                    <a:pt x="4513" y="1892"/>
                  </a:cubicBezTo>
                  <a:cubicBezTo>
                    <a:pt x="4598" y="2034"/>
                    <a:pt x="4678" y="2190"/>
                    <a:pt x="4755" y="2353"/>
                  </a:cubicBezTo>
                  <a:cubicBezTo>
                    <a:pt x="4781" y="2410"/>
                    <a:pt x="4837" y="2444"/>
                    <a:pt x="4895" y="2444"/>
                  </a:cubicBezTo>
                  <a:cubicBezTo>
                    <a:pt x="4917" y="2444"/>
                    <a:pt x="4939" y="2439"/>
                    <a:pt x="4961" y="2429"/>
                  </a:cubicBezTo>
                  <a:cubicBezTo>
                    <a:pt x="5038" y="2393"/>
                    <a:pt x="5071" y="2301"/>
                    <a:pt x="5035" y="2224"/>
                  </a:cubicBezTo>
                  <a:cubicBezTo>
                    <a:pt x="4955" y="2050"/>
                    <a:pt x="4869" y="1886"/>
                    <a:pt x="4780" y="1734"/>
                  </a:cubicBezTo>
                  <a:cubicBezTo>
                    <a:pt x="4751" y="1685"/>
                    <a:pt x="4699" y="1658"/>
                    <a:pt x="4647" y="1658"/>
                  </a:cubicBezTo>
                  <a:close/>
                  <a:moveTo>
                    <a:pt x="5101" y="2630"/>
                  </a:moveTo>
                  <a:cubicBezTo>
                    <a:pt x="5083" y="2630"/>
                    <a:pt x="5065" y="2634"/>
                    <a:pt x="5047" y="2640"/>
                  </a:cubicBezTo>
                  <a:cubicBezTo>
                    <a:pt x="4966" y="2670"/>
                    <a:pt x="4926" y="2758"/>
                    <a:pt x="4955" y="2839"/>
                  </a:cubicBezTo>
                  <a:cubicBezTo>
                    <a:pt x="5015" y="2997"/>
                    <a:pt x="5070" y="3165"/>
                    <a:pt x="5124" y="3340"/>
                  </a:cubicBezTo>
                  <a:cubicBezTo>
                    <a:pt x="5144" y="3407"/>
                    <a:pt x="5205" y="3449"/>
                    <a:pt x="5271" y="3449"/>
                  </a:cubicBezTo>
                  <a:cubicBezTo>
                    <a:pt x="5286" y="3449"/>
                    <a:pt x="5302" y="3447"/>
                    <a:pt x="5316" y="3443"/>
                  </a:cubicBezTo>
                  <a:cubicBezTo>
                    <a:pt x="5398" y="3418"/>
                    <a:pt x="5444" y="3331"/>
                    <a:pt x="5420" y="3249"/>
                  </a:cubicBezTo>
                  <a:cubicBezTo>
                    <a:pt x="5366" y="3070"/>
                    <a:pt x="5307" y="2895"/>
                    <a:pt x="5246" y="2731"/>
                  </a:cubicBezTo>
                  <a:cubicBezTo>
                    <a:pt x="5222" y="2669"/>
                    <a:pt x="5164" y="2630"/>
                    <a:pt x="5101" y="2630"/>
                  </a:cubicBezTo>
                  <a:close/>
                  <a:moveTo>
                    <a:pt x="5415" y="3658"/>
                  </a:moveTo>
                  <a:cubicBezTo>
                    <a:pt x="5402" y="3658"/>
                    <a:pt x="5389" y="3660"/>
                    <a:pt x="5376" y="3663"/>
                  </a:cubicBezTo>
                  <a:cubicBezTo>
                    <a:pt x="5293" y="3683"/>
                    <a:pt x="5243" y="3766"/>
                    <a:pt x="5264" y="3849"/>
                  </a:cubicBezTo>
                  <a:cubicBezTo>
                    <a:pt x="5304" y="4016"/>
                    <a:pt x="5344" y="4190"/>
                    <a:pt x="5380" y="4368"/>
                  </a:cubicBezTo>
                  <a:cubicBezTo>
                    <a:pt x="5395" y="4441"/>
                    <a:pt x="5460" y="4492"/>
                    <a:pt x="5532" y="4492"/>
                  </a:cubicBezTo>
                  <a:cubicBezTo>
                    <a:pt x="5542" y="4492"/>
                    <a:pt x="5552" y="4490"/>
                    <a:pt x="5562" y="4488"/>
                  </a:cubicBezTo>
                  <a:cubicBezTo>
                    <a:pt x="5647" y="4471"/>
                    <a:pt x="5701" y="4390"/>
                    <a:pt x="5683" y="4305"/>
                  </a:cubicBezTo>
                  <a:cubicBezTo>
                    <a:pt x="5647" y="4123"/>
                    <a:pt x="5606" y="3946"/>
                    <a:pt x="5564" y="3775"/>
                  </a:cubicBezTo>
                  <a:cubicBezTo>
                    <a:pt x="5547" y="3705"/>
                    <a:pt x="5484" y="3658"/>
                    <a:pt x="5415" y="3658"/>
                  </a:cubicBezTo>
                  <a:close/>
                  <a:moveTo>
                    <a:pt x="5629" y="4710"/>
                  </a:moveTo>
                  <a:cubicBezTo>
                    <a:pt x="5621" y="4710"/>
                    <a:pt x="5613" y="4711"/>
                    <a:pt x="5605" y="4712"/>
                  </a:cubicBezTo>
                  <a:cubicBezTo>
                    <a:pt x="5520" y="4726"/>
                    <a:pt x="5463" y="4807"/>
                    <a:pt x="5478" y="4891"/>
                  </a:cubicBezTo>
                  <a:cubicBezTo>
                    <a:pt x="5505" y="5061"/>
                    <a:pt x="5533" y="5238"/>
                    <a:pt x="5556" y="5417"/>
                  </a:cubicBezTo>
                  <a:cubicBezTo>
                    <a:pt x="5568" y="5496"/>
                    <a:pt x="5634" y="5551"/>
                    <a:pt x="5711" y="5551"/>
                  </a:cubicBezTo>
                  <a:cubicBezTo>
                    <a:pt x="5717" y="5551"/>
                    <a:pt x="5724" y="5551"/>
                    <a:pt x="5731" y="5549"/>
                  </a:cubicBezTo>
                  <a:cubicBezTo>
                    <a:pt x="5816" y="5538"/>
                    <a:pt x="5875" y="5461"/>
                    <a:pt x="5864" y="5376"/>
                  </a:cubicBezTo>
                  <a:cubicBezTo>
                    <a:pt x="5839" y="5194"/>
                    <a:pt x="5811" y="5013"/>
                    <a:pt x="5782" y="4840"/>
                  </a:cubicBezTo>
                  <a:cubicBezTo>
                    <a:pt x="5769" y="4764"/>
                    <a:pt x="5704" y="4710"/>
                    <a:pt x="5629" y="4710"/>
                  </a:cubicBezTo>
                  <a:close/>
                  <a:moveTo>
                    <a:pt x="5777" y="5776"/>
                  </a:moveTo>
                  <a:cubicBezTo>
                    <a:pt x="5771" y="5776"/>
                    <a:pt x="5765" y="5776"/>
                    <a:pt x="5759" y="5777"/>
                  </a:cubicBezTo>
                  <a:cubicBezTo>
                    <a:pt x="5674" y="5785"/>
                    <a:pt x="5612" y="5861"/>
                    <a:pt x="5622" y="5947"/>
                  </a:cubicBezTo>
                  <a:cubicBezTo>
                    <a:pt x="5641" y="6119"/>
                    <a:pt x="5658" y="6298"/>
                    <a:pt x="5673" y="6477"/>
                  </a:cubicBezTo>
                  <a:cubicBezTo>
                    <a:pt x="5680" y="6559"/>
                    <a:pt x="5747" y="6620"/>
                    <a:pt x="5827" y="6620"/>
                  </a:cubicBezTo>
                  <a:cubicBezTo>
                    <a:pt x="5832" y="6620"/>
                    <a:pt x="5836" y="6620"/>
                    <a:pt x="5841" y="6619"/>
                  </a:cubicBezTo>
                  <a:cubicBezTo>
                    <a:pt x="5925" y="6611"/>
                    <a:pt x="5989" y="6537"/>
                    <a:pt x="5982" y="6451"/>
                  </a:cubicBezTo>
                  <a:cubicBezTo>
                    <a:pt x="5966" y="6269"/>
                    <a:pt x="5948" y="6088"/>
                    <a:pt x="5929" y="5914"/>
                  </a:cubicBezTo>
                  <a:cubicBezTo>
                    <a:pt x="5921" y="5834"/>
                    <a:pt x="5854" y="5776"/>
                    <a:pt x="5777" y="5776"/>
                  </a:cubicBezTo>
                  <a:close/>
                  <a:moveTo>
                    <a:pt x="5865" y="6846"/>
                  </a:moveTo>
                  <a:cubicBezTo>
                    <a:pt x="5862" y="6846"/>
                    <a:pt x="5859" y="6846"/>
                    <a:pt x="5857" y="6846"/>
                  </a:cubicBezTo>
                  <a:cubicBezTo>
                    <a:pt x="5772" y="6852"/>
                    <a:pt x="5706" y="6925"/>
                    <a:pt x="5712" y="7011"/>
                  </a:cubicBezTo>
                  <a:cubicBezTo>
                    <a:pt x="5723" y="7185"/>
                    <a:pt x="5733" y="7364"/>
                    <a:pt x="5740" y="7544"/>
                  </a:cubicBezTo>
                  <a:cubicBezTo>
                    <a:pt x="5744" y="7628"/>
                    <a:pt x="5813" y="7692"/>
                    <a:pt x="5894" y="7692"/>
                  </a:cubicBezTo>
                  <a:lnTo>
                    <a:pt x="5902" y="7692"/>
                  </a:lnTo>
                  <a:cubicBezTo>
                    <a:pt x="5988" y="7688"/>
                    <a:pt x="6053" y="7616"/>
                    <a:pt x="6050" y="7531"/>
                  </a:cubicBezTo>
                  <a:cubicBezTo>
                    <a:pt x="6042" y="7350"/>
                    <a:pt x="6033" y="7168"/>
                    <a:pt x="6021" y="6992"/>
                  </a:cubicBezTo>
                  <a:cubicBezTo>
                    <a:pt x="6016" y="6908"/>
                    <a:pt x="5947" y="6846"/>
                    <a:pt x="5865" y="6846"/>
                  </a:cubicBezTo>
                  <a:close/>
                  <a:moveTo>
                    <a:pt x="5912" y="7919"/>
                  </a:moveTo>
                  <a:cubicBezTo>
                    <a:pt x="5911" y="7919"/>
                    <a:pt x="5910" y="7919"/>
                    <a:pt x="5909" y="7919"/>
                  </a:cubicBezTo>
                  <a:cubicBezTo>
                    <a:pt x="5823" y="7922"/>
                    <a:pt x="5756" y="7992"/>
                    <a:pt x="5757" y="8078"/>
                  </a:cubicBezTo>
                  <a:cubicBezTo>
                    <a:pt x="5762" y="8255"/>
                    <a:pt x="5765" y="8435"/>
                    <a:pt x="5766" y="8613"/>
                  </a:cubicBezTo>
                  <a:cubicBezTo>
                    <a:pt x="5766" y="8699"/>
                    <a:pt x="5836" y="8767"/>
                    <a:pt x="5921" y="8767"/>
                  </a:cubicBezTo>
                  <a:lnTo>
                    <a:pt x="5922" y="8767"/>
                  </a:lnTo>
                  <a:cubicBezTo>
                    <a:pt x="6008" y="8766"/>
                    <a:pt x="6076" y="8696"/>
                    <a:pt x="6075" y="8611"/>
                  </a:cubicBezTo>
                  <a:cubicBezTo>
                    <a:pt x="6075" y="8431"/>
                    <a:pt x="6072" y="8249"/>
                    <a:pt x="6068" y="8071"/>
                  </a:cubicBezTo>
                  <a:cubicBezTo>
                    <a:pt x="6065" y="7986"/>
                    <a:pt x="5996" y="7919"/>
                    <a:pt x="5912" y="7919"/>
                  </a:cubicBezTo>
                  <a:close/>
                  <a:moveTo>
                    <a:pt x="5922" y="8995"/>
                  </a:moveTo>
                  <a:cubicBezTo>
                    <a:pt x="5836" y="8995"/>
                    <a:pt x="5766" y="9063"/>
                    <a:pt x="5765" y="9147"/>
                  </a:cubicBezTo>
                  <a:cubicBezTo>
                    <a:pt x="5763" y="9327"/>
                    <a:pt x="5760" y="9507"/>
                    <a:pt x="5755" y="9682"/>
                  </a:cubicBezTo>
                  <a:cubicBezTo>
                    <a:pt x="5752" y="9767"/>
                    <a:pt x="5820" y="9839"/>
                    <a:pt x="5905" y="9841"/>
                  </a:cubicBezTo>
                  <a:lnTo>
                    <a:pt x="5909" y="9841"/>
                  </a:lnTo>
                  <a:cubicBezTo>
                    <a:pt x="5993" y="9841"/>
                    <a:pt x="6062" y="9775"/>
                    <a:pt x="6065" y="9691"/>
                  </a:cubicBezTo>
                  <a:cubicBezTo>
                    <a:pt x="6069" y="9513"/>
                    <a:pt x="6072" y="9332"/>
                    <a:pt x="6075" y="9150"/>
                  </a:cubicBezTo>
                  <a:cubicBezTo>
                    <a:pt x="6075" y="9066"/>
                    <a:pt x="6007" y="8996"/>
                    <a:pt x="5922" y="89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1131965" y="2850148"/>
              <a:ext cx="211574" cy="158680"/>
            </a:xfrm>
            <a:custGeom>
              <a:avLst/>
              <a:gdLst/>
              <a:ahLst/>
              <a:cxnLst/>
              <a:rect l="l" t="t" r="r" b="b"/>
              <a:pathLst>
                <a:path w="2116" h="1587" extrusionOk="0">
                  <a:moveTo>
                    <a:pt x="648" y="0"/>
                  </a:moveTo>
                  <a:cubicBezTo>
                    <a:pt x="647" y="0"/>
                    <a:pt x="646" y="0"/>
                    <a:pt x="645" y="0"/>
                  </a:cubicBezTo>
                  <a:cubicBezTo>
                    <a:pt x="475" y="3"/>
                    <a:pt x="297" y="42"/>
                    <a:pt x="115" y="118"/>
                  </a:cubicBezTo>
                  <a:cubicBezTo>
                    <a:pt x="36" y="150"/>
                    <a:pt x="0" y="242"/>
                    <a:pt x="32" y="321"/>
                  </a:cubicBezTo>
                  <a:cubicBezTo>
                    <a:pt x="57" y="380"/>
                    <a:pt x="115" y="415"/>
                    <a:pt x="175" y="415"/>
                  </a:cubicBezTo>
                  <a:cubicBezTo>
                    <a:pt x="195" y="415"/>
                    <a:pt x="216" y="412"/>
                    <a:pt x="235" y="404"/>
                  </a:cubicBezTo>
                  <a:cubicBezTo>
                    <a:pt x="379" y="344"/>
                    <a:pt x="519" y="312"/>
                    <a:pt x="650" y="309"/>
                  </a:cubicBezTo>
                  <a:cubicBezTo>
                    <a:pt x="736" y="309"/>
                    <a:pt x="804" y="238"/>
                    <a:pt x="803" y="153"/>
                  </a:cubicBezTo>
                  <a:cubicBezTo>
                    <a:pt x="801" y="68"/>
                    <a:pt x="731" y="0"/>
                    <a:pt x="648" y="0"/>
                  </a:cubicBezTo>
                  <a:close/>
                  <a:moveTo>
                    <a:pt x="1117" y="112"/>
                  </a:moveTo>
                  <a:cubicBezTo>
                    <a:pt x="1061" y="112"/>
                    <a:pt x="1006" y="142"/>
                    <a:pt x="979" y="195"/>
                  </a:cubicBezTo>
                  <a:cubicBezTo>
                    <a:pt x="938" y="270"/>
                    <a:pt x="967" y="364"/>
                    <a:pt x="1043" y="404"/>
                  </a:cubicBezTo>
                  <a:cubicBezTo>
                    <a:pt x="1158" y="465"/>
                    <a:pt x="1267" y="557"/>
                    <a:pt x="1368" y="676"/>
                  </a:cubicBezTo>
                  <a:cubicBezTo>
                    <a:pt x="1398" y="713"/>
                    <a:pt x="1442" y="731"/>
                    <a:pt x="1486" y="731"/>
                  </a:cubicBezTo>
                  <a:cubicBezTo>
                    <a:pt x="1521" y="731"/>
                    <a:pt x="1556" y="720"/>
                    <a:pt x="1585" y="696"/>
                  </a:cubicBezTo>
                  <a:cubicBezTo>
                    <a:pt x="1650" y="641"/>
                    <a:pt x="1659" y="544"/>
                    <a:pt x="1605" y="478"/>
                  </a:cubicBezTo>
                  <a:cubicBezTo>
                    <a:pt x="1479" y="326"/>
                    <a:pt x="1339" y="210"/>
                    <a:pt x="1187" y="130"/>
                  </a:cubicBezTo>
                  <a:cubicBezTo>
                    <a:pt x="1165" y="118"/>
                    <a:pt x="1141" y="112"/>
                    <a:pt x="1117" y="112"/>
                  </a:cubicBezTo>
                  <a:close/>
                  <a:moveTo>
                    <a:pt x="1750" y="829"/>
                  </a:moveTo>
                  <a:cubicBezTo>
                    <a:pt x="1726" y="829"/>
                    <a:pt x="1702" y="835"/>
                    <a:pt x="1680" y="847"/>
                  </a:cubicBezTo>
                  <a:cubicBezTo>
                    <a:pt x="1604" y="886"/>
                    <a:pt x="1573" y="979"/>
                    <a:pt x="1613" y="1055"/>
                  </a:cubicBezTo>
                  <a:cubicBezTo>
                    <a:pt x="1677" y="1182"/>
                    <a:pt x="1738" y="1326"/>
                    <a:pt x="1795" y="1483"/>
                  </a:cubicBezTo>
                  <a:cubicBezTo>
                    <a:pt x="1817" y="1547"/>
                    <a:pt x="1876" y="1587"/>
                    <a:pt x="1940" y="1587"/>
                  </a:cubicBezTo>
                  <a:cubicBezTo>
                    <a:pt x="1958" y="1587"/>
                    <a:pt x="1975" y="1584"/>
                    <a:pt x="1991" y="1578"/>
                  </a:cubicBezTo>
                  <a:cubicBezTo>
                    <a:pt x="2073" y="1549"/>
                    <a:pt x="2115" y="1461"/>
                    <a:pt x="2086" y="1380"/>
                  </a:cubicBezTo>
                  <a:cubicBezTo>
                    <a:pt x="2026" y="1209"/>
                    <a:pt x="1959" y="1053"/>
                    <a:pt x="1888" y="914"/>
                  </a:cubicBezTo>
                  <a:cubicBezTo>
                    <a:pt x="1860" y="860"/>
                    <a:pt x="1806" y="829"/>
                    <a:pt x="1750" y="8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1343542" y="2947887"/>
              <a:ext cx="130484" cy="157280"/>
            </a:xfrm>
            <a:custGeom>
              <a:avLst/>
              <a:gdLst/>
              <a:ahLst/>
              <a:cxnLst/>
              <a:rect l="l" t="t" r="r" b="b"/>
              <a:pathLst>
                <a:path w="1305" h="1573" extrusionOk="0">
                  <a:moveTo>
                    <a:pt x="1127" y="1"/>
                  </a:moveTo>
                  <a:cubicBezTo>
                    <a:pt x="1098" y="1"/>
                    <a:pt x="1068" y="9"/>
                    <a:pt x="1042" y="26"/>
                  </a:cubicBezTo>
                  <a:cubicBezTo>
                    <a:pt x="891" y="128"/>
                    <a:pt x="746" y="257"/>
                    <a:pt x="614" y="407"/>
                  </a:cubicBezTo>
                  <a:cubicBezTo>
                    <a:pt x="557" y="471"/>
                    <a:pt x="563" y="568"/>
                    <a:pt x="627" y="625"/>
                  </a:cubicBezTo>
                  <a:cubicBezTo>
                    <a:pt x="656" y="651"/>
                    <a:pt x="693" y="665"/>
                    <a:pt x="729" y="665"/>
                  </a:cubicBezTo>
                  <a:cubicBezTo>
                    <a:pt x="773" y="665"/>
                    <a:pt x="815" y="646"/>
                    <a:pt x="845" y="612"/>
                  </a:cubicBezTo>
                  <a:cubicBezTo>
                    <a:pt x="961" y="481"/>
                    <a:pt x="1086" y="372"/>
                    <a:pt x="1214" y="284"/>
                  </a:cubicBezTo>
                  <a:cubicBezTo>
                    <a:pt x="1285" y="236"/>
                    <a:pt x="1304" y="140"/>
                    <a:pt x="1256" y="69"/>
                  </a:cubicBezTo>
                  <a:cubicBezTo>
                    <a:pt x="1226" y="25"/>
                    <a:pt x="1177" y="1"/>
                    <a:pt x="1127" y="1"/>
                  </a:cubicBezTo>
                  <a:close/>
                  <a:moveTo>
                    <a:pt x="417" y="787"/>
                  </a:moveTo>
                  <a:cubicBezTo>
                    <a:pt x="365" y="787"/>
                    <a:pt x="314" y="814"/>
                    <a:pt x="285" y="863"/>
                  </a:cubicBezTo>
                  <a:cubicBezTo>
                    <a:pt x="193" y="1014"/>
                    <a:pt x="108" y="1180"/>
                    <a:pt x="34" y="1358"/>
                  </a:cubicBezTo>
                  <a:cubicBezTo>
                    <a:pt x="1" y="1435"/>
                    <a:pt x="37" y="1527"/>
                    <a:pt x="116" y="1560"/>
                  </a:cubicBezTo>
                  <a:cubicBezTo>
                    <a:pt x="135" y="1569"/>
                    <a:pt x="155" y="1572"/>
                    <a:pt x="175" y="1572"/>
                  </a:cubicBezTo>
                  <a:cubicBezTo>
                    <a:pt x="237" y="1572"/>
                    <a:pt x="293" y="1537"/>
                    <a:pt x="318" y="1479"/>
                  </a:cubicBezTo>
                  <a:cubicBezTo>
                    <a:pt x="388" y="1314"/>
                    <a:pt x="467" y="1161"/>
                    <a:pt x="550" y="1021"/>
                  </a:cubicBezTo>
                  <a:cubicBezTo>
                    <a:pt x="593" y="947"/>
                    <a:pt x="570" y="852"/>
                    <a:pt x="497" y="809"/>
                  </a:cubicBezTo>
                  <a:cubicBezTo>
                    <a:pt x="472" y="794"/>
                    <a:pt x="444" y="787"/>
                    <a:pt x="417" y="7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27"/>
          <p:cNvGrpSpPr/>
          <p:nvPr/>
        </p:nvGrpSpPr>
        <p:grpSpPr>
          <a:xfrm flipH="1">
            <a:off x="7260750" y="2708959"/>
            <a:ext cx="356080" cy="356061"/>
            <a:chOff x="1382013" y="1580125"/>
            <a:chExt cx="195950" cy="195950"/>
          </a:xfrm>
        </p:grpSpPr>
        <p:sp>
          <p:nvSpPr>
            <p:cNvPr id="293" name="Google Shape;293;p27"/>
            <p:cNvSpPr/>
            <p:nvPr/>
          </p:nvSpPr>
          <p:spPr>
            <a:xfrm>
              <a:off x="1472538" y="1622800"/>
              <a:ext cx="105425" cy="95300"/>
            </a:xfrm>
            <a:custGeom>
              <a:avLst/>
              <a:gdLst/>
              <a:ahLst/>
              <a:cxnLst/>
              <a:rect l="l" t="t" r="r" b="b"/>
              <a:pathLst>
                <a:path w="4217" h="3812" extrusionOk="0">
                  <a:moveTo>
                    <a:pt x="470" y="1"/>
                  </a:moveTo>
                  <a:cubicBezTo>
                    <a:pt x="373" y="123"/>
                    <a:pt x="277" y="249"/>
                    <a:pt x="183" y="380"/>
                  </a:cubicBezTo>
                  <a:cubicBezTo>
                    <a:pt x="121" y="464"/>
                    <a:pt x="60" y="550"/>
                    <a:pt x="1" y="639"/>
                  </a:cubicBezTo>
                  <a:cubicBezTo>
                    <a:pt x="1543" y="1329"/>
                    <a:pt x="3073" y="2391"/>
                    <a:pt x="3875" y="3812"/>
                  </a:cubicBezTo>
                  <a:cubicBezTo>
                    <a:pt x="3900" y="3756"/>
                    <a:pt x="3923" y="3699"/>
                    <a:pt x="3945" y="3643"/>
                  </a:cubicBezTo>
                  <a:cubicBezTo>
                    <a:pt x="3947" y="3641"/>
                    <a:pt x="3947" y="3640"/>
                    <a:pt x="3947" y="3640"/>
                  </a:cubicBezTo>
                  <a:cubicBezTo>
                    <a:pt x="3957" y="3612"/>
                    <a:pt x="3969" y="3584"/>
                    <a:pt x="3979" y="3557"/>
                  </a:cubicBezTo>
                  <a:cubicBezTo>
                    <a:pt x="3979" y="3554"/>
                    <a:pt x="3980" y="3551"/>
                    <a:pt x="3982" y="3548"/>
                  </a:cubicBezTo>
                  <a:cubicBezTo>
                    <a:pt x="3990" y="3522"/>
                    <a:pt x="3999" y="3496"/>
                    <a:pt x="4009" y="3469"/>
                  </a:cubicBezTo>
                  <a:cubicBezTo>
                    <a:pt x="4011" y="3463"/>
                    <a:pt x="4012" y="3458"/>
                    <a:pt x="4015" y="3452"/>
                  </a:cubicBezTo>
                  <a:cubicBezTo>
                    <a:pt x="4023" y="3429"/>
                    <a:pt x="4030" y="3404"/>
                    <a:pt x="4037" y="3380"/>
                  </a:cubicBezTo>
                  <a:cubicBezTo>
                    <a:pt x="4040" y="3370"/>
                    <a:pt x="4043" y="3362"/>
                    <a:pt x="4046" y="3351"/>
                  </a:cubicBezTo>
                  <a:cubicBezTo>
                    <a:pt x="4053" y="3331"/>
                    <a:pt x="4059" y="3311"/>
                    <a:pt x="4065" y="3290"/>
                  </a:cubicBezTo>
                  <a:cubicBezTo>
                    <a:pt x="4069" y="3274"/>
                    <a:pt x="4074" y="3258"/>
                    <a:pt x="4078" y="3244"/>
                  </a:cubicBezTo>
                  <a:cubicBezTo>
                    <a:pt x="4082" y="3228"/>
                    <a:pt x="4085" y="3213"/>
                    <a:pt x="4090" y="3197"/>
                  </a:cubicBezTo>
                  <a:cubicBezTo>
                    <a:pt x="4098" y="3165"/>
                    <a:pt x="4106" y="3134"/>
                    <a:pt x="4113" y="3102"/>
                  </a:cubicBezTo>
                  <a:cubicBezTo>
                    <a:pt x="4120" y="3072"/>
                    <a:pt x="4127" y="3043"/>
                    <a:pt x="4133" y="3012"/>
                  </a:cubicBezTo>
                  <a:cubicBezTo>
                    <a:pt x="4135" y="3003"/>
                    <a:pt x="4136" y="2993"/>
                    <a:pt x="4139" y="2984"/>
                  </a:cubicBezTo>
                  <a:cubicBezTo>
                    <a:pt x="4143" y="2962"/>
                    <a:pt x="4148" y="2942"/>
                    <a:pt x="4151" y="2922"/>
                  </a:cubicBezTo>
                  <a:cubicBezTo>
                    <a:pt x="4154" y="2910"/>
                    <a:pt x="4155" y="2900"/>
                    <a:pt x="4157" y="2890"/>
                  </a:cubicBezTo>
                  <a:cubicBezTo>
                    <a:pt x="4161" y="2868"/>
                    <a:pt x="4164" y="2846"/>
                    <a:pt x="4168" y="2824"/>
                  </a:cubicBezTo>
                  <a:cubicBezTo>
                    <a:pt x="4170" y="2817"/>
                    <a:pt x="4171" y="2808"/>
                    <a:pt x="4171" y="2799"/>
                  </a:cubicBezTo>
                  <a:cubicBezTo>
                    <a:pt x="4175" y="2770"/>
                    <a:pt x="4180" y="2741"/>
                    <a:pt x="4184" y="2710"/>
                  </a:cubicBezTo>
                  <a:cubicBezTo>
                    <a:pt x="4186" y="2705"/>
                    <a:pt x="4186" y="2697"/>
                    <a:pt x="4187" y="2691"/>
                  </a:cubicBezTo>
                  <a:cubicBezTo>
                    <a:pt x="4190" y="2668"/>
                    <a:pt x="4192" y="2645"/>
                    <a:pt x="4194" y="2622"/>
                  </a:cubicBezTo>
                  <a:cubicBezTo>
                    <a:pt x="4196" y="2611"/>
                    <a:pt x="4197" y="2600"/>
                    <a:pt x="4197" y="2589"/>
                  </a:cubicBezTo>
                  <a:cubicBezTo>
                    <a:pt x="4200" y="2569"/>
                    <a:pt x="4202" y="2550"/>
                    <a:pt x="4203" y="2530"/>
                  </a:cubicBezTo>
                  <a:cubicBezTo>
                    <a:pt x="4203" y="2520"/>
                    <a:pt x="4205" y="2509"/>
                    <a:pt x="4206" y="2498"/>
                  </a:cubicBezTo>
                  <a:cubicBezTo>
                    <a:pt x="4208" y="2476"/>
                    <a:pt x="4209" y="2454"/>
                    <a:pt x="4210" y="2432"/>
                  </a:cubicBezTo>
                  <a:cubicBezTo>
                    <a:pt x="4210" y="2423"/>
                    <a:pt x="4210" y="2416"/>
                    <a:pt x="4212" y="2409"/>
                  </a:cubicBezTo>
                  <a:cubicBezTo>
                    <a:pt x="4213" y="2380"/>
                    <a:pt x="4213" y="2351"/>
                    <a:pt x="4215" y="2323"/>
                  </a:cubicBezTo>
                  <a:cubicBezTo>
                    <a:pt x="4215" y="2313"/>
                    <a:pt x="4215" y="2303"/>
                    <a:pt x="4215" y="2292"/>
                  </a:cubicBezTo>
                  <a:cubicBezTo>
                    <a:pt x="4216" y="2272"/>
                    <a:pt x="4216" y="2253"/>
                    <a:pt x="4216" y="2234"/>
                  </a:cubicBezTo>
                  <a:cubicBezTo>
                    <a:pt x="4216" y="2222"/>
                    <a:pt x="4216" y="2211"/>
                    <a:pt x="4216" y="2198"/>
                  </a:cubicBezTo>
                  <a:cubicBezTo>
                    <a:pt x="4216" y="2180"/>
                    <a:pt x="4216" y="2163"/>
                    <a:pt x="4216" y="2144"/>
                  </a:cubicBezTo>
                  <a:cubicBezTo>
                    <a:pt x="4215" y="2132"/>
                    <a:pt x="4215" y="2120"/>
                    <a:pt x="4215" y="2109"/>
                  </a:cubicBezTo>
                  <a:cubicBezTo>
                    <a:pt x="4215" y="2087"/>
                    <a:pt x="4213" y="2065"/>
                    <a:pt x="4213" y="2043"/>
                  </a:cubicBezTo>
                  <a:cubicBezTo>
                    <a:pt x="4212" y="2030"/>
                    <a:pt x="4212" y="2016"/>
                    <a:pt x="4210" y="2002"/>
                  </a:cubicBezTo>
                  <a:cubicBezTo>
                    <a:pt x="4209" y="1982"/>
                    <a:pt x="4209" y="1960"/>
                    <a:pt x="4208" y="1940"/>
                  </a:cubicBezTo>
                  <a:cubicBezTo>
                    <a:pt x="4206" y="1927"/>
                    <a:pt x="4205" y="1914"/>
                    <a:pt x="4205" y="1900"/>
                  </a:cubicBezTo>
                  <a:cubicBezTo>
                    <a:pt x="4203" y="1884"/>
                    <a:pt x="4202" y="1870"/>
                    <a:pt x="4200" y="1854"/>
                  </a:cubicBezTo>
                  <a:cubicBezTo>
                    <a:pt x="4199" y="1839"/>
                    <a:pt x="4197" y="1826"/>
                    <a:pt x="4196" y="1813"/>
                  </a:cubicBezTo>
                  <a:cubicBezTo>
                    <a:pt x="4194" y="1797"/>
                    <a:pt x="4193" y="1781"/>
                    <a:pt x="4192" y="1766"/>
                  </a:cubicBezTo>
                  <a:cubicBezTo>
                    <a:pt x="4190" y="1753"/>
                    <a:pt x="4189" y="1740"/>
                    <a:pt x="4186" y="1726"/>
                  </a:cubicBezTo>
                  <a:cubicBezTo>
                    <a:pt x="4184" y="1704"/>
                    <a:pt x="4180" y="1681"/>
                    <a:pt x="4177" y="1659"/>
                  </a:cubicBezTo>
                  <a:cubicBezTo>
                    <a:pt x="4174" y="1641"/>
                    <a:pt x="4173" y="1625"/>
                    <a:pt x="4170" y="1608"/>
                  </a:cubicBezTo>
                  <a:cubicBezTo>
                    <a:pt x="4167" y="1593"/>
                    <a:pt x="4165" y="1579"/>
                    <a:pt x="4162" y="1565"/>
                  </a:cubicBezTo>
                  <a:cubicBezTo>
                    <a:pt x="4159" y="1549"/>
                    <a:pt x="4158" y="1535"/>
                    <a:pt x="4155" y="1520"/>
                  </a:cubicBezTo>
                  <a:cubicBezTo>
                    <a:pt x="4152" y="1507"/>
                    <a:pt x="4149" y="1494"/>
                    <a:pt x="4148" y="1481"/>
                  </a:cubicBezTo>
                  <a:cubicBezTo>
                    <a:pt x="4145" y="1466"/>
                    <a:pt x="4142" y="1450"/>
                    <a:pt x="4139" y="1436"/>
                  </a:cubicBezTo>
                  <a:cubicBezTo>
                    <a:pt x="4136" y="1423"/>
                    <a:pt x="4133" y="1411"/>
                    <a:pt x="4130" y="1399"/>
                  </a:cubicBezTo>
                  <a:cubicBezTo>
                    <a:pt x="4125" y="1367"/>
                    <a:pt x="4117" y="1337"/>
                    <a:pt x="4110" y="1306"/>
                  </a:cubicBezTo>
                  <a:cubicBezTo>
                    <a:pt x="4107" y="1297"/>
                    <a:pt x="4106" y="1289"/>
                    <a:pt x="4104" y="1280"/>
                  </a:cubicBezTo>
                  <a:lnTo>
                    <a:pt x="4091" y="1230"/>
                  </a:lnTo>
                  <a:cubicBezTo>
                    <a:pt x="4088" y="1220"/>
                    <a:pt x="4085" y="1210"/>
                    <a:pt x="4082" y="1198"/>
                  </a:cubicBezTo>
                  <a:cubicBezTo>
                    <a:pt x="4078" y="1182"/>
                    <a:pt x="4074" y="1166"/>
                    <a:pt x="4069" y="1150"/>
                  </a:cubicBezTo>
                  <a:cubicBezTo>
                    <a:pt x="4066" y="1140"/>
                    <a:pt x="4063" y="1130"/>
                    <a:pt x="4060" y="1120"/>
                  </a:cubicBezTo>
                  <a:cubicBezTo>
                    <a:pt x="4056" y="1102"/>
                    <a:pt x="4050" y="1086"/>
                    <a:pt x="4046" y="1069"/>
                  </a:cubicBezTo>
                  <a:cubicBezTo>
                    <a:pt x="4043" y="1061"/>
                    <a:pt x="4041" y="1054"/>
                    <a:pt x="4039" y="1047"/>
                  </a:cubicBezTo>
                  <a:cubicBezTo>
                    <a:pt x="4027" y="1012"/>
                    <a:pt x="4017" y="977"/>
                    <a:pt x="4004" y="942"/>
                  </a:cubicBezTo>
                  <a:cubicBezTo>
                    <a:pt x="4002" y="935"/>
                    <a:pt x="3999" y="929"/>
                    <a:pt x="3998" y="922"/>
                  </a:cubicBezTo>
                  <a:cubicBezTo>
                    <a:pt x="3992" y="906"/>
                    <a:pt x="3985" y="888"/>
                    <a:pt x="3979" y="871"/>
                  </a:cubicBezTo>
                  <a:cubicBezTo>
                    <a:pt x="3976" y="862"/>
                    <a:pt x="3973" y="853"/>
                    <a:pt x="3969" y="844"/>
                  </a:cubicBezTo>
                  <a:cubicBezTo>
                    <a:pt x="3963" y="827"/>
                    <a:pt x="3957" y="811"/>
                    <a:pt x="3950" y="793"/>
                  </a:cubicBezTo>
                  <a:cubicBezTo>
                    <a:pt x="3947" y="786"/>
                    <a:pt x="3944" y="777"/>
                    <a:pt x="3941" y="769"/>
                  </a:cubicBezTo>
                  <a:cubicBezTo>
                    <a:pt x="3934" y="751"/>
                    <a:pt x="3926" y="735"/>
                    <a:pt x="3919" y="718"/>
                  </a:cubicBezTo>
                  <a:cubicBezTo>
                    <a:pt x="3536" y="566"/>
                    <a:pt x="3084" y="522"/>
                    <a:pt x="2594" y="474"/>
                  </a:cubicBezTo>
                  <a:cubicBezTo>
                    <a:pt x="1931" y="410"/>
                    <a:pt x="1202" y="340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1382988" y="1660325"/>
              <a:ext cx="68125" cy="98300"/>
            </a:xfrm>
            <a:custGeom>
              <a:avLst/>
              <a:gdLst/>
              <a:ahLst/>
              <a:cxnLst/>
              <a:rect l="l" t="t" r="r" b="b"/>
              <a:pathLst>
                <a:path w="2725" h="3932" extrusionOk="0">
                  <a:moveTo>
                    <a:pt x="2119" y="0"/>
                  </a:moveTo>
                  <a:cubicBezTo>
                    <a:pt x="1665" y="0"/>
                    <a:pt x="1236" y="194"/>
                    <a:pt x="859" y="464"/>
                  </a:cubicBezTo>
                  <a:cubicBezTo>
                    <a:pt x="529" y="700"/>
                    <a:pt x="239" y="992"/>
                    <a:pt x="1" y="1266"/>
                  </a:cubicBezTo>
                  <a:cubicBezTo>
                    <a:pt x="28" y="1467"/>
                    <a:pt x="73" y="1664"/>
                    <a:pt x="132" y="1856"/>
                  </a:cubicBezTo>
                  <a:cubicBezTo>
                    <a:pt x="133" y="1859"/>
                    <a:pt x="133" y="1862"/>
                    <a:pt x="135" y="1865"/>
                  </a:cubicBezTo>
                  <a:cubicBezTo>
                    <a:pt x="143" y="1894"/>
                    <a:pt x="152" y="1922"/>
                    <a:pt x="162" y="1951"/>
                  </a:cubicBezTo>
                  <a:cubicBezTo>
                    <a:pt x="164" y="1955"/>
                    <a:pt x="165" y="1960"/>
                    <a:pt x="167" y="1964"/>
                  </a:cubicBezTo>
                  <a:cubicBezTo>
                    <a:pt x="175" y="1990"/>
                    <a:pt x="186" y="2016"/>
                    <a:pt x="194" y="2043"/>
                  </a:cubicBezTo>
                  <a:cubicBezTo>
                    <a:pt x="197" y="2048"/>
                    <a:pt x="199" y="2054"/>
                    <a:pt x="202" y="2060"/>
                  </a:cubicBezTo>
                  <a:cubicBezTo>
                    <a:pt x="210" y="2085"/>
                    <a:pt x="219" y="2111"/>
                    <a:pt x="229" y="2136"/>
                  </a:cubicBezTo>
                  <a:cubicBezTo>
                    <a:pt x="232" y="2142"/>
                    <a:pt x="234" y="2147"/>
                    <a:pt x="237" y="2153"/>
                  </a:cubicBezTo>
                  <a:cubicBezTo>
                    <a:pt x="247" y="2178"/>
                    <a:pt x="257" y="2203"/>
                    <a:pt x="267" y="2226"/>
                  </a:cubicBezTo>
                  <a:cubicBezTo>
                    <a:pt x="269" y="2233"/>
                    <a:pt x="271" y="2239"/>
                    <a:pt x="274" y="2247"/>
                  </a:cubicBezTo>
                  <a:cubicBezTo>
                    <a:pt x="285" y="2270"/>
                    <a:pt x="295" y="2293"/>
                    <a:pt x="306" y="2316"/>
                  </a:cubicBezTo>
                  <a:cubicBezTo>
                    <a:pt x="309" y="2324"/>
                    <a:pt x="312" y="2331"/>
                    <a:pt x="315" y="2337"/>
                  </a:cubicBezTo>
                  <a:cubicBezTo>
                    <a:pt x="325" y="2360"/>
                    <a:pt x="337" y="2383"/>
                    <a:pt x="347" y="2407"/>
                  </a:cubicBezTo>
                  <a:cubicBezTo>
                    <a:pt x="350" y="2413"/>
                    <a:pt x="355" y="2420"/>
                    <a:pt x="357" y="2426"/>
                  </a:cubicBezTo>
                  <a:cubicBezTo>
                    <a:pt x="369" y="2449"/>
                    <a:pt x="381" y="2474"/>
                    <a:pt x="392" y="2497"/>
                  </a:cubicBezTo>
                  <a:cubicBezTo>
                    <a:pt x="395" y="2503"/>
                    <a:pt x="398" y="2509"/>
                    <a:pt x="401" y="2515"/>
                  </a:cubicBezTo>
                  <a:cubicBezTo>
                    <a:pt x="414" y="2538"/>
                    <a:pt x="426" y="2563"/>
                    <a:pt x="439" y="2586"/>
                  </a:cubicBezTo>
                  <a:cubicBezTo>
                    <a:pt x="442" y="2590"/>
                    <a:pt x="445" y="2596"/>
                    <a:pt x="448" y="2601"/>
                  </a:cubicBezTo>
                  <a:cubicBezTo>
                    <a:pt x="462" y="2625"/>
                    <a:pt x="475" y="2652"/>
                    <a:pt x="490" y="2676"/>
                  </a:cubicBezTo>
                  <a:cubicBezTo>
                    <a:pt x="491" y="2679"/>
                    <a:pt x="494" y="2682"/>
                    <a:pt x="496" y="2686"/>
                  </a:cubicBezTo>
                  <a:cubicBezTo>
                    <a:pt x="512" y="2714"/>
                    <a:pt x="529" y="2742"/>
                    <a:pt x="545" y="2770"/>
                  </a:cubicBezTo>
                  <a:lnTo>
                    <a:pt x="547" y="2770"/>
                  </a:lnTo>
                  <a:cubicBezTo>
                    <a:pt x="617" y="2883"/>
                    <a:pt x="692" y="2992"/>
                    <a:pt x="773" y="3099"/>
                  </a:cubicBezTo>
                  <a:cubicBezTo>
                    <a:pt x="776" y="3100"/>
                    <a:pt x="777" y="3103"/>
                    <a:pt x="778" y="3106"/>
                  </a:cubicBezTo>
                  <a:cubicBezTo>
                    <a:pt x="796" y="3129"/>
                    <a:pt x="815" y="3153"/>
                    <a:pt x="834" y="3174"/>
                  </a:cubicBezTo>
                  <a:cubicBezTo>
                    <a:pt x="837" y="3180"/>
                    <a:pt x="841" y="3185"/>
                    <a:pt x="845" y="3190"/>
                  </a:cubicBezTo>
                  <a:cubicBezTo>
                    <a:pt x="863" y="3209"/>
                    <a:pt x="879" y="3230"/>
                    <a:pt x="895" y="3250"/>
                  </a:cubicBezTo>
                  <a:cubicBezTo>
                    <a:pt x="901" y="3256"/>
                    <a:pt x="907" y="3263"/>
                    <a:pt x="912" y="3269"/>
                  </a:cubicBezTo>
                  <a:cubicBezTo>
                    <a:pt x="927" y="3287"/>
                    <a:pt x="943" y="3306"/>
                    <a:pt x="959" y="3325"/>
                  </a:cubicBezTo>
                  <a:cubicBezTo>
                    <a:pt x="966" y="3330"/>
                    <a:pt x="972" y="3338"/>
                    <a:pt x="978" y="3345"/>
                  </a:cubicBezTo>
                  <a:cubicBezTo>
                    <a:pt x="994" y="3362"/>
                    <a:pt x="1010" y="3378"/>
                    <a:pt x="1026" y="3396"/>
                  </a:cubicBezTo>
                  <a:cubicBezTo>
                    <a:pt x="1033" y="3403"/>
                    <a:pt x="1039" y="3410"/>
                    <a:pt x="1046" y="3418"/>
                  </a:cubicBezTo>
                  <a:cubicBezTo>
                    <a:pt x="1062" y="3434"/>
                    <a:pt x="1078" y="3451"/>
                    <a:pt x="1095" y="3467"/>
                  </a:cubicBezTo>
                  <a:cubicBezTo>
                    <a:pt x="1102" y="3475"/>
                    <a:pt x="1109" y="3482"/>
                    <a:pt x="1116" y="3489"/>
                  </a:cubicBezTo>
                  <a:cubicBezTo>
                    <a:pt x="1132" y="3505"/>
                    <a:pt x="1148" y="3521"/>
                    <a:pt x="1164" y="3536"/>
                  </a:cubicBezTo>
                  <a:cubicBezTo>
                    <a:pt x="1172" y="3543"/>
                    <a:pt x="1179" y="3550"/>
                    <a:pt x="1188" y="3558"/>
                  </a:cubicBezTo>
                  <a:cubicBezTo>
                    <a:pt x="1204" y="3574"/>
                    <a:pt x="1220" y="3588"/>
                    <a:pt x="1236" y="3604"/>
                  </a:cubicBezTo>
                  <a:cubicBezTo>
                    <a:pt x="1245" y="3610"/>
                    <a:pt x="1252" y="3617"/>
                    <a:pt x="1261" y="3625"/>
                  </a:cubicBezTo>
                  <a:cubicBezTo>
                    <a:pt x="1277" y="3641"/>
                    <a:pt x="1294" y="3655"/>
                    <a:pt x="1310" y="3670"/>
                  </a:cubicBezTo>
                  <a:cubicBezTo>
                    <a:pt x="1319" y="3677"/>
                    <a:pt x="1326" y="3683"/>
                    <a:pt x="1335" y="3690"/>
                  </a:cubicBezTo>
                  <a:cubicBezTo>
                    <a:pt x="1351" y="3706"/>
                    <a:pt x="1368" y="3719"/>
                    <a:pt x="1386" y="3734"/>
                  </a:cubicBezTo>
                  <a:cubicBezTo>
                    <a:pt x="1395" y="3741"/>
                    <a:pt x="1402" y="3747"/>
                    <a:pt x="1411" y="3754"/>
                  </a:cubicBezTo>
                  <a:cubicBezTo>
                    <a:pt x="1428" y="3769"/>
                    <a:pt x="1447" y="3783"/>
                    <a:pt x="1466" y="3798"/>
                  </a:cubicBezTo>
                  <a:cubicBezTo>
                    <a:pt x="1473" y="3804"/>
                    <a:pt x="1481" y="3810"/>
                    <a:pt x="1488" y="3815"/>
                  </a:cubicBezTo>
                  <a:cubicBezTo>
                    <a:pt x="1508" y="3831"/>
                    <a:pt x="1527" y="3846"/>
                    <a:pt x="1548" y="3861"/>
                  </a:cubicBezTo>
                  <a:cubicBezTo>
                    <a:pt x="1555" y="3866"/>
                    <a:pt x="1561" y="3871"/>
                    <a:pt x="1566" y="3875"/>
                  </a:cubicBezTo>
                  <a:cubicBezTo>
                    <a:pt x="1590" y="3893"/>
                    <a:pt x="1615" y="3909"/>
                    <a:pt x="1638" y="3926"/>
                  </a:cubicBezTo>
                  <a:lnTo>
                    <a:pt x="1647" y="3932"/>
                  </a:lnTo>
                  <a:cubicBezTo>
                    <a:pt x="1642" y="3674"/>
                    <a:pt x="1658" y="3415"/>
                    <a:pt x="1692" y="3153"/>
                  </a:cubicBezTo>
                  <a:cubicBezTo>
                    <a:pt x="1820" y="2120"/>
                    <a:pt x="2215" y="1070"/>
                    <a:pt x="2725" y="120"/>
                  </a:cubicBezTo>
                  <a:cubicBezTo>
                    <a:pt x="2519" y="37"/>
                    <a:pt x="2317" y="0"/>
                    <a:pt x="21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1458813" y="1643450"/>
              <a:ext cx="107600" cy="128250"/>
            </a:xfrm>
            <a:custGeom>
              <a:avLst/>
              <a:gdLst/>
              <a:ahLst/>
              <a:cxnLst/>
              <a:rect l="l" t="t" r="r" b="b"/>
              <a:pathLst>
                <a:path w="4304" h="5130" extrusionOk="0">
                  <a:moveTo>
                    <a:pt x="423" y="1"/>
                  </a:moveTo>
                  <a:cubicBezTo>
                    <a:pt x="277" y="224"/>
                    <a:pt x="134" y="455"/>
                    <a:pt x="0" y="696"/>
                  </a:cubicBezTo>
                  <a:cubicBezTo>
                    <a:pt x="1113" y="1328"/>
                    <a:pt x="1612" y="3449"/>
                    <a:pt x="1964" y="4957"/>
                  </a:cubicBezTo>
                  <a:cubicBezTo>
                    <a:pt x="1979" y="5015"/>
                    <a:pt x="1992" y="5073"/>
                    <a:pt x="2005" y="5130"/>
                  </a:cubicBezTo>
                  <a:cubicBezTo>
                    <a:pt x="2187" y="5073"/>
                    <a:pt x="2365" y="5003"/>
                    <a:pt x="2537" y="4922"/>
                  </a:cubicBezTo>
                  <a:cubicBezTo>
                    <a:pt x="2566" y="4907"/>
                    <a:pt x="2593" y="4894"/>
                    <a:pt x="2621" y="4879"/>
                  </a:cubicBezTo>
                  <a:lnTo>
                    <a:pt x="2622" y="4879"/>
                  </a:lnTo>
                  <a:cubicBezTo>
                    <a:pt x="2650" y="4865"/>
                    <a:pt x="2678" y="4850"/>
                    <a:pt x="2705" y="4836"/>
                  </a:cubicBezTo>
                  <a:cubicBezTo>
                    <a:pt x="2705" y="4836"/>
                    <a:pt x="2705" y="4834"/>
                    <a:pt x="2707" y="4834"/>
                  </a:cubicBezTo>
                  <a:cubicBezTo>
                    <a:pt x="2735" y="4820"/>
                    <a:pt x="2761" y="4805"/>
                    <a:pt x="2789" y="4789"/>
                  </a:cubicBezTo>
                  <a:lnTo>
                    <a:pt x="2790" y="4788"/>
                  </a:lnTo>
                  <a:cubicBezTo>
                    <a:pt x="2816" y="4773"/>
                    <a:pt x="2844" y="4757"/>
                    <a:pt x="2870" y="4741"/>
                  </a:cubicBezTo>
                  <a:lnTo>
                    <a:pt x="2872" y="4741"/>
                  </a:lnTo>
                  <a:cubicBezTo>
                    <a:pt x="2898" y="4725"/>
                    <a:pt x="2924" y="4707"/>
                    <a:pt x="2950" y="4691"/>
                  </a:cubicBezTo>
                  <a:cubicBezTo>
                    <a:pt x="2950" y="4691"/>
                    <a:pt x="2950" y="4691"/>
                    <a:pt x="2952" y="4690"/>
                  </a:cubicBezTo>
                  <a:cubicBezTo>
                    <a:pt x="2978" y="4674"/>
                    <a:pt x="3003" y="4656"/>
                    <a:pt x="3029" y="4640"/>
                  </a:cubicBezTo>
                  <a:cubicBezTo>
                    <a:pt x="3029" y="4639"/>
                    <a:pt x="3030" y="4639"/>
                    <a:pt x="3032" y="4639"/>
                  </a:cubicBezTo>
                  <a:cubicBezTo>
                    <a:pt x="3057" y="4622"/>
                    <a:pt x="3081" y="4604"/>
                    <a:pt x="3108" y="4587"/>
                  </a:cubicBezTo>
                  <a:cubicBezTo>
                    <a:pt x="3108" y="4585"/>
                    <a:pt x="3109" y="4585"/>
                    <a:pt x="3109" y="4585"/>
                  </a:cubicBezTo>
                  <a:cubicBezTo>
                    <a:pt x="3134" y="4568"/>
                    <a:pt x="3159" y="4549"/>
                    <a:pt x="3183" y="4531"/>
                  </a:cubicBezTo>
                  <a:cubicBezTo>
                    <a:pt x="3185" y="4530"/>
                    <a:pt x="3185" y="4530"/>
                    <a:pt x="3186" y="4528"/>
                  </a:cubicBezTo>
                  <a:cubicBezTo>
                    <a:pt x="3211" y="4511"/>
                    <a:pt x="3236" y="4492"/>
                    <a:pt x="3259" y="4473"/>
                  </a:cubicBezTo>
                  <a:cubicBezTo>
                    <a:pt x="3260" y="4473"/>
                    <a:pt x="3260" y="4471"/>
                    <a:pt x="3262" y="4471"/>
                  </a:cubicBezTo>
                  <a:cubicBezTo>
                    <a:pt x="3285" y="4453"/>
                    <a:pt x="3310" y="4434"/>
                    <a:pt x="3333" y="4413"/>
                  </a:cubicBezTo>
                  <a:cubicBezTo>
                    <a:pt x="3335" y="4413"/>
                    <a:pt x="3335" y="4412"/>
                    <a:pt x="3336" y="4412"/>
                  </a:cubicBezTo>
                  <a:cubicBezTo>
                    <a:pt x="3360" y="4393"/>
                    <a:pt x="3383" y="4372"/>
                    <a:pt x="3406" y="4352"/>
                  </a:cubicBezTo>
                  <a:cubicBezTo>
                    <a:pt x="3408" y="4352"/>
                    <a:pt x="3408" y="4351"/>
                    <a:pt x="3409" y="4351"/>
                  </a:cubicBezTo>
                  <a:cubicBezTo>
                    <a:pt x="3432" y="4330"/>
                    <a:pt x="3454" y="4310"/>
                    <a:pt x="3478" y="4289"/>
                  </a:cubicBezTo>
                  <a:cubicBezTo>
                    <a:pt x="3479" y="4289"/>
                    <a:pt x="3479" y="4288"/>
                    <a:pt x="3480" y="4288"/>
                  </a:cubicBezTo>
                  <a:cubicBezTo>
                    <a:pt x="3502" y="4266"/>
                    <a:pt x="3526" y="4246"/>
                    <a:pt x="3547" y="4224"/>
                  </a:cubicBezTo>
                  <a:cubicBezTo>
                    <a:pt x="3549" y="4224"/>
                    <a:pt x="3549" y="4224"/>
                    <a:pt x="3550" y="4222"/>
                  </a:cubicBezTo>
                  <a:cubicBezTo>
                    <a:pt x="3572" y="4202"/>
                    <a:pt x="3594" y="4180"/>
                    <a:pt x="3616" y="4158"/>
                  </a:cubicBezTo>
                  <a:lnTo>
                    <a:pt x="3617" y="4155"/>
                  </a:lnTo>
                  <a:cubicBezTo>
                    <a:pt x="3639" y="4134"/>
                    <a:pt x="3661" y="4112"/>
                    <a:pt x="3683" y="4090"/>
                  </a:cubicBezTo>
                  <a:cubicBezTo>
                    <a:pt x="3683" y="4088"/>
                    <a:pt x="3684" y="4088"/>
                    <a:pt x="3684" y="4088"/>
                  </a:cubicBezTo>
                  <a:cubicBezTo>
                    <a:pt x="3706" y="4065"/>
                    <a:pt x="3727" y="4043"/>
                    <a:pt x="3748" y="4020"/>
                  </a:cubicBezTo>
                  <a:cubicBezTo>
                    <a:pt x="3748" y="4018"/>
                    <a:pt x="3748" y="4018"/>
                    <a:pt x="3750" y="4018"/>
                  </a:cubicBezTo>
                  <a:cubicBezTo>
                    <a:pt x="3770" y="3995"/>
                    <a:pt x="3791" y="3972"/>
                    <a:pt x="3811" y="3949"/>
                  </a:cubicBezTo>
                  <a:cubicBezTo>
                    <a:pt x="3813" y="3947"/>
                    <a:pt x="3813" y="3947"/>
                    <a:pt x="3813" y="3947"/>
                  </a:cubicBezTo>
                  <a:cubicBezTo>
                    <a:pt x="3833" y="3922"/>
                    <a:pt x="3853" y="3899"/>
                    <a:pt x="3874" y="3874"/>
                  </a:cubicBezTo>
                  <a:cubicBezTo>
                    <a:pt x="3874" y="3874"/>
                    <a:pt x="3874" y="3874"/>
                    <a:pt x="3875" y="3873"/>
                  </a:cubicBezTo>
                  <a:cubicBezTo>
                    <a:pt x="3894" y="3849"/>
                    <a:pt x="3915" y="3825"/>
                    <a:pt x="3933" y="3800"/>
                  </a:cubicBezTo>
                  <a:cubicBezTo>
                    <a:pt x="3933" y="3800"/>
                    <a:pt x="3935" y="3798"/>
                    <a:pt x="3935" y="3798"/>
                  </a:cubicBezTo>
                  <a:cubicBezTo>
                    <a:pt x="3954" y="3774"/>
                    <a:pt x="3973" y="3749"/>
                    <a:pt x="3992" y="3723"/>
                  </a:cubicBezTo>
                  <a:lnTo>
                    <a:pt x="3993" y="3723"/>
                  </a:lnTo>
                  <a:cubicBezTo>
                    <a:pt x="4012" y="3697"/>
                    <a:pt x="4031" y="3670"/>
                    <a:pt x="4049" y="3646"/>
                  </a:cubicBezTo>
                  <a:cubicBezTo>
                    <a:pt x="4049" y="3644"/>
                    <a:pt x="4050" y="3644"/>
                    <a:pt x="4050" y="3644"/>
                  </a:cubicBezTo>
                  <a:cubicBezTo>
                    <a:pt x="4068" y="3618"/>
                    <a:pt x="4086" y="3592"/>
                    <a:pt x="4104" y="3565"/>
                  </a:cubicBezTo>
                  <a:cubicBezTo>
                    <a:pt x="4175" y="3458"/>
                    <a:pt x="4242" y="3347"/>
                    <a:pt x="4303" y="3232"/>
                  </a:cubicBezTo>
                  <a:cubicBezTo>
                    <a:pt x="3550" y="1788"/>
                    <a:pt x="2006" y="709"/>
                    <a:pt x="448" y="11"/>
                  </a:cubicBezTo>
                  <a:cubicBezTo>
                    <a:pt x="440" y="8"/>
                    <a:pt x="432" y="4"/>
                    <a:pt x="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429463" y="1665700"/>
              <a:ext cx="74125" cy="110375"/>
            </a:xfrm>
            <a:custGeom>
              <a:avLst/>
              <a:gdLst/>
              <a:ahLst/>
              <a:cxnLst/>
              <a:rect l="l" t="t" r="r" b="b"/>
              <a:pathLst>
                <a:path w="2965" h="4415" extrusionOk="0">
                  <a:moveTo>
                    <a:pt x="1067" y="1"/>
                  </a:moveTo>
                  <a:cubicBezTo>
                    <a:pt x="565" y="930"/>
                    <a:pt x="178" y="1959"/>
                    <a:pt x="53" y="2965"/>
                  </a:cubicBezTo>
                  <a:cubicBezTo>
                    <a:pt x="15" y="3268"/>
                    <a:pt x="0" y="3568"/>
                    <a:pt x="15" y="3863"/>
                  </a:cubicBezTo>
                  <a:cubicBezTo>
                    <a:pt x="32" y="3874"/>
                    <a:pt x="53" y="3884"/>
                    <a:pt x="72" y="3896"/>
                  </a:cubicBezTo>
                  <a:cubicBezTo>
                    <a:pt x="76" y="3899"/>
                    <a:pt x="80" y="3900"/>
                    <a:pt x="85" y="3903"/>
                  </a:cubicBezTo>
                  <a:cubicBezTo>
                    <a:pt x="104" y="3915"/>
                    <a:pt x="123" y="3925"/>
                    <a:pt x="142" y="3935"/>
                  </a:cubicBezTo>
                  <a:cubicBezTo>
                    <a:pt x="143" y="3937"/>
                    <a:pt x="146" y="3938"/>
                    <a:pt x="149" y="3940"/>
                  </a:cubicBezTo>
                  <a:cubicBezTo>
                    <a:pt x="190" y="3962"/>
                    <a:pt x="230" y="3982"/>
                    <a:pt x="273" y="4004"/>
                  </a:cubicBezTo>
                  <a:cubicBezTo>
                    <a:pt x="273" y="4004"/>
                    <a:pt x="274" y="4004"/>
                    <a:pt x="276" y="4005"/>
                  </a:cubicBezTo>
                  <a:cubicBezTo>
                    <a:pt x="292" y="4013"/>
                    <a:pt x="309" y="4021"/>
                    <a:pt x="327" y="4030"/>
                  </a:cubicBezTo>
                  <a:cubicBezTo>
                    <a:pt x="335" y="4034"/>
                    <a:pt x="344" y="4039"/>
                    <a:pt x="353" y="4042"/>
                  </a:cubicBezTo>
                  <a:cubicBezTo>
                    <a:pt x="369" y="4051"/>
                    <a:pt x="385" y="4058"/>
                    <a:pt x="401" y="4065"/>
                  </a:cubicBezTo>
                  <a:cubicBezTo>
                    <a:pt x="411" y="4069"/>
                    <a:pt x="421" y="4074"/>
                    <a:pt x="431" y="4078"/>
                  </a:cubicBezTo>
                  <a:cubicBezTo>
                    <a:pt x="453" y="4087"/>
                    <a:pt x="474" y="4097"/>
                    <a:pt x="496" y="4106"/>
                  </a:cubicBezTo>
                  <a:cubicBezTo>
                    <a:pt x="513" y="4113"/>
                    <a:pt x="532" y="4120"/>
                    <a:pt x="549" y="4128"/>
                  </a:cubicBezTo>
                  <a:cubicBezTo>
                    <a:pt x="563" y="4134"/>
                    <a:pt x="576" y="4139"/>
                    <a:pt x="589" y="4144"/>
                  </a:cubicBezTo>
                  <a:lnTo>
                    <a:pt x="632" y="4161"/>
                  </a:lnTo>
                  <a:cubicBezTo>
                    <a:pt x="646" y="4166"/>
                    <a:pt x="659" y="4170"/>
                    <a:pt x="672" y="4174"/>
                  </a:cubicBezTo>
                  <a:cubicBezTo>
                    <a:pt x="688" y="4182"/>
                    <a:pt x="704" y="4187"/>
                    <a:pt x="721" y="4193"/>
                  </a:cubicBezTo>
                  <a:cubicBezTo>
                    <a:pt x="732" y="4196"/>
                    <a:pt x="743" y="4201"/>
                    <a:pt x="755" y="4205"/>
                  </a:cubicBezTo>
                  <a:cubicBezTo>
                    <a:pt x="781" y="4214"/>
                    <a:pt x="809" y="4222"/>
                    <a:pt x="836" y="4231"/>
                  </a:cubicBezTo>
                  <a:cubicBezTo>
                    <a:pt x="842" y="4234"/>
                    <a:pt x="850" y="4236"/>
                    <a:pt x="857" y="4238"/>
                  </a:cubicBezTo>
                  <a:cubicBezTo>
                    <a:pt x="879" y="4244"/>
                    <a:pt x="901" y="4252"/>
                    <a:pt x="922" y="4257"/>
                  </a:cubicBezTo>
                  <a:cubicBezTo>
                    <a:pt x="933" y="4260"/>
                    <a:pt x="943" y="4263"/>
                    <a:pt x="953" y="4266"/>
                  </a:cubicBezTo>
                  <a:cubicBezTo>
                    <a:pt x="973" y="4272"/>
                    <a:pt x="994" y="4278"/>
                    <a:pt x="1016" y="4284"/>
                  </a:cubicBezTo>
                  <a:cubicBezTo>
                    <a:pt x="1024" y="4285"/>
                    <a:pt x="1033" y="4288"/>
                    <a:pt x="1040" y="4289"/>
                  </a:cubicBezTo>
                  <a:cubicBezTo>
                    <a:pt x="1071" y="4297"/>
                    <a:pt x="1100" y="4304"/>
                    <a:pt x="1129" y="4311"/>
                  </a:cubicBezTo>
                  <a:cubicBezTo>
                    <a:pt x="1166" y="4320"/>
                    <a:pt x="1202" y="4327"/>
                    <a:pt x="1238" y="4335"/>
                  </a:cubicBezTo>
                  <a:cubicBezTo>
                    <a:pt x="1250" y="4337"/>
                    <a:pt x="1262" y="4339"/>
                    <a:pt x="1273" y="4342"/>
                  </a:cubicBezTo>
                  <a:cubicBezTo>
                    <a:pt x="1298" y="4346"/>
                    <a:pt x="1323" y="4351"/>
                    <a:pt x="1348" y="4355"/>
                  </a:cubicBezTo>
                  <a:cubicBezTo>
                    <a:pt x="1362" y="4358"/>
                    <a:pt x="1375" y="4359"/>
                    <a:pt x="1389" y="4362"/>
                  </a:cubicBezTo>
                  <a:cubicBezTo>
                    <a:pt x="1412" y="4367"/>
                    <a:pt x="1435" y="4370"/>
                    <a:pt x="1458" y="4372"/>
                  </a:cubicBezTo>
                  <a:cubicBezTo>
                    <a:pt x="1473" y="4375"/>
                    <a:pt x="1486" y="4377"/>
                    <a:pt x="1501" y="4380"/>
                  </a:cubicBezTo>
                  <a:cubicBezTo>
                    <a:pt x="1524" y="4383"/>
                    <a:pt x="1547" y="4386"/>
                    <a:pt x="1572" y="4388"/>
                  </a:cubicBezTo>
                  <a:cubicBezTo>
                    <a:pt x="1584" y="4390"/>
                    <a:pt x="1597" y="4391"/>
                    <a:pt x="1610" y="4393"/>
                  </a:cubicBezTo>
                  <a:cubicBezTo>
                    <a:pt x="1638" y="4396"/>
                    <a:pt x="1667" y="4399"/>
                    <a:pt x="1696" y="4400"/>
                  </a:cubicBezTo>
                  <a:cubicBezTo>
                    <a:pt x="1703" y="4402"/>
                    <a:pt x="1710" y="4402"/>
                    <a:pt x="1718" y="4403"/>
                  </a:cubicBezTo>
                  <a:cubicBezTo>
                    <a:pt x="1754" y="4406"/>
                    <a:pt x="1789" y="4407"/>
                    <a:pt x="1826" y="4409"/>
                  </a:cubicBezTo>
                  <a:cubicBezTo>
                    <a:pt x="1836" y="4410"/>
                    <a:pt x="1846" y="4410"/>
                    <a:pt x="1856" y="4410"/>
                  </a:cubicBezTo>
                  <a:cubicBezTo>
                    <a:pt x="1882" y="4412"/>
                    <a:pt x="1909" y="4413"/>
                    <a:pt x="1933" y="4413"/>
                  </a:cubicBezTo>
                  <a:lnTo>
                    <a:pt x="1974" y="4413"/>
                  </a:lnTo>
                  <a:cubicBezTo>
                    <a:pt x="1996" y="4415"/>
                    <a:pt x="2019" y="4415"/>
                    <a:pt x="2043" y="4415"/>
                  </a:cubicBezTo>
                  <a:cubicBezTo>
                    <a:pt x="2056" y="4415"/>
                    <a:pt x="2070" y="4415"/>
                    <a:pt x="2083" y="4413"/>
                  </a:cubicBezTo>
                  <a:cubicBezTo>
                    <a:pt x="2107" y="4413"/>
                    <a:pt x="2129" y="4413"/>
                    <a:pt x="2152" y="4412"/>
                  </a:cubicBezTo>
                  <a:cubicBezTo>
                    <a:pt x="2165" y="4412"/>
                    <a:pt x="2178" y="4412"/>
                    <a:pt x="2191" y="4410"/>
                  </a:cubicBezTo>
                  <a:cubicBezTo>
                    <a:pt x="2217" y="4410"/>
                    <a:pt x="2242" y="4409"/>
                    <a:pt x="2267" y="4407"/>
                  </a:cubicBezTo>
                  <a:cubicBezTo>
                    <a:pt x="2277" y="4406"/>
                    <a:pt x="2287" y="4406"/>
                    <a:pt x="2299" y="4404"/>
                  </a:cubicBezTo>
                  <a:cubicBezTo>
                    <a:pt x="2334" y="4402"/>
                    <a:pt x="2369" y="4400"/>
                    <a:pt x="2404" y="4396"/>
                  </a:cubicBezTo>
                  <a:cubicBezTo>
                    <a:pt x="2411" y="4396"/>
                    <a:pt x="2418" y="4394"/>
                    <a:pt x="2424" y="4394"/>
                  </a:cubicBezTo>
                  <a:cubicBezTo>
                    <a:pt x="2453" y="4391"/>
                    <a:pt x="2481" y="4388"/>
                    <a:pt x="2509" y="4384"/>
                  </a:cubicBezTo>
                  <a:cubicBezTo>
                    <a:pt x="2522" y="4383"/>
                    <a:pt x="2533" y="4381"/>
                    <a:pt x="2547" y="4380"/>
                  </a:cubicBezTo>
                  <a:cubicBezTo>
                    <a:pt x="2568" y="4375"/>
                    <a:pt x="2592" y="4374"/>
                    <a:pt x="2614" y="4370"/>
                  </a:cubicBezTo>
                  <a:cubicBezTo>
                    <a:pt x="2628" y="4368"/>
                    <a:pt x="2641" y="4365"/>
                    <a:pt x="2654" y="4364"/>
                  </a:cubicBezTo>
                  <a:cubicBezTo>
                    <a:pt x="2676" y="4359"/>
                    <a:pt x="2698" y="4356"/>
                    <a:pt x="2720" y="4352"/>
                  </a:cubicBezTo>
                  <a:cubicBezTo>
                    <a:pt x="2733" y="4349"/>
                    <a:pt x="2746" y="4346"/>
                    <a:pt x="2759" y="4345"/>
                  </a:cubicBezTo>
                  <a:cubicBezTo>
                    <a:pt x="2783" y="4340"/>
                    <a:pt x="2806" y="4335"/>
                    <a:pt x="2828" y="4330"/>
                  </a:cubicBezTo>
                  <a:cubicBezTo>
                    <a:pt x="2839" y="4329"/>
                    <a:pt x="2851" y="4326"/>
                    <a:pt x="2863" y="4323"/>
                  </a:cubicBezTo>
                  <a:cubicBezTo>
                    <a:pt x="2895" y="4316"/>
                    <a:pt x="2927" y="4308"/>
                    <a:pt x="2957" y="4301"/>
                  </a:cubicBezTo>
                  <a:cubicBezTo>
                    <a:pt x="2960" y="4301"/>
                    <a:pt x="2962" y="4300"/>
                    <a:pt x="2965" y="4300"/>
                  </a:cubicBezTo>
                  <a:cubicBezTo>
                    <a:pt x="2950" y="4240"/>
                    <a:pt x="2936" y="4179"/>
                    <a:pt x="2921" y="4116"/>
                  </a:cubicBezTo>
                  <a:cubicBezTo>
                    <a:pt x="2577" y="2649"/>
                    <a:pt x="2094" y="585"/>
                    <a:pt x="1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403263" y="1584825"/>
              <a:ext cx="75900" cy="51675"/>
            </a:xfrm>
            <a:custGeom>
              <a:avLst/>
              <a:gdLst/>
              <a:ahLst/>
              <a:cxnLst/>
              <a:rect l="l" t="t" r="r" b="b"/>
              <a:pathLst>
                <a:path w="3036" h="2067" extrusionOk="0">
                  <a:moveTo>
                    <a:pt x="1871" y="1"/>
                  </a:moveTo>
                  <a:cubicBezTo>
                    <a:pt x="1826" y="15"/>
                    <a:pt x="1781" y="30"/>
                    <a:pt x="1736" y="46"/>
                  </a:cubicBezTo>
                  <a:cubicBezTo>
                    <a:pt x="1734" y="47"/>
                    <a:pt x="1733" y="47"/>
                    <a:pt x="1731" y="49"/>
                  </a:cubicBezTo>
                  <a:cubicBezTo>
                    <a:pt x="1643" y="81"/>
                    <a:pt x="1557" y="116"/>
                    <a:pt x="1471" y="154"/>
                  </a:cubicBezTo>
                  <a:cubicBezTo>
                    <a:pt x="1468" y="155"/>
                    <a:pt x="1466" y="156"/>
                    <a:pt x="1463" y="156"/>
                  </a:cubicBezTo>
                  <a:cubicBezTo>
                    <a:pt x="1379" y="196"/>
                    <a:pt x="1296" y="237"/>
                    <a:pt x="1213" y="280"/>
                  </a:cubicBezTo>
                  <a:cubicBezTo>
                    <a:pt x="1211" y="282"/>
                    <a:pt x="1209" y="283"/>
                    <a:pt x="1206" y="285"/>
                  </a:cubicBezTo>
                  <a:cubicBezTo>
                    <a:pt x="1124" y="328"/>
                    <a:pt x="1044" y="376"/>
                    <a:pt x="967" y="425"/>
                  </a:cubicBezTo>
                  <a:cubicBezTo>
                    <a:pt x="964" y="427"/>
                    <a:pt x="961" y="429"/>
                    <a:pt x="958" y="430"/>
                  </a:cubicBezTo>
                  <a:cubicBezTo>
                    <a:pt x="879" y="480"/>
                    <a:pt x="804" y="532"/>
                    <a:pt x="729" y="588"/>
                  </a:cubicBezTo>
                  <a:cubicBezTo>
                    <a:pt x="726" y="589"/>
                    <a:pt x="725" y="592"/>
                    <a:pt x="722" y="593"/>
                  </a:cubicBezTo>
                  <a:cubicBezTo>
                    <a:pt x="648" y="649"/>
                    <a:pt x="575" y="707"/>
                    <a:pt x="505" y="768"/>
                  </a:cubicBezTo>
                  <a:cubicBezTo>
                    <a:pt x="503" y="770"/>
                    <a:pt x="501" y="771"/>
                    <a:pt x="498" y="774"/>
                  </a:cubicBezTo>
                  <a:cubicBezTo>
                    <a:pt x="428" y="835"/>
                    <a:pt x="359" y="898"/>
                    <a:pt x="294" y="963"/>
                  </a:cubicBezTo>
                  <a:cubicBezTo>
                    <a:pt x="292" y="966"/>
                    <a:pt x="291" y="968"/>
                    <a:pt x="288" y="971"/>
                  </a:cubicBezTo>
                  <a:cubicBezTo>
                    <a:pt x="222" y="1036"/>
                    <a:pt x="158" y="1106"/>
                    <a:pt x="97" y="1176"/>
                  </a:cubicBezTo>
                  <a:lnTo>
                    <a:pt x="93" y="1182"/>
                  </a:lnTo>
                  <a:cubicBezTo>
                    <a:pt x="62" y="1218"/>
                    <a:pt x="32" y="1255"/>
                    <a:pt x="2" y="1291"/>
                  </a:cubicBezTo>
                  <a:lnTo>
                    <a:pt x="1" y="1291"/>
                  </a:lnTo>
                  <a:cubicBezTo>
                    <a:pt x="753" y="1421"/>
                    <a:pt x="1656" y="1679"/>
                    <a:pt x="2563" y="2066"/>
                  </a:cubicBezTo>
                  <a:cubicBezTo>
                    <a:pt x="2633" y="1964"/>
                    <a:pt x="2703" y="1865"/>
                    <a:pt x="2773" y="1768"/>
                  </a:cubicBezTo>
                  <a:cubicBezTo>
                    <a:pt x="2860" y="1648"/>
                    <a:pt x="2948" y="1532"/>
                    <a:pt x="3035" y="1419"/>
                  </a:cubicBezTo>
                  <a:cubicBezTo>
                    <a:pt x="2176" y="965"/>
                    <a:pt x="1906" y="458"/>
                    <a:pt x="18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455788" y="1580125"/>
              <a:ext cx="56900" cy="35750"/>
            </a:xfrm>
            <a:custGeom>
              <a:avLst/>
              <a:gdLst/>
              <a:ahLst/>
              <a:cxnLst/>
              <a:rect l="l" t="t" r="r" b="b"/>
              <a:pathLst>
                <a:path w="2276" h="1430" extrusionOk="0">
                  <a:moveTo>
                    <a:pt x="902" y="1"/>
                  </a:moveTo>
                  <a:cubicBezTo>
                    <a:pt x="869" y="2"/>
                    <a:pt x="837" y="2"/>
                    <a:pt x="805" y="4"/>
                  </a:cubicBezTo>
                  <a:lnTo>
                    <a:pt x="793" y="4"/>
                  </a:lnTo>
                  <a:cubicBezTo>
                    <a:pt x="717" y="8"/>
                    <a:pt x="641" y="14"/>
                    <a:pt x="567" y="21"/>
                  </a:cubicBezTo>
                  <a:cubicBezTo>
                    <a:pt x="564" y="21"/>
                    <a:pt x="560" y="21"/>
                    <a:pt x="557" y="23"/>
                  </a:cubicBezTo>
                  <a:cubicBezTo>
                    <a:pt x="523" y="25"/>
                    <a:pt x="491" y="30"/>
                    <a:pt x="458" y="34"/>
                  </a:cubicBezTo>
                  <a:cubicBezTo>
                    <a:pt x="452" y="34"/>
                    <a:pt x="446" y="36"/>
                    <a:pt x="440" y="36"/>
                  </a:cubicBezTo>
                  <a:cubicBezTo>
                    <a:pt x="408" y="40"/>
                    <a:pt x="376" y="46"/>
                    <a:pt x="344" y="50"/>
                  </a:cubicBezTo>
                  <a:cubicBezTo>
                    <a:pt x="340" y="52"/>
                    <a:pt x="336" y="52"/>
                    <a:pt x="331" y="53"/>
                  </a:cubicBezTo>
                  <a:cubicBezTo>
                    <a:pt x="220" y="71"/>
                    <a:pt x="110" y="94"/>
                    <a:pt x="2" y="122"/>
                  </a:cubicBezTo>
                  <a:lnTo>
                    <a:pt x="0" y="122"/>
                  </a:lnTo>
                  <a:cubicBezTo>
                    <a:pt x="24" y="540"/>
                    <a:pt x="263" y="1010"/>
                    <a:pt x="1077" y="1430"/>
                  </a:cubicBezTo>
                  <a:cubicBezTo>
                    <a:pt x="1489" y="926"/>
                    <a:pt x="1906" y="512"/>
                    <a:pt x="2276" y="226"/>
                  </a:cubicBezTo>
                  <a:cubicBezTo>
                    <a:pt x="2242" y="215"/>
                    <a:pt x="2209" y="203"/>
                    <a:pt x="2174" y="192"/>
                  </a:cubicBezTo>
                  <a:cubicBezTo>
                    <a:pt x="2142" y="181"/>
                    <a:pt x="2108" y="171"/>
                    <a:pt x="2076" y="161"/>
                  </a:cubicBezTo>
                  <a:cubicBezTo>
                    <a:pt x="2073" y="161"/>
                    <a:pt x="2070" y="159"/>
                    <a:pt x="2068" y="158"/>
                  </a:cubicBezTo>
                  <a:cubicBezTo>
                    <a:pt x="2038" y="151"/>
                    <a:pt x="2008" y="142"/>
                    <a:pt x="1979" y="133"/>
                  </a:cubicBezTo>
                  <a:cubicBezTo>
                    <a:pt x="1973" y="132"/>
                    <a:pt x="1967" y="132"/>
                    <a:pt x="1961" y="129"/>
                  </a:cubicBezTo>
                  <a:cubicBezTo>
                    <a:pt x="1926" y="120"/>
                    <a:pt x="1891" y="111"/>
                    <a:pt x="1856" y="104"/>
                  </a:cubicBezTo>
                  <a:cubicBezTo>
                    <a:pt x="1820" y="95"/>
                    <a:pt x="1783" y="87"/>
                    <a:pt x="1747" y="79"/>
                  </a:cubicBezTo>
                  <a:cubicBezTo>
                    <a:pt x="1735" y="76"/>
                    <a:pt x="1724" y="75"/>
                    <a:pt x="1712" y="74"/>
                  </a:cubicBezTo>
                  <a:cubicBezTo>
                    <a:pt x="1687" y="68"/>
                    <a:pt x="1661" y="63"/>
                    <a:pt x="1636" y="59"/>
                  </a:cubicBezTo>
                  <a:cubicBezTo>
                    <a:pt x="1623" y="56"/>
                    <a:pt x="1610" y="55"/>
                    <a:pt x="1597" y="52"/>
                  </a:cubicBezTo>
                  <a:cubicBezTo>
                    <a:pt x="1572" y="49"/>
                    <a:pt x="1548" y="44"/>
                    <a:pt x="1524" y="41"/>
                  </a:cubicBezTo>
                  <a:cubicBezTo>
                    <a:pt x="1511" y="39"/>
                    <a:pt x="1498" y="37"/>
                    <a:pt x="1485" y="36"/>
                  </a:cubicBezTo>
                  <a:cubicBezTo>
                    <a:pt x="1459" y="33"/>
                    <a:pt x="1432" y="28"/>
                    <a:pt x="1405" y="25"/>
                  </a:cubicBezTo>
                  <a:cubicBezTo>
                    <a:pt x="1396" y="24"/>
                    <a:pt x="1386" y="24"/>
                    <a:pt x="1376" y="23"/>
                  </a:cubicBezTo>
                  <a:cubicBezTo>
                    <a:pt x="1301" y="14"/>
                    <a:pt x="1227" y="9"/>
                    <a:pt x="1154" y="5"/>
                  </a:cubicBezTo>
                  <a:cubicBezTo>
                    <a:pt x="1145" y="5"/>
                    <a:pt x="1137" y="5"/>
                    <a:pt x="1128" y="4"/>
                  </a:cubicBezTo>
                  <a:cubicBezTo>
                    <a:pt x="1099" y="2"/>
                    <a:pt x="1071" y="2"/>
                    <a:pt x="1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1487838" y="1588075"/>
              <a:ext cx="79450" cy="45625"/>
            </a:xfrm>
            <a:custGeom>
              <a:avLst/>
              <a:gdLst/>
              <a:ahLst/>
              <a:cxnLst/>
              <a:rect l="l" t="t" r="r" b="b"/>
              <a:pathLst>
                <a:path w="3178" h="1825" extrusionOk="0">
                  <a:moveTo>
                    <a:pt x="1231" y="0"/>
                  </a:moveTo>
                  <a:cubicBezTo>
                    <a:pt x="866" y="262"/>
                    <a:pt x="436" y="682"/>
                    <a:pt x="0" y="1211"/>
                  </a:cubicBezTo>
                  <a:cubicBezTo>
                    <a:pt x="685" y="1514"/>
                    <a:pt x="1374" y="1581"/>
                    <a:pt x="2003" y="1642"/>
                  </a:cubicBezTo>
                  <a:cubicBezTo>
                    <a:pt x="2426" y="1683"/>
                    <a:pt x="2822" y="1721"/>
                    <a:pt x="3177" y="1824"/>
                  </a:cubicBezTo>
                  <a:cubicBezTo>
                    <a:pt x="3075" y="1624"/>
                    <a:pt x="2957" y="1435"/>
                    <a:pt x="2823" y="1256"/>
                  </a:cubicBezTo>
                  <a:cubicBezTo>
                    <a:pt x="2822" y="1254"/>
                    <a:pt x="2822" y="1253"/>
                    <a:pt x="2821" y="1253"/>
                  </a:cubicBezTo>
                  <a:cubicBezTo>
                    <a:pt x="2805" y="1231"/>
                    <a:pt x="2789" y="1211"/>
                    <a:pt x="2772" y="1189"/>
                  </a:cubicBezTo>
                  <a:cubicBezTo>
                    <a:pt x="2771" y="1187"/>
                    <a:pt x="2770" y="1186"/>
                    <a:pt x="2768" y="1185"/>
                  </a:cubicBezTo>
                  <a:cubicBezTo>
                    <a:pt x="2752" y="1163"/>
                    <a:pt x="2736" y="1144"/>
                    <a:pt x="2720" y="1123"/>
                  </a:cubicBezTo>
                  <a:cubicBezTo>
                    <a:pt x="2719" y="1122"/>
                    <a:pt x="2717" y="1120"/>
                    <a:pt x="2716" y="1118"/>
                  </a:cubicBezTo>
                  <a:cubicBezTo>
                    <a:pt x="2612" y="991"/>
                    <a:pt x="2500" y="870"/>
                    <a:pt x="2379" y="756"/>
                  </a:cubicBezTo>
                  <a:cubicBezTo>
                    <a:pt x="2378" y="753"/>
                    <a:pt x="2375" y="752"/>
                    <a:pt x="2372" y="749"/>
                  </a:cubicBezTo>
                  <a:cubicBezTo>
                    <a:pt x="2356" y="733"/>
                    <a:pt x="2338" y="717"/>
                    <a:pt x="2321" y="702"/>
                  </a:cubicBezTo>
                  <a:cubicBezTo>
                    <a:pt x="2317" y="697"/>
                    <a:pt x="2312" y="692"/>
                    <a:pt x="2306" y="688"/>
                  </a:cubicBezTo>
                  <a:cubicBezTo>
                    <a:pt x="2290" y="673"/>
                    <a:pt x="2274" y="659"/>
                    <a:pt x="2258" y="646"/>
                  </a:cubicBezTo>
                  <a:cubicBezTo>
                    <a:pt x="2252" y="640"/>
                    <a:pt x="2245" y="634"/>
                    <a:pt x="2239" y="630"/>
                  </a:cubicBezTo>
                  <a:cubicBezTo>
                    <a:pt x="2223" y="616"/>
                    <a:pt x="2207" y="602"/>
                    <a:pt x="2191" y="589"/>
                  </a:cubicBezTo>
                  <a:cubicBezTo>
                    <a:pt x="2185" y="583"/>
                    <a:pt x="2178" y="579"/>
                    <a:pt x="2172" y="573"/>
                  </a:cubicBezTo>
                  <a:cubicBezTo>
                    <a:pt x="2156" y="560"/>
                    <a:pt x="2140" y="547"/>
                    <a:pt x="2123" y="533"/>
                  </a:cubicBezTo>
                  <a:lnTo>
                    <a:pt x="2104" y="517"/>
                  </a:lnTo>
                  <a:cubicBezTo>
                    <a:pt x="2086" y="504"/>
                    <a:pt x="2070" y="491"/>
                    <a:pt x="2053" y="478"/>
                  </a:cubicBezTo>
                  <a:cubicBezTo>
                    <a:pt x="2047" y="474"/>
                    <a:pt x="2041" y="469"/>
                    <a:pt x="2035" y="465"/>
                  </a:cubicBezTo>
                  <a:cubicBezTo>
                    <a:pt x="1957" y="405"/>
                    <a:pt x="1874" y="348"/>
                    <a:pt x="1789" y="295"/>
                  </a:cubicBezTo>
                  <a:cubicBezTo>
                    <a:pt x="1780" y="290"/>
                    <a:pt x="1773" y="284"/>
                    <a:pt x="1764" y="278"/>
                  </a:cubicBezTo>
                  <a:cubicBezTo>
                    <a:pt x="1748" y="270"/>
                    <a:pt x="1732" y="260"/>
                    <a:pt x="1716" y="249"/>
                  </a:cubicBezTo>
                  <a:cubicBezTo>
                    <a:pt x="1706" y="244"/>
                    <a:pt x="1697" y="238"/>
                    <a:pt x="1687" y="232"/>
                  </a:cubicBezTo>
                  <a:cubicBezTo>
                    <a:pt x="1671" y="223"/>
                    <a:pt x="1655" y="214"/>
                    <a:pt x="1641" y="204"/>
                  </a:cubicBezTo>
                  <a:lnTo>
                    <a:pt x="1607" y="187"/>
                  </a:lnTo>
                  <a:cubicBezTo>
                    <a:pt x="1593" y="178"/>
                    <a:pt x="1577" y="169"/>
                    <a:pt x="1562" y="160"/>
                  </a:cubicBezTo>
                  <a:cubicBezTo>
                    <a:pt x="1550" y="155"/>
                    <a:pt x="1539" y="149"/>
                    <a:pt x="1527" y="142"/>
                  </a:cubicBezTo>
                  <a:cubicBezTo>
                    <a:pt x="1511" y="134"/>
                    <a:pt x="1496" y="126"/>
                    <a:pt x="1480" y="118"/>
                  </a:cubicBezTo>
                  <a:cubicBezTo>
                    <a:pt x="1469" y="112"/>
                    <a:pt x="1457" y="107"/>
                    <a:pt x="1445" y="101"/>
                  </a:cubicBezTo>
                  <a:cubicBezTo>
                    <a:pt x="1429" y="92"/>
                    <a:pt x="1415" y="85"/>
                    <a:pt x="1399" y="77"/>
                  </a:cubicBezTo>
                  <a:cubicBezTo>
                    <a:pt x="1387" y="72"/>
                    <a:pt x="1376" y="66"/>
                    <a:pt x="1364" y="60"/>
                  </a:cubicBezTo>
                  <a:cubicBezTo>
                    <a:pt x="1348" y="53"/>
                    <a:pt x="1332" y="45"/>
                    <a:pt x="1316" y="38"/>
                  </a:cubicBezTo>
                  <a:cubicBezTo>
                    <a:pt x="1304" y="32"/>
                    <a:pt x="1292" y="28"/>
                    <a:pt x="1281" y="22"/>
                  </a:cubicBezTo>
                  <a:cubicBezTo>
                    <a:pt x="1265" y="15"/>
                    <a:pt x="1249" y="8"/>
                    <a:pt x="1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1382013" y="1622075"/>
              <a:ext cx="82200" cy="62450"/>
            </a:xfrm>
            <a:custGeom>
              <a:avLst/>
              <a:gdLst/>
              <a:ahLst/>
              <a:cxnLst/>
              <a:rect l="l" t="t" r="r" b="b"/>
              <a:pathLst>
                <a:path w="3288" h="2498" extrusionOk="0">
                  <a:moveTo>
                    <a:pt x="704" y="1"/>
                  </a:moveTo>
                  <a:cubicBezTo>
                    <a:pt x="704" y="1"/>
                    <a:pt x="702" y="2"/>
                    <a:pt x="702" y="2"/>
                  </a:cubicBezTo>
                  <a:cubicBezTo>
                    <a:pt x="688" y="23"/>
                    <a:pt x="673" y="45"/>
                    <a:pt x="659" y="66"/>
                  </a:cubicBezTo>
                  <a:cubicBezTo>
                    <a:pt x="656" y="71"/>
                    <a:pt x="653" y="75"/>
                    <a:pt x="650" y="79"/>
                  </a:cubicBezTo>
                  <a:cubicBezTo>
                    <a:pt x="637" y="100"/>
                    <a:pt x="624" y="119"/>
                    <a:pt x="611" y="141"/>
                  </a:cubicBezTo>
                  <a:lnTo>
                    <a:pt x="600" y="157"/>
                  </a:lnTo>
                  <a:cubicBezTo>
                    <a:pt x="587" y="177"/>
                    <a:pt x="576" y="196"/>
                    <a:pt x="564" y="216"/>
                  </a:cubicBezTo>
                  <a:cubicBezTo>
                    <a:pt x="560" y="224"/>
                    <a:pt x="555" y="230"/>
                    <a:pt x="551" y="237"/>
                  </a:cubicBezTo>
                  <a:cubicBezTo>
                    <a:pt x="539" y="256"/>
                    <a:pt x="529" y="275"/>
                    <a:pt x="517" y="295"/>
                  </a:cubicBezTo>
                  <a:cubicBezTo>
                    <a:pt x="513" y="302"/>
                    <a:pt x="509" y="311"/>
                    <a:pt x="504" y="318"/>
                  </a:cubicBezTo>
                  <a:cubicBezTo>
                    <a:pt x="494" y="337"/>
                    <a:pt x="484" y="356"/>
                    <a:pt x="474" y="375"/>
                  </a:cubicBezTo>
                  <a:cubicBezTo>
                    <a:pt x="468" y="384"/>
                    <a:pt x="463" y="393"/>
                    <a:pt x="459" y="401"/>
                  </a:cubicBezTo>
                  <a:cubicBezTo>
                    <a:pt x="449" y="419"/>
                    <a:pt x="440" y="438"/>
                    <a:pt x="430" y="457"/>
                  </a:cubicBezTo>
                  <a:cubicBezTo>
                    <a:pt x="426" y="465"/>
                    <a:pt x="420" y="476"/>
                    <a:pt x="415" y="486"/>
                  </a:cubicBezTo>
                  <a:cubicBezTo>
                    <a:pt x="407" y="503"/>
                    <a:pt x="398" y="521"/>
                    <a:pt x="389" y="540"/>
                  </a:cubicBezTo>
                  <a:cubicBezTo>
                    <a:pt x="383" y="550"/>
                    <a:pt x="379" y="560"/>
                    <a:pt x="375" y="572"/>
                  </a:cubicBezTo>
                  <a:cubicBezTo>
                    <a:pt x="366" y="588"/>
                    <a:pt x="357" y="607"/>
                    <a:pt x="350" y="624"/>
                  </a:cubicBezTo>
                  <a:cubicBezTo>
                    <a:pt x="344" y="636"/>
                    <a:pt x="340" y="646"/>
                    <a:pt x="334" y="658"/>
                  </a:cubicBezTo>
                  <a:cubicBezTo>
                    <a:pt x="327" y="675"/>
                    <a:pt x="319" y="693"/>
                    <a:pt x="312" y="710"/>
                  </a:cubicBezTo>
                  <a:cubicBezTo>
                    <a:pt x="306" y="722"/>
                    <a:pt x="302" y="735"/>
                    <a:pt x="296" y="748"/>
                  </a:cubicBezTo>
                  <a:cubicBezTo>
                    <a:pt x="289" y="764"/>
                    <a:pt x="283" y="780"/>
                    <a:pt x="276" y="798"/>
                  </a:cubicBezTo>
                  <a:cubicBezTo>
                    <a:pt x="270" y="811"/>
                    <a:pt x="265" y="824"/>
                    <a:pt x="259" y="838"/>
                  </a:cubicBezTo>
                  <a:cubicBezTo>
                    <a:pt x="254" y="854"/>
                    <a:pt x="248" y="870"/>
                    <a:pt x="242" y="886"/>
                  </a:cubicBezTo>
                  <a:cubicBezTo>
                    <a:pt x="236" y="901"/>
                    <a:pt x="232" y="916"/>
                    <a:pt x="226" y="930"/>
                  </a:cubicBezTo>
                  <a:cubicBezTo>
                    <a:pt x="220" y="946"/>
                    <a:pt x="214" y="961"/>
                    <a:pt x="210" y="977"/>
                  </a:cubicBezTo>
                  <a:cubicBezTo>
                    <a:pt x="204" y="993"/>
                    <a:pt x="200" y="1009"/>
                    <a:pt x="194" y="1025"/>
                  </a:cubicBezTo>
                  <a:cubicBezTo>
                    <a:pt x="190" y="1039"/>
                    <a:pt x="185" y="1054"/>
                    <a:pt x="179" y="1069"/>
                  </a:cubicBezTo>
                  <a:cubicBezTo>
                    <a:pt x="175" y="1086"/>
                    <a:pt x="169" y="1104"/>
                    <a:pt x="165" y="1121"/>
                  </a:cubicBezTo>
                  <a:cubicBezTo>
                    <a:pt x="160" y="1134"/>
                    <a:pt x="156" y="1149"/>
                    <a:pt x="152" y="1162"/>
                  </a:cubicBezTo>
                  <a:cubicBezTo>
                    <a:pt x="146" y="1182"/>
                    <a:pt x="140" y="1203"/>
                    <a:pt x="136" y="1223"/>
                  </a:cubicBezTo>
                  <a:cubicBezTo>
                    <a:pt x="133" y="1233"/>
                    <a:pt x="130" y="1245"/>
                    <a:pt x="127" y="1256"/>
                  </a:cubicBezTo>
                  <a:cubicBezTo>
                    <a:pt x="118" y="1289"/>
                    <a:pt x="111" y="1321"/>
                    <a:pt x="104" y="1353"/>
                  </a:cubicBezTo>
                  <a:cubicBezTo>
                    <a:pt x="96" y="1382"/>
                    <a:pt x="91" y="1411"/>
                    <a:pt x="83" y="1440"/>
                  </a:cubicBezTo>
                  <a:cubicBezTo>
                    <a:pt x="82" y="1450"/>
                    <a:pt x="80" y="1459"/>
                    <a:pt x="79" y="1468"/>
                  </a:cubicBezTo>
                  <a:cubicBezTo>
                    <a:pt x="74" y="1490"/>
                    <a:pt x="70" y="1511"/>
                    <a:pt x="66" y="1533"/>
                  </a:cubicBezTo>
                  <a:cubicBezTo>
                    <a:pt x="64" y="1542"/>
                    <a:pt x="63" y="1551"/>
                    <a:pt x="60" y="1558"/>
                  </a:cubicBezTo>
                  <a:cubicBezTo>
                    <a:pt x="56" y="1587"/>
                    <a:pt x="51" y="1615"/>
                    <a:pt x="47" y="1644"/>
                  </a:cubicBezTo>
                  <a:cubicBezTo>
                    <a:pt x="45" y="1651"/>
                    <a:pt x="44" y="1660"/>
                    <a:pt x="42" y="1669"/>
                  </a:cubicBezTo>
                  <a:cubicBezTo>
                    <a:pt x="40" y="1689"/>
                    <a:pt x="37" y="1710"/>
                    <a:pt x="34" y="1730"/>
                  </a:cubicBezTo>
                  <a:cubicBezTo>
                    <a:pt x="32" y="1742"/>
                    <a:pt x="31" y="1755"/>
                    <a:pt x="29" y="1766"/>
                  </a:cubicBezTo>
                  <a:cubicBezTo>
                    <a:pt x="26" y="1784"/>
                    <a:pt x="25" y="1801"/>
                    <a:pt x="24" y="1817"/>
                  </a:cubicBezTo>
                  <a:cubicBezTo>
                    <a:pt x="22" y="1830"/>
                    <a:pt x="21" y="1842"/>
                    <a:pt x="19" y="1855"/>
                  </a:cubicBezTo>
                  <a:cubicBezTo>
                    <a:pt x="16" y="1880"/>
                    <a:pt x="15" y="1906"/>
                    <a:pt x="12" y="1931"/>
                  </a:cubicBezTo>
                  <a:cubicBezTo>
                    <a:pt x="10" y="1947"/>
                    <a:pt x="10" y="1962"/>
                    <a:pt x="9" y="1978"/>
                  </a:cubicBezTo>
                  <a:cubicBezTo>
                    <a:pt x="7" y="1991"/>
                    <a:pt x="7" y="2002"/>
                    <a:pt x="6" y="2014"/>
                  </a:cubicBezTo>
                  <a:cubicBezTo>
                    <a:pt x="6" y="2031"/>
                    <a:pt x="5" y="2047"/>
                    <a:pt x="3" y="2065"/>
                  </a:cubicBezTo>
                  <a:cubicBezTo>
                    <a:pt x="3" y="2074"/>
                    <a:pt x="3" y="2082"/>
                    <a:pt x="3" y="2091"/>
                  </a:cubicBezTo>
                  <a:cubicBezTo>
                    <a:pt x="0" y="2154"/>
                    <a:pt x="0" y="2216"/>
                    <a:pt x="0" y="2278"/>
                  </a:cubicBezTo>
                  <a:cubicBezTo>
                    <a:pt x="0" y="2283"/>
                    <a:pt x="0" y="2288"/>
                    <a:pt x="0" y="2292"/>
                  </a:cubicBezTo>
                  <a:cubicBezTo>
                    <a:pt x="2" y="2361"/>
                    <a:pt x="3" y="2429"/>
                    <a:pt x="9" y="2498"/>
                  </a:cubicBezTo>
                  <a:cubicBezTo>
                    <a:pt x="229" y="2259"/>
                    <a:pt x="484" y="2015"/>
                    <a:pt x="768" y="1813"/>
                  </a:cubicBezTo>
                  <a:cubicBezTo>
                    <a:pt x="1182" y="1518"/>
                    <a:pt x="1653" y="1305"/>
                    <a:pt x="2157" y="1305"/>
                  </a:cubicBezTo>
                  <a:cubicBezTo>
                    <a:pt x="2389" y="1305"/>
                    <a:pt x="2628" y="1350"/>
                    <a:pt x="2871" y="1453"/>
                  </a:cubicBezTo>
                  <a:cubicBezTo>
                    <a:pt x="3004" y="1216"/>
                    <a:pt x="3144" y="987"/>
                    <a:pt x="3288" y="766"/>
                  </a:cubicBezTo>
                  <a:cubicBezTo>
                    <a:pt x="2360" y="374"/>
                    <a:pt x="1445" y="117"/>
                    <a:pt x="7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27"/>
          <p:cNvSpPr/>
          <p:nvPr/>
        </p:nvSpPr>
        <p:spPr>
          <a:xfrm>
            <a:off x="1527152" y="2708950"/>
            <a:ext cx="356100" cy="35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7260752" y="2708950"/>
            <a:ext cx="356100" cy="35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">
    <p:bg>
      <p:bgPr>
        <a:solidFill>
          <a:schemeClr val="lt2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evan"/>
              <a:buNone/>
              <a:defRPr sz="2800">
                <a:solidFill>
                  <a:schemeClr val="dk2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8302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8" r:id="rId6"/>
    <p:sldLayoutId id="214748366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3"/>
          <p:cNvSpPr/>
          <p:nvPr/>
        </p:nvSpPr>
        <p:spPr>
          <a:xfrm>
            <a:off x="352352" y="2275425"/>
            <a:ext cx="5244404" cy="742252"/>
          </a:xfrm>
          <a:custGeom>
            <a:avLst/>
            <a:gdLst/>
            <a:ahLst/>
            <a:cxnLst/>
            <a:rect l="l" t="t" r="r" b="b"/>
            <a:pathLst>
              <a:path w="12767" h="2907" extrusionOk="0">
                <a:moveTo>
                  <a:pt x="0" y="1"/>
                </a:moveTo>
                <a:lnTo>
                  <a:pt x="739" y="1454"/>
                </a:lnTo>
                <a:lnTo>
                  <a:pt x="0" y="2907"/>
                </a:lnTo>
                <a:lnTo>
                  <a:pt x="12767" y="2907"/>
                </a:lnTo>
                <a:lnTo>
                  <a:pt x="12030" y="1454"/>
                </a:lnTo>
                <a:lnTo>
                  <a:pt x="127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3"/>
          <p:cNvSpPr txBox="1">
            <a:spLocks noGrp="1"/>
          </p:cNvSpPr>
          <p:nvPr>
            <p:ph type="ctrTitle"/>
          </p:nvPr>
        </p:nvSpPr>
        <p:spPr>
          <a:xfrm>
            <a:off x="554424" y="1595405"/>
            <a:ext cx="4719425" cy="1577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PROJETO</a:t>
            </a:r>
            <a:br>
              <a:rPr lang="en" dirty="0"/>
            </a:br>
            <a:r>
              <a:rPr lang="en" dirty="0"/>
              <a:t>BASQUETE</a:t>
            </a:r>
            <a:endParaRPr dirty="0"/>
          </a:p>
        </p:txBody>
      </p:sp>
      <p:sp>
        <p:nvSpPr>
          <p:cNvPr id="325" name="Google Shape;325;p33"/>
          <p:cNvSpPr txBox="1">
            <a:spLocks noGrp="1"/>
          </p:cNvSpPr>
          <p:nvPr>
            <p:ph type="subTitle" idx="1"/>
          </p:nvPr>
        </p:nvSpPr>
        <p:spPr>
          <a:xfrm>
            <a:off x="713225" y="3145788"/>
            <a:ext cx="5866800" cy="5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Feito</a:t>
            </a:r>
            <a:r>
              <a:rPr lang="en-US" dirty="0"/>
              <a:t> com amor </a:t>
            </a:r>
            <a:r>
              <a:rPr lang="en-US" dirty="0" err="1"/>
              <a:t>por</a:t>
            </a:r>
            <a:r>
              <a:rPr lang="en-US" dirty="0"/>
              <a:t> um </a:t>
            </a:r>
            <a:r>
              <a:rPr lang="en-US" dirty="0" err="1"/>
              <a:t>aluno</a:t>
            </a:r>
            <a:r>
              <a:rPr lang="en-US" dirty="0"/>
              <a:t> </a:t>
            </a:r>
            <a:r>
              <a:rPr lang="en-US" dirty="0" err="1"/>
              <a:t>sptecher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02DF435F-50D7-A367-FCA2-8D407B1D3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524" y="916113"/>
            <a:ext cx="2766052" cy="27660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Porque BASQUETE?</a:t>
            </a:r>
            <a:endParaRPr dirty="0"/>
          </a:p>
        </p:txBody>
      </p:sp>
      <p:sp>
        <p:nvSpPr>
          <p:cNvPr id="331" name="Google Shape;331;p34"/>
          <p:cNvSpPr txBox="1">
            <a:spLocks noGrp="1"/>
          </p:cNvSpPr>
          <p:nvPr>
            <p:ph type="subTitle" idx="1"/>
          </p:nvPr>
        </p:nvSpPr>
        <p:spPr>
          <a:xfrm>
            <a:off x="713225" y="1112108"/>
            <a:ext cx="4377759" cy="3487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</a:pPr>
            <a:endParaRPr lang="en-US" sz="1200" dirty="0"/>
          </a:p>
          <a:p>
            <a:pPr marL="609600" lvl="0" indent="-4572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3200" dirty="0" err="1"/>
              <a:t>Confiança</a:t>
            </a:r>
            <a:r>
              <a:rPr lang="en-US" sz="3200" dirty="0"/>
              <a:t>;</a:t>
            </a:r>
          </a:p>
          <a:p>
            <a:pPr marL="609600" lvl="0" indent="-4572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3200" dirty="0" err="1"/>
              <a:t>Desenvolvimento</a:t>
            </a:r>
            <a:r>
              <a:rPr lang="en-US" sz="3200" dirty="0"/>
              <a:t>;</a:t>
            </a:r>
          </a:p>
          <a:p>
            <a:pPr marL="609600" lvl="0" indent="-4572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3200" dirty="0" err="1"/>
              <a:t>História</a:t>
            </a:r>
            <a:r>
              <a:rPr lang="en-US" sz="3200" dirty="0"/>
              <a:t>;</a:t>
            </a:r>
          </a:p>
        </p:txBody>
      </p:sp>
      <p:pic>
        <p:nvPicPr>
          <p:cNvPr id="2" name="Espaço Reservado para Conteúdo 8">
            <a:extLst>
              <a:ext uri="{FF2B5EF4-FFF2-40B4-BE49-F238E27FC236}">
                <a16:creationId xmlns:a16="http://schemas.microsoft.com/office/drawing/2014/main" id="{D96DF67F-EAA9-FD72-9246-BE22701D530B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749" y="941769"/>
            <a:ext cx="4608576" cy="32599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"/>
          <p:cNvSpPr txBox="1">
            <a:spLocks noGrp="1"/>
          </p:cNvSpPr>
          <p:nvPr>
            <p:ph type="title"/>
          </p:nvPr>
        </p:nvSpPr>
        <p:spPr>
          <a:xfrm>
            <a:off x="2628111" y="1180775"/>
            <a:ext cx="385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 COM ISSO SURGIU A…</a:t>
            </a:r>
            <a:endParaRPr dirty="0"/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32979684-C04D-0C5C-C531-A5DD97097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115" y="1773371"/>
            <a:ext cx="3113904" cy="3113904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D35241E1-251F-144A-9DA1-D71562DAE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1D3DC62-2319-E654-3A67-4CF3067392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727002"/>
            <a:ext cx="2149548" cy="214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58"/>
          <p:cNvSpPr txBox="1">
            <a:spLocks noGrp="1"/>
          </p:cNvSpPr>
          <p:nvPr>
            <p:ph type="title"/>
          </p:nvPr>
        </p:nvSpPr>
        <p:spPr>
          <a:xfrm>
            <a:off x="4250724" y="1479550"/>
            <a:ext cx="4180176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</a:t>
            </a:r>
            <a:r>
              <a:rPr lang="en" dirty="0"/>
              <a:t> QUE SERIA ISSO?</a:t>
            </a:r>
            <a:endParaRPr dirty="0"/>
          </a:p>
        </p:txBody>
      </p:sp>
      <p:sp>
        <p:nvSpPr>
          <p:cNvPr id="1080" name="Google Shape;1080;p58"/>
          <p:cNvSpPr txBox="1">
            <a:spLocks noGrp="1"/>
          </p:cNvSpPr>
          <p:nvPr>
            <p:ph type="subTitle" idx="1"/>
          </p:nvPr>
        </p:nvSpPr>
        <p:spPr>
          <a:xfrm>
            <a:off x="4572000" y="1957750"/>
            <a:ext cx="38589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É</a:t>
            </a:r>
            <a:r>
              <a:rPr lang="en" sz="2800" dirty="0"/>
              <a:t> UM PROJETO FEITO PARA OS INICIANTES NO ESPORTE</a:t>
            </a:r>
            <a:endParaRPr sz="2800" dirty="0"/>
          </a:p>
        </p:txBody>
      </p:sp>
      <p:grpSp>
        <p:nvGrpSpPr>
          <p:cNvPr id="1081" name="Google Shape;1081;p58"/>
          <p:cNvGrpSpPr/>
          <p:nvPr/>
        </p:nvGrpSpPr>
        <p:grpSpPr>
          <a:xfrm>
            <a:off x="1693267" y="1773920"/>
            <a:ext cx="1780191" cy="1595663"/>
            <a:chOff x="5433013" y="2720863"/>
            <a:chExt cx="562675" cy="504350"/>
          </a:xfrm>
        </p:grpSpPr>
        <p:sp>
          <p:nvSpPr>
            <p:cNvPr id="1082" name="Google Shape;1082;p58"/>
            <p:cNvSpPr/>
            <p:nvPr/>
          </p:nvSpPr>
          <p:spPr>
            <a:xfrm>
              <a:off x="5579588" y="2876038"/>
              <a:ext cx="122225" cy="101000"/>
            </a:xfrm>
            <a:custGeom>
              <a:avLst/>
              <a:gdLst/>
              <a:ahLst/>
              <a:cxnLst/>
              <a:rect l="l" t="t" r="r" b="b"/>
              <a:pathLst>
                <a:path w="4889" h="4040" extrusionOk="0">
                  <a:moveTo>
                    <a:pt x="2610" y="0"/>
                  </a:moveTo>
                  <a:cubicBezTo>
                    <a:pt x="1159" y="868"/>
                    <a:pt x="195" y="2360"/>
                    <a:pt x="0" y="4040"/>
                  </a:cubicBezTo>
                  <a:cubicBezTo>
                    <a:pt x="1252" y="3516"/>
                    <a:pt x="2574" y="3175"/>
                    <a:pt x="3925" y="3026"/>
                  </a:cubicBezTo>
                  <a:cubicBezTo>
                    <a:pt x="4239" y="2987"/>
                    <a:pt x="4564" y="2961"/>
                    <a:pt x="4888" y="2937"/>
                  </a:cubicBezTo>
                  <a:cubicBezTo>
                    <a:pt x="4552" y="1692"/>
                    <a:pt x="3732" y="635"/>
                    <a:pt x="2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8"/>
            <p:cNvSpPr/>
            <p:nvPr/>
          </p:nvSpPr>
          <p:spPr>
            <a:xfrm>
              <a:off x="5665138" y="2856638"/>
              <a:ext cx="81900" cy="91700"/>
            </a:xfrm>
            <a:custGeom>
              <a:avLst/>
              <a:gdLst/>
              <a:ahLst/>
              <a:cxnLst/>
              <a:rect l="l" t="t" r="r" b="b"/>
              <a:pathLst>
                <a:path w="3276" h="3668" extrusionOk="0">
                  <a:moveTo>
                    <a:pt x="1971" y="0"/>
                  </a:moveTo>
                  <a:cubicBezTo>
                    <a:pt x="1295" y="3"/>
                    <a:pt x="627" y="130"/>
                    <a:pt x="0" y="375"/>
                  </a:cubicBezTo>
                  <a:cubicBezTo>
                    <a:pt x="1142" y="1149"/>
                    <a:pt x="1944" y="2324"/>
                    <a:pt x="2247" y="3667"/>
                  </a:cubicBezTo>
                  <a:cubicBezTo>
                    <a:pt x="2543" y="3655"/>
                    <a:pt x="2833" y="3641"/>
                    <a:pt x="3131" y="3638"/>
                  </a:cubicBezTo>
                  <a:lnTo>
                    <a:pt x="3175" y="3638"/>
                  </a:lnTo>
                  <a:cubicBezTo>
                    <a:pt x="3208" y="3638"/>
                    <a:pt x="3242" y="3643"/>
                    <a:pt x="3276" y="3643"/>
                  </a:cubicBezTo>
                  <a:cubicBezTo>
                    <a:pt x="3088" y="2007"/>
                    <a:pt x="2670" y="649"/>
                    <a:pt x="2146" y="10"/>
                  </a:cubicBezTo>
                  <a:cubicBezTo>
                    <a:pt x="2086" y="10"/>
                    <a:pt x="2028" y="0"/>
                    <a:pt x="1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8"/>
            <p:cNvSpPr/>
            <p:nvPr/>
          </p:nvSpPr>
          <p:spPr>
            <a:xfrm>
              <a:off x="5578938" y="2968663"/>
              <a:ext cx="125800" cy="114525"/>
            </a:xfrm>
            <a:custGeom>
              <a:avLst/>
              <a:gdLst/>
              <a:ahLst/>
              <a:cxnLst/>
              <a:rect l="l" t="t" r="r" b="b"/>
              <a:pathLst>
                <a:path w="5032" h="4581" extrusionOk="0">
                  <a:moveTo>
                    <a:pt x="5022" y="1"/>
                  </a:moveTo>
                  <a:cubicBezTo>
                    <a:pt x="4695" y="25"/>
                    <a:pt x="4366" y="51"/>
                    <a:pt x="4047" y="92"/>
                  </a:cubicBezTo>
                  <a:cubicBezTo>
                    <a:pt x="2646" y="239"/>
                    <a:pt x="1278" y="616"/>
                    <a:pt x="0" y="1207"/>
                  </a:cubicBezTo>
                  <a:cubicBezTo>
                    <a:pt x="60" y="2459"/>
                    <a:pt x="553" y="3651"/>
                    <a:pt x="1394" y="4581"/>
                  </a:cubicBezTo>
                  <a:cubicBezTo>
                    <a:pt x="3578" y="3829"/>
                    <a:pt x="5032" y="2075"/>
                    <a:pt x="5032" y="147"/>
                  </a:cubicBezTo>
                  <a:cubicBezTo>
                    <a:pt x="5032" y="99"/>
                    <a:pt x="5025" y="49"/>
                    <a:pt x="5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8"/>
            <p:cNvSpPr/>
            <p:nvPr/>
          </p:nvSpPr>
          <p:spPr>
            <a:xfrm>
              <a:off x="5743588" y="2859888"/>
              <a:ext cx="60225" cy="89475"/>
            </a:xfrm>
            <a:custGeom>
              <a:avLst/>
              <a:gdLst/>
              <a:ahLst/>
              <a:cxnLst/>
              <a:rect l="l" t="t" r="r" b="b"/>
              <a:pathLst>
                <a:path w="2409" h="3579" extrusionOk="0">
                  <a:moveTo>
                    <a:pt x="1" y="0"/>
                  </a:moveTo>
                  <a:cubicBezTo>
                    <a:pt x="510" y="1115"/>
                    <a:pt x="822" y="2312"/>
                    <a:pt x="921" y="3535"/>
                  </a:cubicBezTo>
                  <a:cubicBezTo>
                    <a:pt x="1178" y="3544"/>
                    <a:pt x="1433" y="3559"/>
                    <a:pt x="1687" y="3578"/>
                  </a:cubicBezTo>
                  <a:cubicBezTo>
                    <a:pt x="1752" y="2749"/>
                    <a:pt x="1997" y="1946"/>
                    <a:pt x="2408" y="1223"/>
                  </a:cubicBezTo>
                  <a:cubicBezTo>
                    <a:pt x="1721" y="620"/>
                    <a:pt x="892" y="19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8"/>
            <p:cNvSpPr/>
            <p:nvPr/>
          </p:nvSpPr>
          <p:spPr>
            <a:xfrm>
              <a:off x="5805038" y="2904863"/>
              <a:ext cx="40400" cy="52650"/>
            </a:xfrm>
            <a:custGeom>
              <a:avLst/>
              <a:gdLst/>
              <a:ahLst/>
              <a:cxnLst/>
              <a:rect l="l" t="t" r="r" b="b"/>
              <a:pathLst>
                <a:path w="1616" h="2106" extrusionOk="0">
                  <a:moveTo>
                    <a:pt x="520" y="1"/>
                  </a:moveTo>
                  <a:cubicBezTo>
                    <a:pt x="231" y="578"/>
                    <a:pt x="56" y="1205"/>
                    <a:pt x="1" y="1846"/>
                  </a:cubicBezTo>
                  <a:cubicBezTo>
                    <a:pt x="39" y="1851"/>
                    <a:pt x="82" y="1854"/>
                    <a:pt x="121" y="1858"/>
                  </a:cubicBezTo>
                  <a:cubicBezTo>
                    <a:pt x="640" y="1918"/>
                    <a:pt x="1135" y="2007"/>
                    <a:pt x="1616" y="2106"/>
                  </a:cubicBezTo>
                  <a:cubicBezTo>
                    <a:pt x="1411" y="1332"/>
                    <a:pt x="1036" y="614"/>
                    <a:pt x="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8"/>
            <p:cNvSpPr/>
            <p:nvPr/>
          </p:nvSpPr>
          <p:spPr>
            <a:xfrm>
              <a:off x="5804513" y="2970413"/>
              <a:ext cx="45675" cy="79850"/>
            </a:xfrm>
            <a:custGeom>
              <a:avLst/>
              <a:gdLst/>
              <a:ahLst/>
              <a:cxnLst/>
              <a:rect l="l" t="t" r="r" b="b"/>
              <a:pathLst>
                <a:path w="1827" h="3194" extrusionOk="0">
                  <a:moveTo>
                    <a:pt x="0" y="0"/>
                  </a:moveTo>
                  <a:lnTo>
                    <a:pt x="0" y="0"/>
                  </a:lnTo>
                  <a:cubicBezTo>
                    <a:pt x="43" y="1394"/>
                    <a:pt x="553" y="2624"/>
                    <a:pt x="1303" y="3194"/>
                  </a:cubicBezTo>
                  <a:cubicBezTo>
                    <a:pt x="1646" y="2471"/>
                    <a:pt x="1826" y="1680"/>
                    <a:pt x="1826" y="880"/>
                  </a:cubicBezTo>
                  <a:cubicBezTo>
                    <a:pt x="1826" y="690"/>
                    <a:pt x="1817" y="500"/>
                    <a:pt x="1795" y="310"/>
                  </a:cubicBezTo>
                  <a:cubicBezTo>
                    <a:pt x="1221" y="178"/>
                    <a:pt x="637" y="75"/>
                    <a:pt x="51" y="5"/>
                  </a:cubicBezTo>
                  <a:cubicBezTo>
                    <a:pt x="34" y="3"/>
                    <a:pt x="15" y="3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8"/>
            <p:cNvSpPr/>
            <p:nvPr/>
          </p:nvSpPr>
          <p:spPr>
            <a:xfrm>
              <a:off x="5629388" y="2966988"/>
              <a:ext cx="120425" cy="161200"/>
            </a:xfrm>
            <a:custGeom>
              <a:avLst/>
              <a:gdLst/>
              <a:ahLst/>
              <a:cxnLst/>
              <a:rect l="l" t="t" r="r" b="b"/>
              <a:pathLst>
                <a:path w="4817" h="6448" extrusionOk="0">
                  <a:moveTo>
                    <a:pt x="4561" y="0"/>
                  </a:moveTo>
                  <a:cubicBezTo>
                    <a:pt x="4297" y="0"/>
                    <a:pt x="4038" y="15"/>
                    <a:pt x="3778" y="27"/>
                  </a:cubicBezTo>
                  <a:cubicBezTo>
                    <a:pt x="3780" y="89"/>
                    <a:pt x="3788" y="152"/>
                    <a:pt x="3788" y="214"/>
                  </a:cubicBezTo>
                  <a:cubicBezTo>
                    <a:pt x="3790" y="2360"/>
                    <a:pt x="2291" y="4314"/>
                    <a:pt x="1" y="5246"/>
                  </a:cubicBezTo>
                  <a:cubicBezTo>
                    <a:pt x="959" y="6023"/>
                    <a:pt x="2156" y="6448"/>
                    <a:pt x="3390" y="6448"/>
                  </a:cubicBezTo>
                  <a:cubicBezTo>
                    <a:pt x="3394" y="6448"/>
                    <a:pt x="3397" y="6448"/>
                    <a:pt x="3401" y="6448"/>
                  </a:cubicBezTo>
                  <a:cubicBezTo>
                    <a:pt x="3562" y="6448"/>
                    <a:pt x="3720" y="6438"/>
                    <a:pt x="3877" y="6424"/>
                  </a:cubicBezTo>
                  <a:cubicBezTo>
                    <a:pt x="3905" y="6371"/>
                    <a:pt x="3937" y="6320"/>
                    <a:pt x="3963" y="6263"/>
                  </a:cubicBezTo>
                  <a:cubicBezTo>
                    <a:pt x="4499" y="5112"/>
                    <a:pt x="4816" y="3240"/>
                    <a:pt x="4816" y="1252"/>
                  </a:cubicBezTo>
                  <a:cubicBezTo>
                    <a:pt x="4816" y="825"/>
                    <a:pt x="4799" y="409"/>
                    <a:pt x="4770" y="5"/>
                  </a:cubicBezTo>
                  <a:cubicBezTo>
                    <a:pt x="4715" y="5"/>
                    <a:pt x="4660" y="0"/>
                    <a:pt x="4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8"/>
            <p:cNvSpPr/>
            <p:nvPr/>
          </p:nvSpPr>
          <p:spPr>
            <a:xfrm>
              <a:off x="5433013" y="2720863"/>
              <a:ext cx="562675" cy="504350"/>
            </a:xfrm>
            <a:custGeom>
              <a:avLst/>
              <a:gdLst/>
              <a:ahLst/>
              <a:cxnLst/>
              <a:rect l="l" t="t" r="r" b="b"/>
              <a:pathLst>
                <a:path w="22507" h="20174" extrusionOk="0">
                  <a:moveTo>
                    <a:pt x="5628" y="1164"/>
                  </a:moveTo>
                  <a:cubicBezTo>
                    <a:pt x="5842" y="1164"/>
                    <a:pt x="6015" y="1339"/>
                    <a:pt x="6015" y="1553"/>
                  </a:cubicBezTo>
                  <a:cubicBezTo>
                    <a:pt x="6015" y="1767"/>
                    <a:pt x="5842" y="1940"/>
                    <a:pt x="5628" y="1940"/>
                  </a:cubicBezTo>
                  <a:cubicBezTo>
                    <a:pt x="5617" y="1940"/>
                    <a:pt x="5606" y="1940"/>
                    <a:pt x="5595" y="1940"/>
                  </a:cubicBezTo>
                  <a:cubicBezTo>
                    <a:pt x="5431" y="1940"/>
                    <a:pt x="5269" y="1956"/>
                    <a:pt x="5107" y="1983"/>
                  </a:cubicBezTo>
                  <a:cubicBezTo>
                    <a:pt x="5085" y="1988"/>
                    <a:pt x="5061" y="1990"/>
                    <a:pt x="5037" y="1990"/>
                  </a:cubicBezTo>
                  <a:cubicBezTo>
                    <a:pt x="4850" y="1990"/>
                    <a:pt x="4690" y="1857"/>
                    <a:pt x="4655" y="1675"/>
                  </a:cubicBezTo>
                  <a:lnTo>
                    <a:pt x="4657" y="1675"/>
                  </a:lnTo>
                  <a:cubicBezTo>
                    <a:pt x="4616" y="1464"/>
                    <a:pt x="4756" y="1262"/>
                    <a:pt x="4967" y="1224"/>
                  </a:cubicBezTo>
                  <a:cubicBezTo>
                    <a:pt x="5183" y="1183"/>
                    <a:pt x="5405" y="1164"/>
                    <a:pt x="5628" y="1164"/>
                  </a:cubicBezTo>
                  <a:close/>
                  <a:moveTo>
                    <a:pt x="3571" y="1816"/>
                  </a:moveTo>
                  <a:cubicBezTo>
                    <a:pt x="3693" y="1816"/>
                    <a:pt x="3813" y="1873"/>
                    <a:pt x="3888" y="1981"/>
                  </a:cubicBezTo>
                  <a:cubicBezTo>
                    <a:pt x="4013" y="2156"/>
                    <a:pt x="3970" y="2399"/>
                    <a:pt x="3797" y="2521"/>
                  </a:cubicBezTo>
                  <a:cubicBezTo>
                    <a:pt x="2668" y="3321"/>
                    <a:pt x="1937" y="4972"/>
                    <a:pt x="1937" y="6724"/>
                  </a:cubicBezTo>
                  <a:cubicBezTo>
                    <a:pt x="1937" y="6938"/>
                    <a:pt x="1764" y="7111"/>
                    <a:pt x="1550" y="7111"/>
                  </a:cubicBezTo>
                  <a:cubicBezTo>
                    <a:pt x="1336" y="7111"/>
                    <a:pt x="1163" y="6938"/>
                    <a:pt x="1163" y="6724"/>
                  </a:cubicBezTo>
                  <a:cubicBezTo>
                    <a:pt x="1163" y="4698"/>
                    <a:pt x="2000" y="2843"/>
                    <a:pt x="3348" y="1887"/>
                  </a:cubicBezTo>
                  <a:cubicBezTo>
                    <a:pt x="3416" y="1839"/>
                    <a:pt x="3494" y="1816"/>
                    <a:pt x="3571" y="1816"/>
                  </a:cubicBezTo>
                  <a:close/>
                  <a:moveTo>
                    <a:pt x="11256" y="4655"/>
                  </a:moveTo>
                  <a:cubicBezTo>
                    <a:pt x="14685" y="4655"/>
                    <a:pt x="17463" y="7435"/>
                    <a:pt x="17463" y="10862"/>
                  </a:cubicBezTo>
                  <a:cubicBezTo>
                    <a:pt x="17458" y="14289"/>
                    <a:pt x="14682" y="17066"/>
                    <a:pt x="11256" y="17069"/>
                  </a:cubicBezTo>
                  <a:cubicBezTo>
                    <a:pt x="7829" y="17069"/>
                    <a:pt x="5049" y="14291"/>
                    <a:pt x="5049" y="10862"/>
                  </a:cubicBezTo>
                  <a:cubicBezTo>
                    <a:pt x="5049" y="7435"/>
                    <a:pt x="7829" y="4655"/>
                    <a:pt x="11256" y="4655"/>
                  </a:cubicBezTo>
                  <a:close/>
                  <a:moveTo>
                    <a:pt x="5626" y="1"/>
                  </a:moveTo>
                  <a:cubicBezTo>
                    <a:pt x="2295" y="1"/>
                    <a:pt x="0" y="3108"/>
                    <a:pt x="0" y="6724"/>
                  </a:cubicBezTo>
                  <a:cubicBezTo>
                    <a:pt x="0" y="10912"/>
                    <a:pt x="3129" y="15867"/>
                    <a:pt x="11253" y="20173"/>
                  </a:cubicBezTo>
                  <a:cubicBezTo>
                    <a:pt x="19375" y="15867"/>
                    <a:pt x="22506" y="10912"/>
                    <a:pt x="22506" y="6724"/>
                  </a:cubicBezTo>
                  <a:cubicBezTo>
                    <a:pt x="22506" y="3108"/>
                    <a:pt x="20209" y="1"/>
                    <a:pt x="16881" y="1"/>
                  </a:cubicBezTo>
                  <a:cubicBezTo>
                    <a:pt x="13144" y="1"/>
                    <a:pt x="11256" y="3026"/>
                    <a:pt x="11256" y="3026"/>
                  </a:cubicBezTo>
                  <a:cubicBezTo>
                    <a:pt x="11256" y="3026"/>
                    <a:pt x="9362" y="1"/>
                    <a:pt x="56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8"/>
            <p:cNvSpPr/>
            <p:nvPr/>
          </p:nvSpPr>
          <p:spPr>
            <a:xfrm>
              <a:off x="5749488" y="2967713"/>
              <a:ext cx="78100" cy="155675"/>
            </a:xfrm>
            <a:custGeom>
              <a:avLst/>
              <a:gdLst/>
              <a:ahLst/>
              <a:cxnLst/>
              <a:rect l="l" t="t" r="r" b="b"/>
              <a:pathLst>
                <a:path w="3124" h="6227" extrusionOk="0">
                  <a:moveTo>
                    <a:pt x="752" y="0"/>
                  </a:moveTo>
                  <a:lnTo>
                    <a:pt x="752" y="0"/>
                  </a:lnTo>
                  <a:cubicBezTo>
                    <a:pt x="776" y="387"/>
                    <a:pt x="791" y="801"/>
                    <a:pt x="791" y="1223"/>
                  </a:cubicBezTo>
                  <a:cubicBezTo>
                    <a:pt x="829" y="2925"/>
                    <a:pt x="560" y="4621"/>
                    <a:pt x="0" y="6226"/>
                  </a:cubicBezTo>
                  <a:cubicBezTo>
                    <a:pt x="1278" y="5883"/>
                    <a:pt x="2389" y="5085"/>
                    <a:pt x="3124" y="3982"/>
                  </a:cubicBezTo>
                  <a:cubicBezTo>
                    <a:pt x="2115" y="3278"/>
                    <a:pt x="1454" y="1769"/>
                    <a:pt x="1423" y="41"/>
                  </a:cubicBezTo>
                  <a:cubicBezTo>
                    <a:pt x="1199" y="24"/>
                    <a:pt x="978" y="10"/>
                    <a:pt x="7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9"/>
          <p:cNvSpPr/>
          <p:nvPr/>
        </p:nvSpPr>
        <p:spPr>
          <a:xfrm>
            <a:off x="2146268" y="1962728"/>
            <a:ext cx="4851464" cy="811852"/>
          </a:xfrm>
          <a:custGeom>
            <a:avLst/>
            <a:gdLst/>
            <a:ahLst/>
            <a:cxnLst/>
            <a:rect l="l" t="t" r="r" b="b"/>
            <a:pathLst>
              <a:path w="12767" h="2907" extrusionOk="0">
                <a:moveTo>
                  <a:pt x="0" y="1"/>
                </a:moveTo>
                <a:lnTo>
                  <a:pt x="739" y="1454"/>
                </a:lnTo>
                <a:lnTo>
                  <a:pt x="0" y="2907"/>
                </a:lnTo>
                <a:lnTo>
                  <a:pt x="12767" y="2907"/>
                </a:lnTo>
                <a:lnTo>
                  <a:pt x="12030" y="1454"/>
                </a:lnTo>
                <a:lnTo>
                  <a:pt x="127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59"/>
          <p:cNvSpPr txBox="1">
            <a:spLocks noGrp="1"/>
          </p:cNvSpPr>
          <p:nvPr>
            <p:ph type="ctrTitle"/>
          </p:nvPr>
        </p:nvSpPr>
        <p:spPr>
          <a:xfrm>
            <a:off x="2258862" y="1954153"/>
            <a:ext cx="4626276" cy="9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</a:t>
            </a:r>
            <a:endParaRPr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B05D099-7A5E-4DF6-06F4-2BA5E783FC18}"/>
              </a:ext>
            </a:extLst>
          </p:cNvPr>
          <p:cNvSpPr/>
          <p:nvPr/>
        </p:nvSpPr>
        <p:spPr>
          <a:xfrm>
            <a:off x="1167161" y="2720897"/>
            <a:ext cx="6809678" cy="884663"/>
          </a:xfrm>
          <a:prstGeom prst="rect">
            <a:avLst/>
          </a:prstGeom>
          <a:solidFill>
            <a:srgbClr val="543864"/>
          </a:solidFill>
          <a:ln>
            <a:solidFill>
              <a:srgbClr val="54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ketball Lesson by Slidesgo">
  <a:themeElements>
    <a:clrScheme name="Simple Light">
      <a:dk1>
        <a:srgbClr val="000000"/>
      </a:dk1>
      <a:lt1>
        <a:srgbClr val="FFFFFF"/>
      </a:lt1>
      <a:dk2>
        <a:srgbClr val="FF6363"/>
      </a:dk2>
      <a:lt2>
        <a:srgbClr val="543864"/>
      </a:lt2>
      <a:accent1>
        <a:srgbClr val="FFBD69"/>
      </a:accent1>
      <a:accent2>
        <a:srgbClr val="FF8A8A"/>
      </a:accent2>
      <a:accent3>
        <a:srgbClr val="D13535"/>
      </a:accent3>
      <a:accent4>
        <a:srgbClr val="3A1C4B"/>
      </a:accent4>
      <a:accent5>
        <a:srgbClr val="F47536"/>
      </a:accent5>
      <a:accent6>
        <a:srgbClr val="D2522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52</Words>
  <Application>Microsoft Office PowerPoint</Application>
  <PresentationFormat>Apresentação na tela (16:9)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Dosis SemiBold</vt:lpstr>
      <vt:lpstr>Bevan</vt:lpstr>
      <vt:lpstr>Dosis</vt:lpstr>
      <vt:lpstr>Arial</vt:lpstr>
      <vt:lpstr>Basketball Lesson by Slidesgo</vt:lpstr>
      <vt:lpstr>PROJETO BASQUETE</vt:lpstr>
      <vt:lpstr>Porque BASQUETE?</vt:lpstr>
      <vt:lpstr>E COM ISSO SURGIU A…</vt:lpstr>
      <vt:lpstr>O QUE SERIA ISSO?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BASQUETE</dc:title>
  <dc:creator>jeffe</dc:creator>
  <cp:lastModifiedBy>JEFFERSON ARAUJO SILVA .</cp:lastModifiedBy>
  <cp:revision>2</cp:revision>
  <dcterms:modified xsi:type="dcterms:W3CDTF">2022-11-17T19:23:47Z</dcterms:modified>
</cp:coreProperties>
</file>