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E354B-A5BA-8057-A93A-0A2934AC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93C1C-CD72-7461-7D5D-E969C90D9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8B2C6-3E6C-6E53-8850-232D789D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D83D5-F277-CF71-5BEC-A2C62E5E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945D9-2CF1-13C0-D603-81CA072D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9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00A9A-C400-E479-2569-B44BC0AA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2DF8C-6403-C42F-B701-9CC044A1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A9609-1246-B412-7D5E-BE33449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69EF7-6D00-6331-B504-C8441E14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30D04-6488-6649-980A-9C7AD30D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4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C5A41F-04CB-49A7-CDE3-500254685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8E2D53-F875-BBCE-97BB-FADD5BCD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5C1C3-543E-6994-876F-87F19ECA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A059A-C36D-126A-CB32-07A204B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FE8DA-224D-A425-C202-608A9FDE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117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2012-125A-2138-568D-1CA961B5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94F95-13B8-9A19-2171-D568FB0CA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2992A-50E2-CDA2-715C-73F4DC3A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494EF-F0FE-315F-A15C-8DDE0E90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C44C8-7BA9-326E-81FD-86B930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86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04F8E-576F-46D8-2180-283260C2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D3C14-4D1E-679B-FF8D-4A2B5F314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31226-F5F3-A777-6DD7-46251899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66A30-A7D2-9E2A-604E-8B8E6B68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01FC4-DC28-899E-07F3-D82AB158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46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A52D1-ABDC-207F-20B2-37690C4E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C81DC-1C9C-2036-5B76-965224953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0D1F5D-620B-CFD1-25D2-8AEC02803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B7A70-DA82-3302-4BF0-58574C00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FE74E5-5E8B-A866-A314-602D7B64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1214B9-3817-210B-A41B-BBB1C6AC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8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775F7-D114-8648-FDDA-9768E22D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62E89-A079-15F6-5427-2AAB8D583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1776DE-7050-DC33-D2B9-2E541A24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93F730-3D01-1D83-C28C-498DA4601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011ED5-792A-8F90-DC41-2D97C7399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DFF7EF-9FB4-5D0D-8B3D-F184A7F4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A3E67F-0431-ADCC-6853-8C43FAA3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C368BF-3063-0EFA-C739-C62ECEAB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73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D8B6F-0A93-EF6A-EADA-CD09222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82EE97-EFFA-A071-86AC-7A640662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2113E8-CB31-CE8A-AB21-CAE6AD4F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EDC62-CFDA-0B11-FA46-071D738E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97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9FD25E-69B1-9B01-A564-11361CAF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2D03BB-3243-9025-823D-5BFAAB5B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E72A8F-6FC5-FAAB-28E5-4E03163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175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2B9F-FC57-3876-09FD-5F63706C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53FE5-B943-7D82-55F0-4BC8099D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DE9C54-7DEF-5C97-462F-C7EE385C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76843-81F2-FF2A-8FDC-6924EC8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453790-9541-D415-7B1E-C7BA0856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208C08-D012-0A97-EB0C-4477B30C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31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B3860-7330-BF1F-5441-E3CD4E7F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964D24-AAD5-50AE-3523-EA5AB5651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74EC89-F8F4-F13E-9D67-2FC01DF2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1569E-F11D-9F82-729E-79A8C1AA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CC936-F3EF-6F26-63CD-94C40B60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15EEEE-0F82-502C-E037-ACB9EDB9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63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C6ABA2-FD14-1E3B-003C-94F1BD60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284D98-E462-FE34-CD8C-D0BDF4A6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2F7FE-160C-F53E-EF6A-CE26D9BA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3C3F-0B44-468E-B6E4-2A421BB4FAFE}" type="datetimeFigureOut">
              <a:rPr lang="es-CO" smtClean="0"/>
              <a:t>10/01/2023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B625A-5BB7-6FC4-B6A9-0654248C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0EDA8-595E-A270-55DB-E47BCC961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0C33-4C3F-4B49-9829-FFB57F17B7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76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80A90-5F20-7564-8BD9-2830FB469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D4EE2-0B2E-9067-9187-A5DFCEC3D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Grabación de pantalla 3">
            <a:hlinkClick r:id="" action="ppaction://media"/>
            <a:extLst>
              <a:ext uri="{FF2B5EF4-FFF2-40B4-BE49-F238E27FC236}">
                <a16:creationId xmlns:a16="http://schemas.microsoft.com/office/drawing/2014/main" id="{075095EE-207F-5AD5-285A-680C67B85A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76650" y="1343025"/>
            <a:ext cx="4838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65"/>
    </mc:Choice>
    <mc:Fallback>
      <p:transition spd="slow" advTm="15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6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Panorámica</PresentationFormat>
  <Paragraphs>0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Jay Bee</dc:creator>
  <cp:lastModifiedBy>Jay Bee</cp:lastModifiedBy>
  <cp:revision>1</cp:revision>
  <dcterms:created xsi:type="dcterms:W3CDTF">2023-01-10T17:08:18Z</dcterms:created>
  <dcterms:modified xsi:type="dcterms:W3CDTF">2023-01-10T18:02:38Z</dcterms:modified>
</cp:coreProperties>
</file>