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FE5FAF-6FB7-4C69-9F07-1DAC6658CF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8DFA0-B786-4715-8D85-84ECEF2923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6C7193-B653-4956-B371-CBDFC9931E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9EEBD-91AB-414A-9A19-B23AA378BA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9F27E-5172-4C19-8CE8-3B60911F0B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EE3DA-811F-4025-93A8-AB07A3FBB8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A46FE0-4BE4-464A-9BFA-F393FBB356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6AB7A-4F17-40E8-B9C4-850C26DA30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63A05-ADED-4CA5-93EC-4F3C579274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AA6AA-09FE-4203-92CD-8320C8DAD4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1560B1-3524-4EB0-B032-73BD289B4A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E32D8A-73A6-4897-9AD0-6CD7F39F3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B2BF681-44FE-400D-88CD-E58027C9B77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800" y="1450440"/>
            <a:ext cx="10079640" cy="27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8120" y="1449720"/>
            <a:ext cx="9945000" cy="27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800" y="622080"/>
            <a:ext cx="10079640" cy="44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800" y="1980360"/>
            <a:ext cx="10079640" cy="17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073960" y="982800"/>
            <a:ext cx="5953320" cy="372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800" y="1169280"/>
            <a:ext cx="10079640" cy="33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07160" y="10080"/>
            <a:ext cx="9287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74000" y="1202040"/>
            <a:ext cx="6753600" cy="328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20000" y="1620000"/>
            <a:ext cx="472464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83040" y="1254240"/>
            <a:ext cx="933516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800" y="1071720"/>
            <a:ext cx="10079640" cy="35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2023-04-18T22:49:31Z</dcterms:created>
  <dc:creator/>
  <dc:description/>
  <dc:language>es-CO</dc:language>
  <cp:lastModifiedBy/>
  <dcterms:modified xsi:type="dcterms:W3CDTF">2023-04-18T23:12:32Z</dcterms:modified>
  <cp:revision>1</cp:revision>
  <dc:subject/>
  <dc:title/>
</cp:coreProperties>
</file>