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47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92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0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0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8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7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8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6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08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5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8707-1077-4A4E-A639-4D8934A136F8}" type="datetimeFigureOut">
              <a:rPr lang="es-CO" smtClean="0"/>
              <a:t>02/12/2021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46C4-5057-44B5-9F33-AEFF0D09A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4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44742" y="87086"/>
            <a:ext cx="2547258" cy="6770914"/>
          </a:xfrm>
        </p:spPr>
        <p:txBody>
          <a:bodyPr/>
          <a:lstStyle/>
          <a:p>
            <a:r>
              <a:rPr lang="es-CO" dirty="0" smtClean="0"/>
              <a:t>Todo me funcionó a la perfección.</a:t>
            </a:r>
          </a:p>
          <a:p>
            <a:r>
              <a:rPr lang="es-CO" dirty="0" smtClean="0"/>
              <a:t>En </a:t>
            </a:r>
            <a:r>
              <a:rPr lang="es-CO" dirty="0" err="1" smtClean="0"/>
              <a:t>github</a:t>
            </a:r>
            <a:r>
              <a:rPr lang="es-CO" dirty="0" smtClean="0"/>
              <a:t> no encontraba los archivos le di en </a:t>
            </a:r>
            <a:r>
              <a:rPr lang="es-CO" dirty="0" err="1" smtClean="0"/>
              <a:t>branches</a:t>
            </a:r>
            <a:r>
              <a:rPr lang="es-CO" dirty="0" smtClean="0"/>
              <a:t> y aparecieron </a:t>
            </a:r>
            <a:r>
              <a:rPr lang="es-CO" smtClean="0"/>
              <a:t>en master</a:t>
            </a:r>
            <a:endParaRPr lang="es-CO" dirty="0"/>
          </a:p>
        </p:txBody>
      </p:sp>
      <p:pic>
        <p:nvPicPr>
          <p:cNvPr id="4" name="Imagen 3" descr="MINGW64:/e/dev/platzi/proyecto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4779" cy="6858000"/>
          </a:xfrm>
          <a:prstGeom prst="rect">
            <a:avLst/>
          </a:prstGeom>
        </p:spPr>
      </p:pic>
      <p:pic>
        <p:nvPicPr>
          <p:cNvPr id="5" name="Imagen 4" descr="MINGW64:/e/dev/platzi/proyecto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79" y="0"/>
            <a:ext cx="4744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Llaves </a:t>
            </a:r>
            <a:r>
              <a:rPr lang="es-CO" dirty="0" err="1" smtClean="0"/>
              <a:t>ssh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El correo ya estaba el que era, viendo con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config</a:t>
            </a:r>
            <a:r>
              <a:rPr lang="es-CO" dirty="0" smtClean="0"/>
              <a:t> -l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08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 descr="MINGW64:/c/Users/persona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3991" cy="6858000"/>
          </a:xfrm>
          <a:prstGeom prst="rect">
            <a:avLst/>
          </a:prstGeom>
        </p:spPr>
      </p:pic>
      <p:pic>
        <p:nvPicPr>
          <p:cNvPr id="7" name="Marcador de contenido 6" descr="MINGW64:/c/Users/personal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91" y="0"/>
            <a:ext cx="5613990" cy="6858000"/>
          </a:xfrm>
        </p:spPr>
      </p:pic>
    </p:spTree>
    <p:extLst>
      <p:ext uri="{BB962C8B-B14F-4D97-AF65-F5344CB8AC3E}">
        <p14:creationId xmlns:p14="http://schemas.microsoft.com/office/powerpoint/2010/main" val="39129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 descr=".ssh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09" y="1825625"/>
            <a:ext cx="5070782" cy="4351338"/>
          </a:xfrm>
        </p:spPr>
      </p:pic>
    </p:spTree>
    <p:extLst>
      <p:ext uri="{BB962C8B-B14F-4D97-AF65-F5344CB8AC3E}">
        <p14:creationId xmlns:p14="http://schemas.microsoft.com/office/powerpoint/2010/main" val="7953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Conectando a </a:t>
            </a:r>
            <a:r>
              <a:rPr lang="es-CO" dirty="0" err="1" smtClean="0"/>
              <a:t>git</a:t>
            </a:r>
            <a:r>
              <a:rPr lang="es-CO" dirty="0" smtClean="0"/>
              <a:t> </a:t>
            </a:r>
            <a:r>
              <a:rPr lang="es-CO" dirty="0" err="1" smtClean="0"/>
              <a:t>hub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Settings</a:t>
            </a:r>
            <a:r>
              <a:rPr lang="es-CO" dirty="0" smtClean="0"/>
              <a:t> agregar SSH GPG</a:t>
            </a:r>
          </a:p>
          <a:p>
            <a:r>
              <a:rPr lang="es-CO" dirty="0" err="1" smtClean="0"/>
              <a:t>Alli</a:t>
            </a:r>
            <a:r>
              <a:rPr lang="es-CO" dirty="0" smtClean="0"/>
              <a:t> se pega la llave privada contenida en </a:t>
            </a:r>
            <a:r>
              <a:rPr lang="es-CO" dirty="0" err="1" smtClean="0"/>
              <a:t>id_rsa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21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Marcador de contenido 5" descr="Jefferson-Benavides/hyperblog: Un blog increible para el curso de Git y GitHub de Platzi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6036" cy="6858000"/>
          </a:xfrm>
        </p:spPr>
      </p:pic>
      <p:sp>
        <p:nvSpPr>
          <p:cNvPr id="8" name="Elipse 7"/>
          <p:cNvSpPr/>
          <p:nvPr/>
        </p:nvSpPr>
        <p:spPr>
          <a:xfrm>
            <a:off x="3331029" y="3439886"/>
            <a:ext cx="283028" cy="293914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Llaves ssh</vt:lpstr>
      <vt:lpstr>Presentación de PowerPoint</vt:lpstr>
      <vt:lpstr>Presentación de PowerPoint</vt:lpstr>
      <vt:lpstr>Conectando a git hub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6</cp:revision>
  <dcterms:created xsi:type="dcterms:W3CDTF">2021-11-30T03:30:31Z</dcterms:created>
  <dcterms:modified xsi:type="dcterms:W3CDTF">2021-12-02T18:29:48Z</dcterms:modified>
</cp:coreProperties>
</file>