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47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92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0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0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8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7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08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69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08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5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8707-1077-4A4E-A639-4D8934A136F8}" type="datetimeFigureOut">
              <a:rPr lang="es-CO" smtClean="0"/>
              <a:t>29/11/2021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4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MINGW64:/e/dev/platzi/proyecto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4779" cy="6858000"/>
          </a:xfrm>
          <a:prstGeom prst="rect">
            <a:avLst/>
          </a:prstGeom>
        </p:spPr>
      </p:pic>
      <p:pic>
        <p:nvPicPr>
          <p:cNvPr id="5" name="Imagen 4" descr="MINGW64:/e/dev/platzi/proyecto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79" y="0"/>
            <a:ext cx="4744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2</cp:revision>
  <dcterms:created xsi:type="dcterms:W3CDTF">2021-11-30T03:30:31Z</dcterms:created>
  <dcterms:modified xsi:type="dcterms:W3CDTF">2021-11-30T04:28:01Z</dcterms:modified>
</cp:coreProperties>
</file>