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this is a presentation for the final project of Machine Learning csci 4050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262c5a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262c5a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taken from YahooFinance.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prices for Tesla was downloaded over a 5 year period for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is uploaded to github for an easier time uploading to google colab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262c5a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7262c5a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be analyzed is to see how well an LSTM model can predict future stock market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learned in class, LSTM networks is useful for classifying, processing and making predictions on time series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this case I decided to use it on stock market prices to see how well it can predict future market prices.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262c5a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262c5a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LSTM model will be relatively basic in that it will just be a sequential model using 3 stacked LSTM layers, one of which will have a recurrent dropout which should help with prediction accuracy. After the final LSTM layer, there will be one more dropout layer and dense layer before the final output layer.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more interesting was learning about auto regression while looking up how other </a:t>
            </a:r>
            <a:r>
              <a:rPr lang="en"/>
              <a:t>people</a:t>
            </a:r>
            <a:r>
              <a:rPr lang="en"/>
              <a:t> have done time series predictions.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 regression approach is a linear regression model that uses lagged variables as input variables. In terms of my project and stock market predictions, we generate a new matrix where each row’s value is based on a previous x amount of days. In this picture example, it uses 4 steps/lags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stock market case I used 100 previous days.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262c5a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262c5a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Attached here are pictures for the method on how to create a linear regression data matrix taken from Machine Learning Mastery.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see that I trained the model with 200 epochs with a batch size of 64.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use the model to get the prediction values for the training data set and the test data set, before apply inverse_transformations on them to get  back the original stock market closing values to be graphed.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262c5a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262c5a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results, we can see that the training data had a RMS value of 0.02 while the test data had an RMS of 0.15. This indicates that while the model fitted the training data very well, it </a:t>
            </a:r>
            <a:r>
              <a:rPr lang="en"/>
              <a:t>could</a:t>
            </a:r>
            <a:r>
              <a:rPr lang="en"/>
              <a:t> see significant improvements for the test data. Visually, we can see that while it was able to have a very accurate prediction over the initial period, it seems to have had issues accurately predicting the later half, however it does correctly predict that the market would be on a downward trend.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I think that stacked LSTM does seem to have a good chance of accurately predicting stock market prices, however instead of using a linear regression of previous days closing markets, there are probably better metrics to be used. Some of such metrics could be the company’s price to earning ratio, debt-to-equity ratio, and internet traffic.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262c5a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262c5a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chinelearningmastery.com/time-series-prediction-with-deep-learning-in-python-with-keras/" TargetMode="External"/><Relationship Id="rId4" Type="http://schemas.openxmlformats.org/officeDocument/2006/relationships/hyperlink" Target="https://machinelearningmastery.com/reshape-input-data-long-short-term-memory-networks-keras/" TargetMode="External"/><Relationship Id="rId5" Type="http://schemas.openxmlformats.org/officeDocument/2006/relationships/hyperlink" Target="https://finance.yaho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CSCI 4050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47450" y="4645425"/>
            <a:ext cx="25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Jefferson Xie 100619840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set used will be Tesla Stock Market taken from YahooFinance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38" y="1873250"/>
            <a:ext cx="7423525" cy="23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r>
              <a:rPr lang="en"/>
              <a:t> the usefulness of a stacked LSTM model on predicting stock market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0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Stacked LSTM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75" y="235450"/>
            <a:ext cx="3673275" cy="44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100" y="2937025"/>
            <a:ext cx="1905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375" y="1133300"/>
            <a:ext cx="41243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75" y="2753825"/>
            <a:ext cx="37782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0" r="0" t="16902"/>
          <a:stretch/>
        </p:blipFill>
        <p:spPr>
          <a:xfrm>
            <a:off x="4084950" y="2077825"/>
            <a:ext cx="509226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9399" y="1195750"/>
            <a:ext cx="5194600" cy="46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Evaluation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5" y="1017725"/>
            <a:ext cx="7270124" cy="20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225" y="3136201"/>
            <a:ext cx="2703800" cy="17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5">
            <a:alphaModFix/>
          </a:blip>
          <a:srcRect b="0" l="0" r="0" t="14864"/>
          <a:stretch/>
        </p:blipFill>
        <p:spPr>
          <a:xfrm>
            <a:off x="2857775" y="3027400"/>
            <a:ext cx="2727333" cy="1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https://machinelearningmastery.com/time-series-prediction-with-deep-learning-in-python-with-keras/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https://machinelearningmastery.com/reshape-input-data-long-short-term-memory-networks-keras/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https://finance.yahoo.com/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