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2CD9F-937C-4160-9F68-405212012B9A}" v="15" dt="2021-04-13T12:45:57.213"/>
    <p1510:client id="{26A0A7B4-E4B3-42E5-ACA5-3DE0F20FF497}" v="23" dt="2021-04-13T12:45:45.774"/>
    <p1510:client id="{372BBEBB-C7F4-4537-A622-588211228C80}" v="11" dt="2021-04-13T14:13:33.468"/>
    <p1510:client id="{455666FC-ADA3-4C03-BBBC-B927E6D3B132}" v="168" dt="2021-04-13T13:06:56.707"/>
    <p1510:client id="{4F504B71-714A-48E5-A033-0A39F0A77B2B}" v="62" dt="2021-04-13T14:15:09.025"/>
    <p1510:client id="{5A252CE9-2A9B-42AB-AD7B-6BE73AEDC423}" v="124" dt="2021-04-13T13:57:16.302"/>
    <p1510:client id="{61A7FA71-51A8-4842-B61D-3800F2FFC672}" v="155" dt="2021-04-13T13:20:55.940"/>
    <p1510:client id="{A0D2C152-AF0A-4182-8274-8D45853752CF}" v="119" dt="2021-04-13T13:41:56.816"/>
    <p1510:client id="{A4717A95-FA79-4C31-BB05-8B0DFD148B29}" v="2" dt="2021-04-13T12:41:30.873"/>
    <p1510:client id="{A7ADA373-1A7B-4ECB-8FBD-CE6A6B44DF8F}" v="127" dt="2021-04-13T12:49:48.678"/>
    <p1510:client id="{ABF00174-D3A0-40A6-A541-7E8940530F1A}" v="459" dt="2021-04-13T13:43:3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Machado de Oliveira" userId="S::matheus.machado18@senaisp.edu.br::340fc4e8-4bfa-481b-9a58-a424d5b420e8" providerId="AD" clId="Web-{4F504B71-714A-48E5-A033-0A39F0A77B2B}"/>
    <pc:docChg chg="addSld modSld">
      <pc:chgData name="Matheus Machado de Oliveira" userId="S::matheus.machado18@senaisp.edu.br::340fc4e8-4bfa-481b-9a58-a424d5b420e8" providerId="AD" clId="Web-{4F504B71-714A-48E5-A033-0A39F0A77B2B}" dt="2021-04-13T14:15:06.885" v="42" actId="20577"/>
      <pc:docMkLst>
        <pc:docMk/>
      </pc:docMkLst>
      <pc:sldChg chg="modSp">
        <pc:chgData name="Matheus Machado de Oliveira" userId="S::matheus.machado18@senaisp.edu.br::340fc4e8-4bfa-481b-9a58-a424d5b420e8" providerId="AD" clId="Web-{4F504B71-714A-48E5-A033-0A39F0A77B2B}" dt="2021-04-13T14:10:32.039" v="17" actId="1076"/>
        <pc:sldMkLst>
          <pc:docMk/>
          <pc:sldMk cId="97830120" sldId="265"/>
        </pc:sldMkLst>
        <pc:spChg chg="mod">
          <ac:chgData name="Matheus Machado de Oliveira" userId="S::matheus.machado18@senaisp.edu.br::340fc4e8-4bfa-481b-9a58-a424d5b420e8" providerId="AD" clId="Web-{4F504B71-714A-48E5-A033-0A39F0A77B2B}" dt="2021-04-13T14:03:45.303" v="10" actId="20577"/>
          <ac:spMkLst>
            <pc:docMk/>
            <pc:sldMk cId="97830120" sldId="265"/>
            <ac:spMk id="2" creationId="{0F0BE279-01DC-4AFB-A59B-174EFC1BECB1}"/>
          </ac:spMkLst>
        </pc:spChg>
        <pc:spChg chg="mod">
          <ac:chgData name="Matheus Machado de Oliveira" userId="S::matheus.machado18@senaisp.edu.br::340fc4e8-4bfa-481b-9a58-a424d5b420e8" providerId="AD" clId="Web-{4F504B71-714A-48E5-A033-0A39F0A77B2B}" dt="2021-04-13T14:03:50.881" v="11" actId="20577"/>
          <ac:spMkLst>
            <pc:docMk/>
            <pc:sldMk cId="97830120" sldId="265"/>
            <ac:spMk id="3" creationId="{4FEDA828-5155-47D2-A3D1-4E4EB2773835}"/>
          </ac:spMkLst>
        </pc:spChg>
        <pc:picChg chg="mod">
          <ac:chgData name="Matheus Machado de Oliveira" userId="S::matheus.machado18@senaisp.edu.br::340fc4e8-4bfa-481b-9a58-a424d5b420e8" providerId="AD" clId="Web-{4F504B71-714A-48E5-A033-0A39F0A77B2B}" dt="2021-04-13T14:10:32.039" v="17" actId="1076"/>
          <ac:picMkLst>
            <pc:docMk/>
            <pc:sldMk cId="97830120" sldId="265"/>
            <ac:picMk id="4" creationId="{BBCBD28F-FCAD-480B-97DA-F015449C61B3}"/>
          </ac:picMkLst>
        </pc:picChg>
      </pc:sldChg>
      <pc:sldChg chg="modSp new">
        <pc:chgData name="Matheus Machado de Oliveira" userId="S::matheus.machado18@senaisp.edu.br::340fc4e8-4bfa-481b-9a58-a424d5b420e8" providerId="AD" clId="Web-{4F504B71-714A-48E5-A033-0A39F0A77B2B}" dt="2021-04-13T14:15:06.885" v="42" actId="20577"/>
        <pc:sldMkLst>
          <pc:docMk/>
          <pc:sldMk cId="480501865" sldId="267"/>
        </pc:sldMkLst>
        <pc:spChg chg="mod">
          <ac:chgData name="Matheus Machado de Oliveira" userId="S::matheus.machado18@senaisp.edu.br::340fc4e8-4bfa-481b-9a58-a424d5b420e8" providerId="AD" clId="Web-{4F504B71-714A-48E5-A033-0A39F0A77B2B}" dt="2021-04-13T14:14:18.838" v="29" actId="20577"/>
          <ac:spMkLst>
            <pc:docMk/>
            <pc:sldMk cId="480501865" sldId="267"/>
            <ac:spMk id="2" creationId="{CD4BCD64-73B1-498E-98F2-1E4D62D490AF}"/>
          </ac:spMkLst>
        </pc:spChg>
        <pc:spChg chg="mod">
          <ac:chgData name="Matheus Machado de Oliveira" userId="S::matheus.machado18@senaisp.edu.br::340fc4e8-4bfa-481b-9a58-a424d5b420e8" providerId="AD" clId="Web-{4F504B71-714A-48E5-A033-0A39F0A77B2B}" dt="2021-04-13T14:15:06.885" v="42" actId="20577"/>
          <ac:spMkLst>
            <pc:docMk/>
            <pc:sldMk cId="480501865" sldId="267"/>
            <ac:spMk id="3" creationId="{C53C0AA3-82ED-4835-8802-8937AB4FCDCC}"/>
          </ac:spMkLst>
        </pc:spChg>
      </pc:sldChg>
    </pc:docChg>
  </pc:docChgLst>
  <pc:docChgLst>
    <pc:chgData name="Matheus Machado de Oliveira" userId="S::matheus.machado18@senaisp.edu.br::340fc4e8-4bfa-481b-9a58-a424d5b420e8" providerId="AD" clId="Web-{1CB2CD9F-937C-4160-9F68-405212012B9A}"/>
    <pc:docChg chg="modSld">
      <pc:chgData name="Matheus Machado de Oliveira" userId="S::matheus.machado18@senaisp.edu.br::340fc4e8-4bfa-481b-9a58-a424d5b420e8" providerId="AD" clId="Web-{1CB2CD9F-937C-4160-9F68-405212012B9A}" dt="2021-04-13T12:45:57.213" v="14" actId="20577"/>
      <pc:docMkLst>
        <pc:docMk/>
      </pc:docMkLst>
      <pc:sldChg chg="modSp">
        <pc:chgData name="Matheus Machado de Oliveira" userId="S::matheus.machado18@senaisp.edu.br::340fc4e8-4bfa-481b-9a58-a424d5b420e8" providerId="AD" clId="Web-{1CB2CD9F-937C-4160-9F68-405212012B9A}" dt="2021-04-13T12:45:57.213" v="14" actId="20577"/>
        <pc:sldMkLst>
          <pc:docMk/>
          <pc:sldMk cId="2210866551" sldId="256"/>
        </pc:sldMkLst>
        <pc:spChg chg="mod">
          <ac:chgData name="Matheus Machado de Oliveira" userId="S::matheus.machado18@senaisp.edu.br::340fc4e8-4bfa-481b-9a58-a424d5b420e8" providerId="AD" clId="Web-{1CB2CD9F-937C-4160-9F68-405212012B9A}" dt="2021-04-13T12:45:57.213" v="14" actId="20577"/>
          <ac:spMkLst>
            <pc:docMk/>
            <pc:sldMk cId="2210866551" sldId="256"/>
            <ac:spMk id="2" creationId="{00000000-0000-0000-0000-000000000000}"/>
          </ac:spMkLst>
        </pc:spChg>
      </pc:sldChg>
    </pc:docChg>
  </pc:docChgLst>
  <pc:docChgLst>
    <pc:chgData name="Matheus Machado de Oliveira" userId="S::matheus.machado18@senaisp.edu.br::340fc4e8-4bfa-481b-9a58-a424d5b420e8" providerId="AD" clId="Web-{61A7FA71-51A8-4842-B61D-3800F2FFC672}"/>
    <pc:docChg chg="modSld">
      <pc:chgData name="Matheus Machado de Oliveira" userId="S::matheus.machado18@senaisp.edu.br::340fc4e8-4bfa-481b-9a58-a424d5b420e8" providerId="AD" clId="Web-{61A7FA71-51A8-4842-B61D-3800F2FFC672}" dt="2021-04-13T13:20:55.940" v="95" actId="1076"/>
      <pc:docMkLst>
        <pc:docMk/>
      </pc:docMkLst>
      <pc:sldChg chg="addSp modSp">
        <pc:chgData name="Matheus Machado de Oliveira" userId="S::matheus.machado18@senaisp.edu.br::340fc4e8-4bfa-481b-9a58-a424d5b420e8" providerId="AD" clId="Web-{61A7FA71-51A8-4842-B61D-3800F2FFC672}" dt="2021-04-13T13:20:55.940" v="95" actId="1076"/>
        <pc:sldMkLst>
          <pc:docMk/>
          <pc:sldMk cId="3565484867" sldId="259"/>
        </pc:sldMkLst>
        <pc:spChg chg="mod">
          <ac:chgData name="Matheus Machado de Oliveira" userId="S::matheus.machado18@senaisp.edu.br::340fc4e8-4bfa-481b-9a58-a424d5b420e8" providerId="AD" clId="Web-{61A7FA71-51A8-4842-B61D-3800F2FFC672}" dt="2021-04-13T13:17:31.049" v="18" actId="20577"/>
          <ac:spMkLst>
            <pc:docMk/>
            <pc:sldMk cId="3565484867" sldId="259"/>
            <ac:spMk id="2" creationId="{DE7D5BAB-858B-4EF1-9E19-4D430485FD6C}"/>
          </ac:spMkLst>
        </pc:spChg>
        <pc:spChg chg="mod">
          <ac:chgData name="Matheus Machado de Oliveira" userId="S::matheus.machado18@senaisp.edu.br::340fc4e8-4bfa-481b-9a58-a424d5b420e8" providerId="AD" clId="Web-{61A7FA71-51A8-4842-B61D-3800F2FFC672}" dt="2021-04-13T13:19:34.878" v="92" actId="1076"/>
          <ac:spMkLst>
            <pc:docMk/>
            <pc:sldMk cId="3565484867" sldId="259"/>
            <ac:spMk id="3" creationId="{2789BAC3-4F61-4439-87BF-6C50C2449F11}"/>
          </ac:spMkLst>
        </pc:spChg>
        <pc:picChg chg="add mod modCrop">
          <ac:chgData name="Matheus Machado de Oliveira" userId="S::matheus.machado18@senaisp.edu.br::340fc4e8-4bfa-481b-9a58-a424d5b420e8" providerId="AD" clId="Web-{61A7FA71-51A8-4842-B61D-3800F2FFC672}" dt="2021-04-13T13:20:55.940" v="95" actId="1076"/>
          <ac:picMkLst>
            <pc:docMk/>
            <pc:sldMk cId="3565484867" sldId="259"/>
            <ac:picMk id="4" creationId="{6F2964E3-C1CB-4D0D-B58E-F4A1F31B1FC3}"/>
          </ac:picMkLst>
        </pc:picChg>
      </pc:sldChg>
    </pc:docChg>
  </pc:docChgLst>
  <pc:docChgLst>
    <pc:chgData name="Jefferson Despezzio Correia" userId="S::jefferson.correia2@senaisp.edu.br::24012b35-8317-40fe-a1ac-243f52f2cce8" providerId="AD" clId="Web-{372BBEBB-C7F4-4537-A622-588211228C80}"/>
    <pc:docChg chg="modSld">
      <pc:chgData name="Jefferson Despezzio Correia" userId="S::jefferson.correia2@senaisp.edu.br::24012b35-8317-40fe-a1ac-243f52f2cce8" providerId="AD" clId="Web-{372BBEBB-C7F4-4537-A622-588211228C80}" dt="2021-04-13T14:13:33.468" v="8" actId="1076"/>
      <pc:docMkLst>
        <pc:docMk/>
      </pc:docMkLst>
      <pc:sldChg chg="modSp">
        <pc:chgData name="Jefferson Despezzio Correia" userId="S::jefferson.correia2@senaisp.edu.br::24012b35-8317-40fe-a1ac-243f52f2cce8" providerId="AD" clId="Web-{372BBEBB-C7F4-4537-A622-588211228C80}" dt="2021-04-13T14:13:19.202" v="6" actId="20577"/>
        <pc:sldMkLst>
          <pc:docMk/>
          <pc:sldMk cId="1915470790" sldId="264"/>
        </pc:sldMkLst>
        <pc:spChg chg="mod">
          <ac:chgData name="Jefferson Despezzio Correia" userId="S::jefferson.correia2@senaisp.edu.br::24012b35-8317-40fe-a1ac-243f52f2cce8" providerId="AD" clId="Web-{372BBEBB-C7F4-4537-A622-588211228C80}" dt="2021-04-13T14:13:19.202" v="6" actId="20577"/>
          <ac:spMkLst>
            <pc:docMk/>
            <pc:sldMk cId="1915470790" sldId="264"/>
            <ac:spMk id="3" creationId="{FCBE6C8F-40CD-46BA-B6FB-D42010116814}"/>
          </ac:spMkLst>
        </pc:spChg>
        <pc:picChg chg="mod">
          <ac:chgData name="Jefferson Despezzio Correia" userId="S::jefferson.correia2@senaisp.edu.br::24012b35-8317-40fe-a1ac-243f52f2cce8" providerId="AD" clId="Web-{372BBEBB-C7F4-4537-A622-588211228C80}" dt="2021-04-13T14:10:05.653" v="4" actId="1076"/>
          <ac:picMkLst>
            <pc:docMk/>
            <pc:sldMk cId="1915470790" sldId="264"/>
            <ac:picMk id="5" creationId="{45D25852-28C9-4E32-9400-556E5C28013E}"/>
          </ac:picMkLst>
        </pc:picChg>
      </pc:sldChg>
      <pc:sldChg chg="addSp delSp modSp">
        <pc:chgData name="Jefferson Despezzio Correia" userId="S::jefferson.correia2@senaisp.edu.br::24012b35-8317-40fe-a1ac-243f52f2cce8" providerId="AD" clId="Web-{372BBEBB-C7F4-4537-A622-588211228C80}" dt="2021-04-13T14:09:49.653" v="3" actId="20577"/>
        <pc:sldMkLst>
          <pc:docMk/>
          <pc:sldMk cId="97830120" sldId="265"/>
        </pc:sldMkLst>
        <pc:spChg chg="mod">
          <ac:chgData name="Jefferson Despezzio Correia" userId="S::jefferson.correia2@senaisp.edu.br::24012b35-8317-40fe-a1ac-243f52f2cce8" providerId="AD" clId="Web-{372BBEBB-C7F4-4537-A622-588211228C80}" dt="2021-04-13T14:09:49.653" v="3" actId="20577"/>
          <ac:spMkLst>
            <pc:docMk/>
            <pc:sldMk cId="97830120" sldId="265"/>
            <ac:spMk id="2" creationId="{0F0BE279-01DC-4AFB-A59B-174EFC1BECB1}"/>
          </ac:spMkLst>
        </pc:spChg>
        <pc:spChg chg="del">
          <ac:chgData name="Jefferson Despezzio Correia" userId="S::jefferson.correia2@senaisp.edu.br::24012b35-8317-40fe-a1ac-243f52f2cce8" providerId="AD" clId="Web-{372BBEBB-C7F4-4537-A622-588211228C80}" dt="2021-04-13T14:08:01.214" v="0"/>
          <ac:spMkLst>
            <pc:docMk/>
            <pc:sldMk cId="97830120" sldId="265"/>
            <ac:spMk id="3" creationId="{4FEDA828-5155-47D2-A3D1-4E4EB2773835}"/>
          </ac:spMkLst>
        </pc:spChg>
        <pc:picChg chg="add mod ord">
          <ac:chgData name="Jefferson Despezzio Correia" userId="S::jefferson.correia2@senaisp.edu.br::24012b35-8317-40fe-a1ac-243f52f2cce8" providerId="AD" clId="Web-{372BBEBB-C7F4-4537-A622-588211228C80}" dt="2021-04-13T14:08:10.574" v="1" actId="1076"/>
          <ac:picMkLst>
            <pc:docMk/>
            <pc:sldMk cId="97830120" sldId="265"/>
            <ac:picMk id="4" creationId="{BBCBD28F-FCAD-480B-97DA-F015449C61B3}"/>
          </ac:picMkLst>
        </pc:picChg>
      </pc:sldChg>
      <pc:sldChg chg="addSp delSp modSp">
        <pc:chgData name="Jefferson Despezzio Correia" userId="S::jefferson.correia2@senaisp.edu.br::24012b35-8317-40fe-a1ac-243f52f2cce8" providerId="AD" clId="Web-{372BBEBB-C7F4-4537-A622-588211228C80}" dt="2021-04-13T14:13:33.468" v="8" actId="1076"/>
        <pc:sldMkLst>
          <pc:docMk/>
          <pc:sldMk cId="560419468" sldId="266"/>
        </pc:sldMkLst>
        <pc:spChg chg="del">
          <ac:chgData name="Jefferson Despezzio Correia" userId="S::jefferson.correia2@senaisp.edu.br::24012b35-8317-40fe-a1ac-243f52f2cce8" providerId="AD" clId="Web-{372BBEBB-C7F4-4537-A622-588211228C80}" dt="2021-04-13T14:13:24.312" v="7"/>
          <ac:spMkLst>
            <pc:docMk/>
            <pc:sldMk cId="560419468" sldId="266"/>
            <ac:spMk id="3" creationId="{DABA4194-95A1-4F26-9480-77519D64286C}"/>
          </ac:spMkLst>
        </pc:spChg>
        <pc:picChg chg="add mod ord">
          <ac:chgData name="Jefferson Despezzio Correia" userId="S::jefferson.correia2@senaisp.edu.br::24012b35-8317-40fe-a1ac-243f52f2cce8" providerId="AD" clId="Web-{372BBEBB-C7F4-4537-A622-588211228C80}" dt="2021-04-13T14:13:33.468" v="8" actId="1076"/>
          <ac:picMkLst>
            <pc:docMk/>
            <pc:sldMk cId="560419468" sldId="266"/>
            <ac:picMk id="4" creationId="{C3ACCBC3-4AA3-45F4-BE12-960129CD98EE}"/>
          </ac:picMkLst>
        </pc:picChg>
      </pc:sldChg>
    </pc:docChg>
  </pc:docChgLst>
  <pc:docChgLst>
    <pc:chgData name="Matheus Machado de Oliveira" userId="S::matheus.machado18@senaisp.edu.br::340fc4e8-4bfa-481b-9a58-a424d5b420e8" providerId="AD" clId="Web-{5A252CE9-2A9B-42AB-AD7B-6BE73AEDC423}"/>
    <pc:docChg chg="addSld modSld">
      <pc:chgData name="Matheus Machado de Oliveira" userId="S::matheus.machado18@senaisp.edu.br::340fc4e8-4bfa-481b-9a58-a424d5b420e8" providerId="AD" clId="Web-{5A252CE9-2A9B-42AB-AD7B-6BE73AEDC423}" dt="2021-04-13T13:57:16.302" v="76" actId="1076"/>
      <pc:docMkLst>
        <pc:docMk/>
      </pc:docMkLst>
      <pc:sldChg chg="modSp">
        <pc:chgData name="Matheus Machado de Oliveira" userId="S::matheus.machado18@senaisp.edu.br::340fc4e8-4bfa-481b-9a58-a424d5b420e8" providerId="AD" clId="Web-{5A252CE9-2A9B-42AB-AD7B-6BE73AEDC423}" dt="2021-04-13T13:57:16.302" v="76" actId="1076"/>
        <pc:sldMkLst>
          <pc:docMk/>
          <pc:sldMk cId="604787089" sldId="262"/>
        </pc:sldMkLst>
        <pc:picChg chg="mod">
          <ac:chgData name="Matheus Machado de Oliveira" userId="S::matheus.machado18@senaisp.edu.br::340fc4e8-4bfa-481b-9a58-a424d5b420e8" providerId="AD" clId="Web-{5A252CE9-2A9B-42AB-AD7B-6BE73AEDC423}" dt="2021-04-13T13:57:16.302" v="76" actId="1076"/>
          <ac:picMkLst>
            <pc:docMk/>
            <pc:sldMk cId="604787089" sldId="262"/>
            <ac:picMk id="4" creationId="{D55DFAAF-1B6E-4370-BBEA-5B6B25D0C15C}"/>
          </ac:picMkLst>
        </pc:picChg>
      </pc:sldChg>
      <pc:sldChg chg="modSp">
        <pc:chgData name="Matheus Machado de Oliveira" userId="S::matheus.machado18@senaisp.edu.br::340fc4e8-4bfa-481b-9a58-a424d5b420e8" providerId="AD" clId="Web-{5A252CE9-2A9B-42AB-AD7B-6BE73AEDC423}" dt="2021-04-13T13:52:21.598" v="74" actId="20577"/>
        <pc:sldMkLst>
          <pc:docMk/>
          <pc:sldMk cId="3090630022" sldId="263"/>
        </pc:sldMkLst>
        <pc:spChg chg="mod">
          <ac:chgData name="Matheus Machado de Oliveira" userId="S::matheus.machado18@senaisp.edu.br::340fc4e8-4bfa-481b-9a58-a424d5b420e8" providerId="AD" clId="Web-{5A252CE9-2A9B-42AB-AD7B-6BE73AEDC423}" dt="2021-04-13T13:52:21.598" v="74" actId="20577"/>
          <ac:spMkLst>
            <pc:docMk/>
            <pc:sldMk cId="3090630022" sldId="263"/>
            <ac:spMk id="2" creationId="{AC60E3B8-C6D8-4091-A573-EF6C1A91B98D}"/>
          </ac:spMkLst>
        </pc:spChg>
      </pc:sldChg>
      <pc:sldChg chg="modSp">
        <pc:chgData name="Matheus Machado de Oliveira" userId="S::matheus.machado18@senaisp.edu.br::340fc4e8-4bfa-481b-9a58-a424d5b420e8" providerId="AD" clId="Web-{5A252CE9-2A9B-42AB-AD7B-6BE73AEDC423}" dt="2021-04-13T13:51:08.551" v="38" actId="1076"/>
        <pc:sldMkLst>
          <pc:docMk/>
          <pc:sldMk cId="1915470790" sldId="264"/>
        </pc:sldMkLst>
        <pc:spChg chg="mod">
          <ac:chgData name="Matheus Machado de Oliveira" userId="S::matheus.machado18@senaisp.edu.br::340fc4e8-4bfa-481b-9a58-a424d5b420e8" providerId="AD" clId="Web-{5A252CE9-2A9B-42AB-AD7B-6BE73AEDC423}" dt="2021-04-13T13:51:03.692" v="37" actId="20577"/>
          <ac:spMkLst>
            <pc:docMk/>
            <pc:sldMk cId="1915470790" sldId="264"/>
            <ac:spMk id="3" creationId="{FCBE6C8F-40CD-46BA-B6FB-D42010116814}"/>
          </ac:spMkLst>
        </pc:spChg>
        <pc:picChg chg="mod">
          <ac:chgData name="Matheus Machado de Oliveira" userId="S::matheus.machado18@senaisp.edu.br::340fc4e8-4bfa-481b-9a58-a424d5b420e8" providerId="AD" clId="Web-{5A252CE9-2A9B-42AB-AD7B-6BE73AEDC423}" dt="2021-04-13T13:51:08.551" v="38" actId="1076"/>
          <ac:picMkLst>
            <pc:docMk/>
            <pc:sldMk cId="1915470790" sldId="264"/>
            <ac:picMk id="5" creationId="{45D25852-28C9-4E32-9400-556E5C28013E}"/>
          </ac:picMkLst>
        </pc:picChg>
      </pc:sldChg>
      <pc:sldChg chg="modSp">
        <pc:chgData name="Matheus Machado de Oliveira" userId="S::matheus.machado18@senaisp.edu.br::340fc4e8-4bfa-481b-9a58-a424d5b420e8" providerId="AD" clId="Web-{5A252CE9-2A9B-42AB-AD7B-6BE73AEDC423}" dt="2021-04-13T13:52:13.661" v="72" actId="20577"/>
        <pc:sldMkLst>
          <pc:docMk/>
          <pc:sldMk cId="97830120" sldId="265"/>
        </pc:sldMkLst>
        <pc:spChg chg="mod">
          <ac:chgData name="Matheus Machado de Oliveira" userId="S::matheus.machado18@senaisp.edu.br::340fc4e8-4bfa-481b-9a58-a424d5b420e8" providerId="AD" clId="Web-{5A252CE9-2A9B-42AB-AD7B-6BE73AEDC423}" dt="2021-04-13T13:52:13.661" v="72" actId="20577"/>
          <ac:spMkLst>
            <pc:docMk/>
            <pc:sldMk cId="97830120" sldId="265"/>
            <ac:spMk id="2" creationId="{0F0BE279-01DC-4AFB-A59B-174EFC1BECB1}"/>
          </ac:spMkLst>
        </pc:spChg>
      </pc:sldChg>
      <pc:sldChg chg="modSp new">
        <pc:chgData name="Matheus Machado de Oliveira" userId="S::matheus.machado18@senaisp.edu.br::340fc4e8-4bfa-481b-9a58-a424d5b420e8" providerId="AD" clId="Web-{5A252CE9-2A9B-42AB-AD7B-6BE73AEDC423}" dt="2021-04-13T13:55:20.505" v="75" actId="20577"/>
        <pc:sldMkLst>
          <pc:docMk/>
          <pc:sldMk cId="560419468" sldId="266"/>
        </pc:sldMkLst>
        <pc:spChg chg="mod">
          <ac:chgData name="Matheus Machado de Oliveira" userId="S::matheus.machado18@senaisp.edu.br::340fc4e8-4bfa-481b-9a58-a424d5b420e8" providerId="AD" clId="Web-{5A252CE9-2A9B-42AB-AD7B-6BE73AEDC423}" dt="2021-04-13T13:52:02.270" v="68" actId="20577"/>
          <ac:spMkLst>
            <pc:docMk/>
            <pc:sldMk cId="560419468" sldId="266"/>
            <ac:spMk id="2" creationId="{7C79C834-EEED-425F-8DD3-F844B2AF2434}"/>
          </ac:spMkLst>
        </pc:spChg>
        <pc:spChg chg="mod">
          <ac:chgData name="Matheus Machado de Oliveira" userId="S::matheus.machado18@senaisp.edu.br::340fc4e8-4bfa-481b-9a58-a424d5b420e8" providerId="AD" clId="Web-{5A252CE9-2A9B-42AB-AD7B-6BE73AEDC423}" dt="2021-04-13T13:55:20.505" v="75" actId="20577"/>
          <ac:spMkLst>
            <pc:docMk/>
            <pc:sldMk cId="560419468" sldId="266"/>
            <ac:spMk id="3" creationId="{DABA4194-95A1-4F26-9480-77519D64286C}"/>
          </ac:spMkLst>
        </pc:spChg>
      </pc:sldChg>
    </pc:docChg>
  </pc:docChgLst>
  <pc:docChgLst>
    <pc:chgData name="Matheus Machado de Oliveira" userId="S::matheus.machado18@senaisp.edu.br::340fc4e8-4bfa-481b-9a58-a424d5b420e8" providerId="AD" clId="Web-{A4717A95-FA79-4C31-BB05-8B0DFD148B29}"/>
    <pc:docChg chg="modSld addMainMaster delMainMaster">
      <pc:chgData name="Matheus Machado de Oliveira" userId="S::matheus.machado18@senaisp.edu.br::340fc4e8-4bfa-481b-9a58-a424d5b420e8" providerId="AD" clId="Web-{A4717A95-FA79-4C31-BB05-8B0DFD148B29}" dt="2021-04-13T12:41:30.873" v="1"/>
      <pc:docMkLst>
        <pc:docMk/>
      </pc:docMkLst>
      <pc:sldChg chg="modSp mod modClrScheme chgLayout">
        <pc:chgData name="Matheus Machado de Oliveira" userId="S::matheus.machado18@senaisp.edu.br::340fc4e8-4bfa-481b-9a58-a424d5b420e8" providerId="AD" clId="Web-{A4717A95-FA79-4C31-BB05-8B0DFD148B29}" dt="2021-04-13T12:41:30.873" v="1"/>
        <pc:sldMkLst>
          <pc:docMk/>
          <pc:sldMk cId="2210866551" sldId="256"/>
        </pc:sldMkLst>
        <pc:spChg chg="mod ord">
          <ac:chgData name="Matheus Machado de Oliveira" userId="S::matheus.machado18@senaisp.edu.br::340fc4e8-4bfa-481b-9a58-a424d5b420e8" providerId="AD" clId="Web-{A4717A95-FA79-4C31-BB05-8B0DFD148B29}" dt="2021-04-13T12:41:30.873" v="1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Matheus Machado de Oliveira" userId="S::matheus.machado18@senaisp.edu.br::340fc4e8-4bfa-481b-9a58-a424d5b420e8" providerId="AD" clId="Web-{A4717A95-FA79-4C31-BB05-8B0DFD148B29}" dt="2021-04-13T12:41:30.873" v="1"/>
          <ac:spMkLst>
            <pc:docMk/>
            <pc:sldMk cId="2210866551" sldId="256"/>
            <ac:spMk id="3" creationId="{00000000-0000-0000-0000-000000000000}"/>
          </ac:spMkLst>
        </pc:spChg>
      </pc:sldChg>
      <pc:sldMasterChg chg="del delSldLayout">
        <pc:chgData name="Matheus Machado de Oliveira" userId="S::matheus.machado18@senaisp.edu.br::340fc4e8-4bfa-481b-9a58-a424d5b420e8" providerId="AD" clId="Web-{A4717A95-FA79-4C31-BB05-8B0DFD148B29}" dt="2021-04-13T12:41:20.826" v="0"/>
        <pc:sldMasterMkLst>
          <pc:docMk/>
          <pc:sldMasterMk cId="2675746937" sldId="2147483648"/>
        </pc:sldMasterMkLst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Matheus Machado de Oliveira" userId="S::matheus.machado18@senaisp.edu.br::340fc4e8-4bfa-481b-9a58-a424d5b420e8" providerId="AD" clId="Web-{A4717A95-FA79-4C31-BB05-8B0DFD148B29}" dt="2021-04-13T12:41:20.826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Matheus Machado de Oliveira" userId="S::matheus.machado18@senaisp.edu.br::340fc4e8-4bfa-481b-9a58-a424d5b420e8" providerId="AD" clId="Web-{A4717A95-FA79-4C31-BB05-8B0DFD148B29}" dt="2021-04-13T12:41:30.873" v="1"/>
        <pc:sldMasterMkLst>
          <pc:docMk/>
          <pc:sldMasterMk cId="461815423" sldId="2147483660"/>
        </pc:sldMasterMkLst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1152270944" sldId="2147483661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3126897082" sldId="2147483662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1809219737" sldId="2147483663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1425483573" sldId="2147483664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2996000711" sldId="2147483665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3941994093" sldId="2147483666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1109887482" sldId="2147483667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907444377" sldId="2147483668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1455576237" sldId="2147483669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455494755" sldId="2147483670"/>
          </pc:sldLayoutMkLst>
        </pc:sldLayoutChg>
        <pc:sldLayoutChg chg="add del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461815423" sldId="2147483660"/>
            <pc:sldLayoutMk cId="1853037830" sldId="2147483671"/>
          </pc:sldLayoutMkLst>
        </pc:sldLayoutChg>
      </pc:sldMasterChg>
      <pc:sldMasterChg chg="add addSldLayout modSldLayout">
        <pc:chgData name="Matheus Machado de Oliveira" userId="S::matheus.machado18@senaisp.edu.br::340fc4e8-4bfa-481b-9a58-a424d5b420e8" providerId="AD" clId="Web-{A4717A95-FA79-4C31-BB05-8B0DFD148B29}" dt="2021-04-13T12:41:30.873" v="1"/>
        <pc:sldMasterMkLst>
          <pc:docMk/>
          <pc:sldMasterMk cId="2315299390" sldId="2147483672"/>
        </pc:sldMasterMkLst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339590786" sldId="2147483673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2823652192" sldId="2147483674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2634676704" sldId="2147483675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1326667060" sldId="2147483676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2787842733" sldId="2147483677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2030031952" sldId="2147483678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4176128450" sldId="2147483679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3990766028" sldId="2147483680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1303268323" sldId="2147483681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3202959562" sldId="2147483682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91344673" sldId="2147483683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2058482852" sldId="2147483684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612375537" sldId="2147483685"/>
          </pc:sldLayoutMkLst>
        </pc:sldLayoutChg>
        <pc:sldLayoutChg chg="add mod replId">
          <pc:chgData name="Matheus Machado de Oliveira" userId="S::matheus.machado18@senaisp.edu.br::340fc4e8-4bfa-481b-9a58-a424d5b420e8" providerId="AD" clId="Web-{A4717A95-FA79-4C31-BB05-8B0DFD148B29}" dt="2021-04-13T12:41:30.873" v="1"/>
          <pc:sldLayoutMkLst>
            <pc:docMk/>
            <pc:sldMasterMk cId="2315299390" sldId="2147483672"/>
            <pc:sldLayoutMk cId="2758331519" sldId="2147483686"/>
          </pc:sldLayoutMkLst>
        </pc:sldLayoutChg>
      </pc:sldMasterChg>
    </pc:docChg>
  </pc:docChgLst>
  <pc:docChgLst>
    <pc:chgData name="Matheus Machado de Oliveira" userId="S::matheus.machado18@senaisp.edu.br::340fc4e8-4bfa-481b-9a58-a424d5b420e8" providerId="AD" clId="Web-{455666FC-ADA3-4C03-BBBC-B927E6D3B132}"/>
    <pc:docChg chg="modSld">
      <pc:chgData name="Matheus Machado de Oliveira" userId="S::matheus.machado18@senaisp.edu.br::340fc4e8-4bfa-481b-9a58-a424d5b420e8" providerId="AD" clId="Web-{455666FC-ADA3-4C03-BBBC-B927E6D3B132}" dt="2021-04-13T13:06:56.707" v="115" actId="20577"/>
      <pc:docMkLst>
        <pc:docMk/>
      </pc:docMkLst>
      <pc:sldChg chg="addSp delSp modSp">
        <pc:chgData name="Matheus Machado de Oliveira" userId="S::matheus.machado18@senaisp.edu.br::340fc4e8-4bfa-481b-9a58-a424d5b420e8" providerId="AD" clId="Web-{455666FC-ADA3-4C03-BBBC-B927E6D3B132}" dt="2021-04-13T13:04:15.864" v="107" actId="1076"/>
        <pc:sldMkLst>
          <pc:docMk/>
          <pc:sldMk cId="2044519392" sldId="257"/>
        </pc:sldMkLst>
        <pc:spChg chg="mod">
          <ac:chgData name="Matheus Machado de Oliveira" userId="S::matheus.machado18@senaisp.edu.br::340fc4e8-4bfa-481b-9a58-a424d5b420e8" providerId="AD" clId="Web-{455666FC-ADA3-4C03-BBBC-B927E6D3B132}" dt="2021-04-13T12:59:16.241" v="74" actId="20577"/>
          <ac:spMkLst>
            <pc:docMk/>
            <pc:sldMk cId="2044519392" sldId="257"/>
            <ac:spMk id="2" creationId="{841CF355-C8F8-45FB-AE73-8F00541B3900}"/>
          </ac:spMkLst>
        </pc:spChg>
        <pc:spChg chg="mod">
          <ac:chgData name="Matheus Machado de Oliveira" userId="S::matheus.machado18@senaisp.edu.br::340fc4e8-4bfa-481b-9a58-a424d5b420e8" providerId="AD" clId="Web-{455666FC-ADA3-4C03-BBBC-B927E6D3B132}" dt="2021-04-13T13:03:46.611" v="100" actId="20577"/>
          <ac:spMkLst>
            <pc:docMk/>
            <pc:sldMk cId="2044519392" sldId="257"/>
            <ac:spMk id="3" creationId="{C85BA1B9-3A54-4A15-BA4C-C88DA71C6122}"/>
          </ac:spMkLst>
        </pc:spChg>
        <pc:picChg chg="add del mod">
          <ac:chgData name="Matheus Machado de Oliveira" userId="S::matheus.machado18@senaisp.edu.br::340fc4e8-4bfa-481b-9a58-a424d5b420e8" providerId="AD" clId="Web-{455666FC-ADA3-4C03-BBBC-B927E6D3B132}" dt="2021-04-13T12:55:33.126" v="51"/>
          <ac:picMkLst>
            <pc:docMk/>
            <pc:sldMk cId="2044519392" sldId="257"/>
            <ac:picMk id="4" creationId="{CBF2B492-E243-4E68-A1FF-4752F5B8BD70}"/>
          </ac:picMkLst>
        </pc:picChg>
        <pc:picChg chg="add del mod">
          <ac:chgData name="Matheus Machado de Oliveira" userId="S::matheus.machado18@senaisp.edu.br::340fc4e8-4bfa-481b-9a58-a424d5b420e8" providerId="AD" clId="Web-{455666FC-ADA3-4C03-BBBC-B927E6D3B132}" dt="2021-04-13T13:03:34.407" v="98"/>
          <ac:picMkLst>
            <pc:docMk/>
            <pc:sldMk cId="2044519392" sldId="257"/>
            <ac:picMk id="5" creationId="{7BECEA16-6FAE-406D-8ED0-F7DF81374FED}"/>
          </ac:picMkLst>
        </pc:picChg>
        <pc:picChg chg="add mod">
          <ac:chgData name="Matheus Machado de Oliveira" userId="S::matheus.machado18@senaisp.edu.br::340fc4e8-4bfa-481b-9a58-a424d5b420e8" providerId="AD" clId="Web-{455666FC-ADA3-4C03-BBBC-B927E6D3B132}" dt="2021-04-13T13:04:15.864" v="107" actId="1076"/>
          <ac:picMkLst>
            <pc:docMk/>
            <pc:sldMk cId="2044519392" sldId="257"/>
            <ac:picMk id="6" creationId="{50E4CB4E-68D2-422F-95AF-15A596406314}"/>
          </ac:picMkLst>
        </pc:picChg>
      </pc:sldChg>
      <pc:sldChg chg="modSp">
        <pc:chgData name="Matheus Machado de Oliveira" userId="S::matheus.machado18@senaisp.edu.br::340fc4e8-4bfa-481b-9a58-a424d5b420e8" providerId="AD" clId="Web-{455666FC-ADA3-4C03-BBBC-B927E6D3B132}" dt="2021-04-13T13:06:56.707" v="115" actId="20577"/>
        <pc:sldMkLst>
          <pc:docMk/>
          <pc:sldMk cId="53659863" sldId="258"/>
        </pc:sldMkLst>
        <pc:spChg chg="mod">
          <ac:chgData name="Matheus Machado de Oliveira" userId="S::matheus.machado18@senaisp.edu.br::340fc4e8-4bfa-481b-9a58-a424d5b420e8" providerId="AD" clId="Web-{455666FC-ADA3-4C03-BBBC-B927E6D3B132}" dt="2021-04-13T13:06:56.707" v="115" actId="20577"/>
          <ac:spMkLst>
            <pc:docMk/>
            <pc:sldMk cId="53659863" sldId="258"/>
            <ac:spMk id="2" creationId="{C9C9444A-4B71-44C7-B3A5-FBF592E7A60F}"/>
          </ac:spMkLst>
        </pc:spChg>
        <pc:spChg chg="mod">
          <ac:chgData name="Matheus Machado de Oliveira" userId="S::matheus.machado18@senaisp.edu.br::340fc4e8-4bfa-481b-9a58-a424d5b420e8" providerId="AD" clId="Web-{455666FC-ADA3-4C03-BBBC-B927E6D3B132}" dt="2021-04-13T12:59:36.837" v="83" actId="20577"/>
          <ac:spMkLst>
            <pc:docMk/>
            <pc:sldMk cId="53659863" sldId="258"/>
            <ac:spMk id="3" creationId="{0F7C97B4-C867-448B-AB41-1929CAE489EE}"/>
          </ac:spMkLst>
        </pc:spChg>
      </pc:sldChg>
      <pc:sldChg chg="modSp">
        <pc:chgData name="Matheus Machado de Oliveira" userId="S::matheus.machado18@senaisp.edu.br::340fc4e8-4bfa-481b-9a58-a424d5b420e8" providerId="AD" clId="Web-{455666FC-ADA3-4C03-BBBC-B927E6D3B132}" dt="2021-04-13T13:00:56.173" v="87" actId="20577"/>
        <pc:sldMkLst>
          <pc:docMk/>
          <pc:sldMk cId="3565484867" sldId="259"/>
        </pc:sldMkLst>
        <pc:spChg chg="mod">
          <ac:chgData name="Matheus Machado de Oliveira" userId="S::matheus.machado18@senaisp.edu.br::340fc4e8-4bfa-481b-9a58-a424d5b420e8" providerId="AD" clId="Web-{455666FC-ADA3-4C03-BBBC-B927E6D3B132}" dt="2021-04-13T13:00:56.173" v="87" actId="20577"/>
          <ac:spMkLst>
            <pc:docMk/>
            <pc:sldMk cId="3565484867" sldId="259"/>
            <ac:spMk id="2" creationId="{DE7D5BAB-858B-4EF1-9E19-4D430485FD6C}"/>
          </ac:spMkLst>
        </pc:spChg>
      </pc:sldChg>
    </pc:docChg>
  </pc:docChgLst>
  <pc:docChgLst>
    <pc:chgData name="ATILA ANDREATTI OLIVI" userId="S::atila.olivi@senaisp.edu.br::6cbae949-0848-477b-8f65-7409e30079b0" providerId="AD" clId="Web-{26A0A7B4-E4B3-42E5-ACA5-3DE0F20FF497}"/>
    <pc:docChg chg="modSld">
      <pc:chgData name="ATILA ANDREATTI OLIVI" userId="S::atila.olivi@senaisp.edu.br::6cbae949-0848-477b-8f65-7409e30079b0" providerId="AD" clId="Web-{26A0A7B4-E4B3-42E5-ACA5-3DE0F20FF497}" dt="2021-04-13T12:45:45.774" v="10" actId="20577"/>
      <pc:docMkLst>
        <pc:docMk/>
      </pc:docMkLst>
      <pc:sldChg chg="modSp">
        <pc:chgData name="ATILA ANDREATTI OLIVI" userId="S::atila.olivi@senaisp.edu.br::6cbae949-0848-477b-8f65-7409e30079b0" providerId="AD" clId="Web-{26A0A7B4-E4B3-42E5-ACA5-3DE0F20FF497}" dt="2021-04-13T12:45:45.774" v="10" actId="20577"/>
        <pc:sldMkLst>
          <pc:docMk/>
          <pc:sldMk cId="2210866551" sldId="256"/>
        </pc:sldMkLst>
        <pc:spChg chg="mod">
          <ac:chgData name="ATILA ANDREATTI OLIVI" userId="S::atila.olivi@senaisp.edu.br::6cbae949-0848-477b-8f65-7409e30079b0" providerId="AD" clId="Web-{26A0A7B4-E4B3-42E5-ACA5-3DE0F20FF497}" dt="2021-04-13T12:45:45.774" v="10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Matheus Machado de Oliveira" userId="S::matheus.machado18@senaisp.edu.br::340fc4e8-4bfa-481b-9a58-a424d5b420e8" providerId="AD" clId="Web-{A7ADA373-1A7B-4ECB-8FBD-CE6A6B44DF8F}"/>
    <pc:docChg chg="addSld modSld">
      <pc:chgData name="Matheus Machado de Oliveira" userId="S::matheus.machado18@senaisp.edu.br::340fc4e8-4bfa-481b-9a58-a424d5b420e8" providerId="AD" clId="Web-{A7ADA373-1A7B-4ECB-8FBD-CE6A6B44DF8F}" dt="2021-04-13T12:49:48.678" v="67" actId="20577"/>
      <pc:docMkLst>
        <pc:docMk/>
      </pc:docMkLst>
      <pc:sldChg chg="modSp">
        <pc:chgData name="Matheus Machado de Oliveira" userId="S::matheus.machado18@senaisp.edu.br::340fc4e8-4bfa-481b-9a58-a424d5b420e8" providerId="AD" clId="Web-{A7ADA373-1A7B-4ECB-8FBD-CE6A6B44DF8F}" dt="2021-04-13T12:48:43.537" v="42" actId="14100"/>
        <pc:sldMkLst>
          <pc:docMk/>
          <pc:sldMk cId="2210866551" sldId="256"/>
        </pc:sldMkLst>
        <pc:spChg chg="mod">
          <ac:chgData name="Matheus Machado de Oliveira" userId="S::matheus.machado18@senaisp.edu.br::340fc4e8-4bfa-481b-9a58-a424d5b420e8" providerId="AD" clId="Web-{A7ADA373-1A7B-4ECB-8FBD-CE6A6B44DF8F}" dt="2021-04-13T12:48:43.537" v="42" actId="1410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Matheus Machado de Oliveira" userId="S::matheus.machado18@senaisp.edu.br::340fc4e8-4bfa-481b-9a58-a424d5b420e8" providerId="AD" clId="Web-{A7ADA373-1A7B-4ECB-8FBD-CE6A6B44DF8F}" dt="2021-04-13T12:48:14.818" v="3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Matheus Machado de Oliveira" userId="S::matheus.machado18@senaisp.edu.br::340fc4e8-4bfa-481b-9a58-a424d5b420e8" providerId="AD" clId="Web-{A7ADA373-1A7B-4ECB-8FBD-CE6A6B44DF8F}" dt="2021-04-13T12:49:48.678" v="67" actId="20577"/>
        <pc:sldMkLst>
          <pc:docMk/>
          <pc:sldMk cId="2044519392" sldId="257"/>
        </pc:sldMkLst>
        <pc:spChg chg="mod">
          <ac:chgData name="Matheus Machado de Oliveira" userId="S::matheus.machado18@senaisp.edu.br::340fc4e8-4bfa-481b-9a58-a424d5b420e8" providerId="AD" clId="Web-{A7ADA373-1A7B-4ECB-8FBD-CE6A6B44DF8F}" dt="2021-04-13T12:49:48.678" v="67" actId="20577"/>
          <ac:spMkLst>
            <pc:docMk/>
            <pc:sldMk cId="2044519392" sldId="257"/>
            <ac:spMk id="2" creationId="{841CF355-C8F8-45FB-AE73-8F00541B3900}"/>
          </ac:spMkLst>
        </pc:spChg>
        <pc:spChg chg="mod">
          <ac:chgData name="Matheus Machado de Oliveira" userId="S::matheus.machado18@senaisp.edu.br::340fc4e8-4bfa-481b-9a58-a424d5b420e8" providerId="AD" clId="Web-{A7ADA373-1A7B-4ECB-8FBD-CE6A6B44DF8F}" dt="2021-04-13T12:49:43.725" v="66" actId="20577"/>
          <ac:spMkLst>
            <pc:docMk/>
            <pc:sldMk cId="2044519392" sldId="257"/>
            <ac:spMk id="3" creationId="{C85BA1B9-3A54-4A15-BA4C-C88DA71C6122}"/>
          </ac:spMkLst>
        </pc:spChg>
      </pc:sldChg>
      <pc:sldChg chg="new">
        <pc:chgData name="Matheus Machado de Oliveira" userId="S::matheus.machado18@senaisp.edu.br::340fc4e8-4bfa-481b-9a58-a424d5b420e8" providerId="AD" clId="Web-{A7ADA373-1A7B-4ECB-8FBD-CE6A6B44DF8F}" dt="2021-04-13T12:48:21.255" v="36"/>
        <pc:sldMkLst>
          <pc:docMk/>
          <pc:sldMk cId="53659863" sldId="258"/>
        </pc:sldMkLst>
      </pc:sldChg>
      <pc:sldChg chg="new">
        <pc:chgData name="Matheus Machado de Oliveira" userId="S::matheus.machado18@senaisp.edu.br::340fc4e8-4bfa-481b-9a58-a424d5b420e8" providerId="AD" clId="Web-{A7ADA373-1A7B-4ECB-8FBD-CE6A6B44DF8F}" dt="2021-04-13T12:48:23.427" v="37"/>
        <pc:sldMkLst>
          <pc:docMk/>
          <pc:sldMk cId="3565484867" sldId="259"/>
        </pc:sldMkLst>
      </pc:sldChg>
      <pc:sldChg chg="new">
        <pc:chgData name="Matheus Machado de Oliveira" userId="S::matheus.machado18@senaisp.edu.br::340fc4e8-4bfa-481b-9a58-a424d5b420e8" providerId="AD" clId="Web-{A7ADA373-1A7B-4ECB-8FBD-CE6A6B44DF8F}" dt="2021-04-13T12:48:25.990" v="38"/>
        <pc:sldMkLst>
          <pc:docMk/>
          <pc:sldMk cId="1748355486" sldId="260"/>
        </pc:sldMkLst>
      </pc:sldChg>
      <pc:sldChg chg="new">
        <pc:chgData name="Matheus Machado de Oliveira" userId="S::matheus.machado18@senaisp.edu.br::340fc4e8-4bfa-481b-9a58-a424d5b420e8" providerId="AD" clId="Web-{A7ADA373-1A7B-4ECB-8FBD-CE6A6B44DF8F}" dt="2021-04-13T12:48:31.583" v="39"/>
        <pc:sldMkLst>
          <pc:docMk/>
          <pc:sldMk cId="2351398620" sldId="261"/>
        </pc:sldMkLst>
      </pc:sldChg>
      <pc:sldChg chg="new">
        <pc:chgData name="Matheus Machado de Oliveira" userId="S::matheus.machado18@senaisp.edu.br::340fc4e8-4bfa-481b-9a58-a424d5b420e8" providerId="AD" clId="Web-{A7ADA373-1A7B-4ECB-8FBD-CE6A6B44DF8F}" dt="2021-04-13T12:48:35.052" v="40"/>
        <pc:sldMkLst>
          <pc:docMk/>
          <pc:sldMk cId="604787089" sldId="262"/>
        </pc:sldMkLst>
      </pc:sldChg>
    </pc:docChg>
  </pc:docChgLst>
  <pc:docChgLst>
    <pc:chgData name="Matheus Machado de Oliveira" userId="S::matheus.machado18@senaisp.edu.br::340fc4e8-4bfa-481b-9a58-a424d5b420e8" providerId="AD" clId="Web-{ABF00174-D3A0-40A6-A541-7E8940530F1A}"/>
    <pc:docChg chg="addSld modSld">
      <pc:chgData name="Matheus Machado de Oliveira" userId="S::matheus.machado18@senaisp.edu.br::340fc4e8-4bfa-481b-9a58-a424d5b420e8" providerId="AD" clId="Web-{ABF00174-D3A0-40A6-A541-7E8940530F1A}" dt="2021-04-13T13:43:36.260" v="346" actId="1076"/>
      <pc:docMkLst>
        <pc:docMk/>
      </pc:docMkLst>
      <pc:sldChg chg="addSp modSp">
        <pc:chgData name="Matheus Machado de Oliveira" userId="S::matheus.machado18@senaisp.edu.br::340fc4e8-4bfa-481b-9a58-a424d5b420e8" providerId="AD" clId="Web-{ABF00174-D3A0-40A6-A541-7E8940530F1A}" dt="2021-04-13T13:31:48.021" v="96" actId="14100"/>
        <pc:sldMkLst>
          <pc:docMk/>
          <pc:sldMk cId="2351398620" sldId="261"/>
        </pc:sldMkLst>
        <pc:spChg chg="mod">
          <ac:chgData name="Matheus Machado de Oliveira" userId="S::matheus.machado18@senaisp.edu.br::340fc4e8-4bfa-481b-9a58-a424d5b420e8" providerId="AD" clId="Web-{ABF00174-D3A0-40A6-A541-7E8940530F1A}" dt="2021-04-13T13:31:48.021" v="96" actId="14100"/>
          <ac:spMkLst>
            <pc:docMk/>
            <pc:sldMk cId="2351398620" sldId="261"/>
            <ac:spMk id="2" creationId="{91FB0A5D-D40F-4E03-A093-52229606100B}"/>
          </ac:spMkLst>
        </pc:spChg>
        <pc:spChg chg="mod">
          <ac:chgData name="Matheus Machado de Oliveira" userId="S::matheus.machado18@senaisp.edu.br::340fc4e8-4bfa-481b-9a58-a424d5b420e8" providerId="AD" clId="Web-{ABF00174-D3A0-40A6-A541-7E8940530F1A}" dt="2021-04-13T13:28:13.563" v="53" actId="20577"/>
          <ac:spMkLst>
            <pc:docMk/>
            <pc:sldMk cId="2351398620" sldId="261"/>
            <ac:spMk id="3" creationId="{C7B20521-EC2A-4CBC-8C76-6133E61C9F63}"/>
          </ac:spMkLst>
        </pc:spChg>
        <pc:picChg chg="add mod modCrop">
          <ac:chgData name="Matheus Machado de Oliveira" userId="S::matheus.machado18@senaisp.edu.br::340fc4e8-4bfa-481b-9a58-a424d5b420e8" providerId="AD" clId="Web-{ABF00174-D3A0-40A6-A541-7E8940530F1A}" dt="2021-04-13T13:30:01.964" v="71" actId="1076"/>
          <ac:picMkLst>
            <pc:docMk/>
            <pc:sldMk cId="2351398620" sldId="261"/>
            <ac:picMk id="4" creationId="{76C14D02-8C0F-4854-9361-DB4181ED83C7}"/>
          </ac:picMkLst>
        </pc:picChg>
      </pc:sldChg>
      <pc:sldChg chg="modSp">
        <pc:chgData name="Matheus Machado de Oliveira" userId="S::matheus.machado18@senaisp.edu.br::340fc4e8-4bfa-481b-9a58-a424d5b420e8" providerId="AD" clId="Web-{ABF00174-D3A0-40A6-A541-7E8940530F1A}" dt="2021-04-13T13:38:58.765" v="226" actId="14100"/>
        <pc:sldMkLst>
          <pc:docMk/>
          <pc:sldMk cId="604787089" sldId="262"/>
        </pc:sldMkLst>
        <pc:spChg chg="mod">
          <ac:chgData name="Matheus Machado de Oliveira" userId="S::matheus.machado18@senaisp.edu.br::340fc4e8-4bfa-481b-9a58-a424d5b420e8" providerId="AD" clId="Web-{ABF00174-D3A0-40A6-A541-7E8940530F1A}" dt="2021-04-13T13:38:58.765" v="226" actId="14100"/>
          <ac:spMkLst>
            <pc:docMk/>
            <pc:sldMk cId="604787089" sldId="262"/>
            <ac:spMk id="2" creationId="{30435D39-21AC-458F-8E6C-86612BF82417}"/>
          </ac:spMkLst>
        </pc:spChg>
      </pc:sldChg>
      <pc:sldChg chg="modSp new">
        <pc:chgData name="Matheus Machado de Oliveira" userId="S::matheus.machado18@senaisp.edu.br::340fc4e8-4bfa-481b-9a58-a424d5b420e8" providerId="AD" clId="Web-{ABF00174-D3A0-40A6-A541-7E8940530F1A}" dt="2021-04-13T13:37:06.739" v="181" actId="1076"/>
        <pc:sldMkLst>
          <pc:docMk/>
          <pc:sldMk cId="3090630022" sldId="263"/>
        </pc:sldMkLst>
        <pc:spChg chg="mod">
          <ac:chgData name="Matheus Machado de Oliveira" userId="S::matheus.machado18@senaisp.edu.br::340fc4e8-4bfa-481b-9a58-a424d5b420e8" providerId="AD" clId="Web-{ABF00174-D3A0-40A6-A541-7E8940530F1A}" dt="2021-04-13T13:37:06.739" v="181" actId="1076"/>
          <ac:spMkLst>
            <pc:docMk/>
            <pc:sldMk cId="3090630022" sldId="263"/>
            <ac:spMk id="2" creationId="{AC60E3B8-C6D8-4091-A573-EF6C1A91B98D}"/>
          </ac:spMkLst>
        </pc:spChg>
      </pc:sldChg>
      <pc:sldChg chg="addSp delSp modSp new">
        <pc:chgData name="Matheus Machado de Oliveira" userId="S::matheus.machado18@senaisp.edu.br::340fc4e8-4bfa-481b-9a58-a424d5b420e8" providerId="AD" clId="Web-{ABF00174-D3A0-40A6-A541-7E8940530F1A}" dt="2021-04-13T13:43:36.260" v="346" actId="1076"/>
        <pc:sldMkLst>
          <pc:docMk/>
          <pc:sldMk cId="1915470790" sldId="264"/>
        </pc:sldMkLst>
        <pc:spChg chg="mod">
          <ac:chgData name="Matheus Machado de Oliveira" userId="S::matheus.machado18@senaisp.edu.br::340fc4e8-4bfa-481b-9a58-a424d5b420e8" providerId="AD" clId="Web-{ABF00174-D3A0-40A6-A541-7E8940530F1A}" dt="2021-04-13T13:40:21.460" v="262" actId="20577"/>
          <ac:spMkLst>
            <pc:docMk/>
            <pc:sldMk cId="1915470790" sldId="264"/>
            <ac:spMk id="2" creationId="{10E1E77A-089F-469D-B3BD-E5B427C694BC}"/>
          </ac:spMkLst>
        </pc:spChg>
        <pc:spChg chg="mod">
          <ac:chgData name="Matheus Machado de Oliveira" userId="S::matheus.machado18@senaisp.edu.br::340fc4e8-4bfa-481b-9a58-a424d5b420e8" providerId="AD" clId="Web-{ABF00174-D3A0-40A6-A541-7E8940530F1A}" dt="2021-04-13T13:43:23.525" v="341" actId="20577"/>
          <ac:spMkLst>
            <pc:docMk/>
            <pc:sldMk cId="1915470790" sldId="264"/>
            <ac:spMk id="3" creationId="{FCBE6C8F-40CD-46BA-B6FB-D42010116814}"/>
          </ac:spMkLst>
        </pc:spChg>
        <pc:picChg chg="add del mod">
          <ac:chgData name="Matheus Machado de Oliveira" userId="S::matheus.machado18@senaisp.edu.br::340fc4e8-4bfa-481b-9a58-a424d5b420e8" providerId="AD" clId="Web-{ABF00174-D3A0-40A6-A541-7E8940530F1A}" dt="2021-04-13T13:43:19.087" v="340"/>
          <ac:picMkLst>
            <pc:docMk/>
            <pc:sldMk cId="1915470790" sldId="264"/>
            <ac:picMk id="4" creationId="{C6D7C73A-5C6A-4EB7-BFCA-489661800AE8}"/>
          </ac:picMkLst>
        </pc:picChg>
        <pc:picChg chg="add mod">
          <ac:chgData name="Matheus Machado de Oliveira" userId="S::matheus.machado18@senaisp.edu.br::340fc4e8-4bfa-481b-9a58-a424d5b420e8" providerId="AD" clId="Web-{ABF00174-D3A0-40A6-A541-7E8940530F1A}" dt="2021-04-13T13:43:36.260" v="346" actId="1076"/>
          <ac:picMkLst>
            <pc:docMk/>
            <pc:sldMk cId="1915470790" sldId="264"/>
            <ac:picMk id="5" creationId="{45D25852-28C9-4E32-9400-556E5C28013E}"/>
          </ac:picMkLst>
        </pc:picChg>
      </pc:sldChg>
      <pc:sldChg chg="new">
        <pc:chgData name="Matheus Machado de Oliveira" userId="S::matheus.machado18@senaisp.edu.br::340fc4e8-4bfa-481b-9a58-a424d5b420e8" providerId="AD" clId="Web-{ABF00174-D3A0-40A6-A541-7E8940530F1A}" dt="2021-04-13T13:40:39.603" v="280"/>
        <pc:sldMkLst>
          <pc:docMk/>
          <pc:sldMk cId="97830120" sldId="265"/>
        </pc:sldMkLst>
      </pc:sldChg>
    </pc:docChg>
  </pc:docChgLst>
  <pc:docChgLst>
    <pc:chgData name="Jefferson Despezzio Correia" userId="S::jefferson.correia2@senaisp.edu.br::24012b35-8317-40fe-a1ac-243f52f2cce8" providerId="AD" clId="Web-{A0D2C152-AF0A-4182-8274-8D45853752CF}"/>
    <pc:docChg chg="modSld">
      <pc:chgData name="Jefferson Despezzio Correia" userId="S::jefferson.correia2@senaisp.edu.br::24012b35-8317-40fe-a1ac-243f52f2cce8" providerId="AD" clId="Web-{A0D2C152-AF0A-4182-8274-8D45853752CF}" dt="2021-04-13T13:41:56.816" v="105" actId="1076"/>
      <pc:docMkLst>
        <pc:docMk/>
      </pc:docMkLst>
      <pc:sldChg chg="modSp">
        <pc:chgData name="Jefferson Despezzio Correia" userId="S::jefferson.correia2@senaisp.edu.br::24012b35-8317-40fe-a1ac-243f52f2cce8" providerId="AD" clId="Web-{A0D2C152-AF0A-4182-8274-8D45853752CF}" dt="2021-04-13T13:02:46.609" v="1" actId="1076"/>
        <pc:sldMkLst>
          <pc:docMk/>
          <pc:sldMk cId="2044519392" sldId="257"/>
        </pc:sldMkLst>
        <pc:spChg chg="mod">
          <ac:chgData name="Jefferson Despezzio Correia" userId="S::jefferson.correia2@senaisp.edu.br::24012b35-8317-40fe-a1ac-243f52f2cce8" providerId="AD" clId="Web-{A0D2C152-AF0A-4182-8274-8D45853752CF}" dt="2021-04-13T13:02:46.609" v="1" actId="1076"/>
          <ac:spMkLst>
            <pc:docMk/>
            <pc:sldMk cId="2044519392" sldId="257"/>
            <ac:spMk id="3" creationId="{C85BA1B9-3A54-4A15-BA4C-C88DA71C6122}"/>
          </ac:spMkLst>
        </pc:spChg>
        <pc:picChg chg="mod">
          <ac:chgData name="Jefferson Despezzio Correia" userId="S::jefferson.correia2@senaisp.edu.br::24012b35-8317-40fe-a1ac-243f52f2cce8" providerId="AD" clId="Web-{A0D2C152-AF0A-4182-8274-8D45853752CF}" dt="2021-04-13T13:02:37.422" v="0" actId="1076"/>
          <ac:picMkLst>
            <pc:docMk/>
            <pc:sldMk cId="2044519392" sldId="257"/>
            <ac:picMk id="5" creationId="{7BECEA16-6FAE-406D-8ED0-F7DF81374FED}"/>
          </ac:picMkLst>
        </pc:picChg>
      </pc:sldChg>
      <pc:sldChg chg="addSp delSp modSp">
        <pc:chgData name="Jefferson Despezzio Correia" userId="S::jefferson.correia2@senaisp.edu.br::24012b35-8317-40fe-a1ac-243f52f2cce8" providerId="AD" clId="Web-{A0D2C152-AF0A-4182-8274-8D45853752CF}" dt="2021-04-13T13:13:27.751" v="56" actId="20577"/>
        <pc:sldMkLst>
          <pc:docMk/>
          <pc:sldMk cId="53659863" sldId="258"/>
        </pc:sldMkLst>
        <pc:spChg chg="mod">
          <ac:chgData name="Jefferson Despezzio Correia" userId="S::jefferson.correia2@senaisp.edu.br::24012b35-8317-40fe-a1ac-243f52f2cce8" providerId="AD" clId="Web-{A0D2C152-AF0A-4182-8274-8D45853752CF}" dt="2021-04-13T13:11:05.266" v="34" actId="20577"/>
          <ac:spMkLst>
            <pc:docMk/>
            <pc:sldMk cId="53659863" sldId="258"/>
            <ac:spMk id="2" creationId="{C9C9444A-4B71-44C7-B3A5-FBF592E7A60F}"/>
          </ac:spMkLst>
        </pc:spChg>
        <pc:spChg chg="del">
          <ac:chgData name="Jefferson Despezzio Correia" userId="S::jefferson.correia2@senaisp.edu.br::24012b35-8317-40fe-a1ac-243f52f2cce8" providerId="AD" clId="Web-{A0D2C152-AF0A-4182-8274-8D45853752CF}" dt="2021-04-13T13:07:11.438" v="2"/>
          <ac:spMkLst>
            <pc:docMk/>
            <pc:sldMk cId="53659863" sldId="258"/>
            <ac:spMk id="3" creationId="{0F7C97B4-C867-448B-AB41-1929CAE489EE}"/>
          </ac:spMkLst>
        </pc:spChg>
        <pc:spChg chg="add mod">
          <ac:chgData name="Jefferson Despezzio Correia" userId="S::jefferson.correia2@senaisp.edu.br::24012b35-8317-40fe-a1ac-243f52f2cce8" providerId="AD" clId="Web-{A0D2C152-AF0A-4182-8274-8D45853752CF}" dt="2021-04-13T13:13:27.751" v="56" actId="20577"/>
          <ac:spMkLst>
            <pc:docMk/>
            <pc:sldMk cId="53659863" sldId="258"/>
            <ac:spMk id="6" creationId="{6FA14D53-2AD8-482D-9D7A-74C089FC5CA2}"/>
          </ac:spMkLst>
        </pc:spChg>
        <pc:picChg chg="add mod ord">
          <ac:chgData name="Jefferson Despezzio Correia" userId="S::jefferson.correia2@senaisp.edu.br::24012b35-8317-40fe-a1ac-243f52f2cce8" providerId="AD" clId="Web-{A0D2C152-AF0A-4182-8274-8D45853752CF}" dt="2021-04-13T13:13:10.391" v="54" actId="1076"/>
          <ac:picMkLst>
            <pc:docMk/>
            <pc:sldMk cId="53659863" sldId="258"/>
            <ac:picMk id="4" creationId="{74709C01-BE9E-4C4A-8782-F380F890AF99}"/>
          </ac:picMkLst>
        </pc:picChg>
        <pc:picChg chg="add mod">
          <ac:chgData name="Jefferson Despezzio Correia" userId="S::jefferson.correia2@senaisp.edu.br::24012b35-8317-40fe-a1ac-243f52f2cce8" providerId="AD" clId="Web-{A0D2C152-AF0A-4182-8274-8D45853752CF}" dt="2021-04-13T13:12:44.001" v="53" actId="14100"/>
          <ac:picMkLst>
            <pc:docMk/>
            <pc:sldMk cId="53659863" sldId="258"/>
            <ac:picMk id="5" creationId="{4D325867-436E-461D-83C6-79B1F99CA14B}"/>
          </ac:picMkLst>
        </pc:picChg>
      </pc:sldChg>
      <pc:sldChg chg="addSp delSp modSp">
        <pc:chgData name="Jefferson Despezzio Correia" userId="S::jefferson.correia2@senaisp.edu.br::24012b35-8317-40fe-a1ac-243f52f2cce8" providerId="AD" clId="Web-{A0D2C152-AF0A-4182-8274-8D45853752CF}" dt="2021-04-13T13:24:15.424" v="80" actId="20577"/>
        <pc:sldMkLst>
          <pc:docMk/>
          <pc:sldMk cId="1748355486" sldId="260"/>
        </pc:sldMkLst>
        <pc:spChg chg="mod">
          <ac:chgData name="Jefferson Despezzio Correia" userId="S::jefferson.correia2@senaisp.edu.br::24012b35-8317-40fe-a1ac-243f52f2cce8" providerId="AD" clId="Web-{A0D2C152-AF0A-4182-8274-8D45853752CF}" dt="2021-04-13T13:21:39.720" v="63" actId="20577"/>
          <ac:spMkLst>
            <pc:docMk/>
            <pc:sldMk cId="1748355486" sldId="260"/>
            <ac:spMk id="2" creationId="{F833442B-AEA4-4500-A10E-73239CDBAD87}"/>
          </ac:spMkLst>
        </pc:spChg>
        <pc:spChg chg="del">
          <ac:chgData name="Jefferson Despezzio Correia" userId="S::jefferson.correia2@senaisp.edu.br::24012b35-8317-40fe-a1ac-243f52f2cce8" providerId="AD" clId="Web-{A0D2C152-AF0A-4182-8274-8D45853752CF}" dt="2021-04-13T13:20:46.580" v="57"/>
          <ac:spMkLst>
            <pc:docMk/>
            <pc:sldMk cId="1748355486" sldId="260"/>
            <ac:spMk id="3" creationId="{78945A8C-BE06-4327-86A8-BA3CD11EFA42}"/>
          </ac:spMkLst>
        </pc:spChg>
        <pc:spChg chg="add mod">
          <ac:chgData name="Jefferson Despezzio Correia" userId="S::jefferson.correia2@senaisp.edu.br::24012b35-8317-40fe-a1ac-243f52f2cce8" providerId="AD" clId="Web-{A0D2C152-AF0A-4182-8274-8D45853752CF}" dt="2021-04-13T13:24:15.424" v="80" actId="20577"/>
          <ac:spMkLst>
            <pc:docMk/>
            <pc:sldMk cId="1748355486" sldId="260"/>
            <ac:spMk id="5" creationId="{AD9E4A90-F19D-4C96-8AA5-25FD6E3ABA16}"/>
          </ac:spMkLst>
        </pc:spChg>
        <pc:picChg chg="add mod ord">
          <ac:chgData name="Jefferson Despezzio Correia" userId="S::jefferson.correia2@senaisp.edu.br::24012b35-8317-40fe-a1ac-243f52f2cce8" providerId="AD" clId="Web-{A0D2C152-AF0A-4182-8274-8D45853752CF}" dt="2021-04-13T13:22:36.564" v="76" actId="1076"/>
          <ac:picMkLst>
            <pc:docMk/>
            <pc:sldMk cId="1748355486" sldId="260"/>
            <ac:picMk id="4" creationId="{100FFD31-D577-43C0-B381-4DBAF1839CB9}"/>
          </ac:picMkLst>
        </pc:picChg>
      </pc:sldChg>
      <pc:sldChg chg="addSp delSp modSp">
        <pc:chgData name="Jefferson Despezzio Correia" userId="S::jefferson.correia2@senaisp.edu.br::24012b35-8317-40fe-a1ac-243f52f2cce8" providerId="AD" clId="Web-{A0D2C152-AF0A-4182-8274-8D45853752CF}" dt="2021-04-13T13:36:16.581" v="96" actId="20577"/>
        <pc:sldMkLst>
          <pc:docMk/>
          <pc:sldMk cId="2351398620" sldId="261"/>
        </pc:sldMkLst>
        <pc:spChg chg="mod">
          <ac:chgData name="Jefferson Despezzio Correia" userId="S::jefferson.correia2@senaisp.edu.br::24012b35-8317-40fe-a1ac-243f52f2cce8" providerId="AD" clId="Web-{A0D2C152-AF0A-4182-8274-8D45853752CF}" dt="2021-04-13T13:36:16.581" v="96" actId="20577"/>
          <ac:spMkLst>
            <pc:docMk/>
            <pc:sldMk cId="2351398620" sldId="261"/>
            <ac:spMk id="2" creationId="{91FB0A5D-D40F-4E03-A093-52229606100B}"/>
          </ac:spMkLst>
        </pc:spChg>
        <pc:picChg chg="del mod">
          <ac:chgData name="Jefferson Despezzio Correia" userId="S::jefferson.correia2@senaisp.edu.br::24012b35-8317-40fe-a1ac-243f52f2cce8" providerId="AD" clId="Web-{A0D2C152-AF0A-4182-8274-8D45853752CF}" dt="2021-04-13T13:31:06.159" v="85"/>
          <ac:picMkLst>
            <pc:docMk/>
            <pc:sldMk cId="2351398620" sldId="261"/>
            <ac:picMk id="4" creationId="{76C14D02-8C0F-4854-9361-DB4181ED83C7}"/>
          </ac:picMkLst>
        </pc:picChg>
        <pc:picChg chg="add mod">
          <ac:chgData name="Jefferson Despezzio Correia" userId="S::jefferson.correia2@senaisp.edu.br::24012b35-8317-40fe-a1ac-243f52f2cce8" providerId="AD" clId="Web-{A0D2C152-AF0A-4182-8274-8D45853752CF}" dt="2021-04-13T13:33:55.003" v="93" actId="14100"/>
          <ac:picMkLst>
            <pc:docMk/>
            <pc:sldMk cId="2351398620" sldId="261"/>
            <ac:picMk id="5" creationId="{DB4B701D-1818-4238-B1FE-1CBADBAC097B}"/>
          </ac:picMkLst>
        </pc:picChg>
      </pc:sldChg>
      <pc:sldChg chg="addSp delSp modSp">
        <pc:chgData name="Jefferson Despezzio Correia" userId="S::jefferson.correia2@senaisp.edu.br::24012b35-8317-40fe-a1ac-243f52f2cce8" providerId="AD" clId="Web-{A0D2C152-AF0A-4182-8274-8D45853752CF}" dt="2021-04-13T13:41:56.816" v="105" actId="1076"/>
        <pc:sldMkLst>
          <pc:docMk/>
          <pc:sldMk cId="604787089" sldId="262"/>
        </pc:sldMkLst>
        <pc:spChg chg="del">
          <ac:chgData name="Jefferson Despezzio Correia" userId="S::jefferson.correia2@senaisp.edu.br::24012b35-8317-40fe-a1ac-243f52f2cce8" providerId="AD" clId="Web-{A0D2C152-AF0A-4182-8274-8D45853752CF}" dt="2021-04-13T13:41:42.269" v="99"/>
          <ac:spMkLst>
            <pc:docMk/>
            <pc:sldMk cId="604787089" sldId="262"/>
            <ac:spMk id="3" creationId="{FA465C51-B7A2-49FD-89C4-BFCD3EEFDEAB}"/>
          </ac:spMkLst>
        </pc:spChg>
        <pc:picChg chg="add mod ord">
          <ac:chgData name="Jefferson Despezzio Correia" userId="S::jefferson.correia2@senaisp.edu.br::24012b35-8317-40fe-a1ac-243f52f2cce8" providerId="AD" clId="Web-{A0D2C152-AF0A-4182-8274-8D45853752CF}" dt="2021-04-13T13:41:56.816" v="105" actId="1076"/>
          <ac:picMkLst>
            <pc:docMk/>
            <pc:sldMk cId="604787089" sldId="262"/>
            <ac:picMk id="4" creationId="{D55DFAAF-1B6E-4370-BBEA-5B6B25D0C15C}"/>
          </ac:picMkLst>
        </pc:picChg>
      </pc:sldChg>
      <pc:sldChg chg="addSp delSp modSp">
        <pc:chgData name="Jefferson Despezzio Correia" userId="S::jefferson.correia2@senaisp.edu.br::24012b35-8317-40fe-a1ac-243f52f2cce8" providerId="AD" clId="Web-{A0D2C152-AF0A-4182-8274-8D45853752CF}" dt="2021-04-13T13:38:02.581" v="98" actId="20577"/>
        <pc:sldMkLst>
          <pc:docMk/>
          <pc:sldMk cId="3090630022" sldId="263"/>
        </pc:sldMkLst>
        <pc:spChg chg="mod">
          <ac:chgData name="Jefferson Despezzio Correia" userId="S::jefferson.correia2@senaisp.edu.br::24012b35-8317-40fe-a1ac-243f52f2cce8" providerId="AD" clId="Web-{A0D2C152-AF0A-4182-8274-8D45853752CF}" dt="2021-04-13T13:38:02.581" v="98" actId="20577"/>
          <ac:spMkLst>
            <pc:docMk/>
            <pc:sldMk cId="3090630022" sldId="263"/>
            <ac:spMk id="2" creationId="{AC60E3B8-C6D8-4091-A573-EF6C1A91B98D}"/>
          </ac:spMkLst>
        </pc:spChg>
        <pc:spChg chg="del">
          <ac:chgData name="Jefferson Despezzio Correia" userId="S::jefferson.correia2@senaisp.edu.br::24012b35-8317-40fe-a1ac-243f52f2cce8" providerId="AD" clId="Web-{A0D2C152-AF0A-4182-8274-8D45853752CF}" dt="2021-04-13T13:35:50.190" v="94"/>
          <ac:spMkLst>
            <pc:docMk/>
            <pc:sldMk cId="3090630022" sldId="263"/>
            <ac:spMk id="3" creationId="{9927E46B-C107-47DA-8829-2E402A3A6780}"/>
          </ac:spMkLst>
        </pc:spChg>
        <pc:picChg chg="add mod ord">
          <ac:chgData name="Jefferson Despezzio Correia" userId="S::jefferson.correia2@senaisp.edu.br::24012b35-8317-40fe-a1ac-243f52f2cce8" providerId="AD" clId="Web-{A0D2C152-AF0A-4182-8274-8D45853752CF}" dt="2021-04-13T13:35:50.190" v="94"/>
          <ac:picMkLst>
            <pc:docMk/>
            <pc:sldMk cId="3090630022" sldId="263"/>
            <ac:picMk id="4" creationId="{FC123214-22D4-4198-8001-45DE45D3EF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82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9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3r.com.br/utilizando-hooks-usesta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88" y="1365641"/>
            <a:ext cx="11344437" cy="3117187"/>
          </a:xfrm>
        </p:spPr>
        <p:txBody>
          <a:bodyPr/>
          <a:lstStyle/>
          <a:p>
            <a:r>
              <a:rPr lang="de-DE" err="1"/>
              <a:t>Projeto</a:t>
            </a:r>
            <a:r>
              <a:rPr lang="de-DE"/>
              <a:t> List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/>
              <a:t>Grupo</a:t>
            </a:r>
            <a:r>
              <a:rPr lang="de-DE"/>
              <a:t> 4 – Matheus, Jefferson, Jorge, Luana, Larissa e João Duarte.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E77A-089F-469D-B3BD-E5B427C6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8.Passo: Execute seu projeto.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6C8F-40CD-46BA-B6FB-D4201011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noProof="1"/>
              <a:t>Abra seu prompt de comando, dê um cd na pasta de seu projeto e digite o seguinte comando abaixo e aguarde seu projeto abrir automaticamente: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5D25852-28C9-4E32-9400-556E5C28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19" y="2872740"/>
            <a:ext cx="5603309" cy="38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7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9C834-EEED-425F-8DD3-F844B2AF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9. Passo: Testando o Projeto e concluindo.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3ACCBC3-4AA3-45F4-BE12-960129CD9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76" y="2209795"/>
            <a:ext cx="5864619" cy="3636511"/>
          </a:xfrm>
        </p:spPr>
      </p:pic>
    </p:spTree>
    <p:extLst>
      <p:ext uri="{BB962C8B-B14F-4D97-AF65-F5344CB8AC3E}">
        <p14:creationId xmlns:p14="http://schemas.microsoft.com/office/powerpoint/2010/main" val="56041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BCD64-73B1-498E-98F2-1E4D62D4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C0AA3-82ED-4835-8802-8937AB4F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78" y="2222287"/>
            <a:ext cx="10961670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  <a:hlinkClick r:id="rId2"/>
              </a:rPr>
              <a:t>Utilizando Hooks - useState - Blog Cod3r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0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CF355-C8F8-45FB-AE73-8F00541B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1. Passo : Criando seu projeto.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BA1B9-3A54-4A15-BA4C-C88DA71C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31" y="2220747"/>
            <a:ext cx="10554574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Abra seu Prompt de Comando e digite o seguinte comando abaixo e aguarde a criação de seu projeto: 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50E4CB4E-68D2-422F-95AF-15A59640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0" y="2852288"/>
            <a:ext cx="7659663" cy="38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9444A-4B71-44C7-B3A5-FBF592E7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2. Passo: Estrutura de pastas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4709C01-BE9E-4C4A-8782-F380F890A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10" y="2016245"/>
            <a:ext cx="2510227" cy="3349052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4D325867-436E-461D-83C6-79B1F99C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15" y="2779036"/>
            <a:ext cx="2501171" cy="3873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14D53-2AD8-482D-9D7A-74C089FC5CA2}"/>
              </a:ext>
            </a:extLst>
          </p:cNvPr>
          <p:cNvSpPr txBox="1"/>
          <p:nvPr/>
        </p:nvSpPr>
        <p:spPr>
          <a:xfrm>
            <a:off x="989351" y="5473909"/>
            <a:ext cx="74651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>
                <a:latin typeface="Poppins"/>
              </a:rPr>
              <a:t>Se quiser, você pode apagar os arquivos </a:t>
            </a:r>
            <a:r>
              <a:rPr lang="en-US" b="1" noProof="1">
                <a:latin typeface="Poppins"/>
              </a:rPr>
              <a:t>App.test.js</a:t>
            </a:r>
            <a:r>
              <a:rPr lang="en-US" noProof="1">
                <a:latin typeface="Poppins"/>
              </a:rPr>
              <a:t>, </a:t>
            </a:r>
            <a:r>
              <a:rPr lang="en-US" b="1" noProof="1">
                <a:latin typeface="Poppins"/>
              </a:rPr>
              <a:t>logo.svg</a:t>
            </a:r>
            <a:r>
              <a:rPr lang="en-US" noProof="1">
                <a:latin typeface="Poppins"/>
              </a:rPr>
              <a:t> e </a:t>
            </a:r>
            <a:r>
              <a:rPr lang="en-US" b="1" noProof="1">
                <a:latin typeface="Poppins"/>
              </a:rPr>
              <a:t>setupTests.js</a:t>
            </a:r>
            <a:r>
              <a:rPr lang="en-US" noProof="1">
                <a:latin typeface="Poppins"/>
              </a:rPr>
              <a:t>, pois eles não serão utilizados nesse projeto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365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D5BAB-858B-4EF1-9E19-4D430485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3. Passo: Alterando o App.js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9BAC3-4F61-4439-87BF-6C50C244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37" y="2190972"/>
            <a:ext cx="10554574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Apague todo o conteúdo do App.js e adicione os seguintes códigos abaixo: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F2964E3-C1CB-4D0D-B58E-F4A1F31B1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" t="606" r="341" b="26061"/>
          <a:stretch/>
        </p:blipFill>
        <p:spPr>
          <a:xfrm>
            <a:off x="716070" y="2563529"/>
            <a:ext cx="10039626" cy="41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3442B-AEA4-4500-A10E-73239CDB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3. Passo: Alterando o App.css</a:t>
            </a: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00FFD31-D577-43C0-B381-4DBAF183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890" y="2584549"/>
            <a:ext cx="4927167" cy="408621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9E4A90-F19D-4C96-8AA5-25FD6E3ABA16}"/>
              </a:ext>
            </a:extLst>
          </p:cNvPr>
          <p:cNvSpPr txBox="1"/>
          <p:nvPr/>
        </p:nvSpPr>
        <p:spPr>
          <a:xfrm>
            <a:off x="951876" y="2176072"/>
            <a:ext cx="59411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/>
              <a:t>Apague todo o conteúdo do App.css e adicione os seguintes códigos abaixo:</a:t>
            </a:r>
          </a:p>
        </p:txBody>
      </p:sp>
    </p:spTree>
    <p:extLst>
      <p:ext uri="{BB962C8B-B14F-4D97-AF65-F5344CB8AC3E}">
        <p14:creationId xmlns:p14="http://schemas.microsoft.com/office/powerpoint/2010/main" val="17483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0A5D-D40F-4E03-A093-52229606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38" y="447188"/>
            <a:ext cx="10885149" cy="1304477"/>
          </a:xfrm>
        </p:spPr>
        <p:txBody>
          <a:bodyPr/>
          <a:lstStyle/>
          <a:p>
            <a:r>
              <a:rPr lang="pt-BR"/>
              <a:t>4. Passo: Importando e adicionando o  </a:t>
            </a:r>
            <a:r>
              <a:rPr lang="pt-BR" noProof="1"/>
              <a:t>useState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20521-EC2A-4CBC-8C76-6133E61C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Adicione os seguintes códigos abaixo: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DB4B701D-1818-4238-B1FE-1CBADBAC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03" y="2699183"/>
            <a:ext cx="6515724" cy="370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9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E3B8-C6D8-4091-A573-EF6C1A91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2" y="81846"/>
            <a:ext cx="12095997" cy="1534121"/>
          </a:xfrm>
        </p:spPr>
        <p:txBody>
          <a:bodyPr/>
          <a:lstStyle/>
          <a:p>
            <a:r>
              <a:rPr lang="pt-BR" sz="3200" noProof="1"/>
              <a:t>5.Passo: Adicionando itemList, SetItemList e addItem que servem para adicionar itens a lista.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C123214-22D4-4198-8001-45DE45D3E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099" y="2222287"/>
            <a:ext cx="5941799" cy="3636511"/>
          </a:xfrm>
        </p:spPr>
      </p:pic>
    </p:spTree>
    <p:extLst>
      <p:ext uri="{BB962C8B-B14F-4D97-AF65-F5344CB8AC3E}">
        <p14:creationId xmlns:p14="http://schemas.microsoft.com/office/powerpoint/2010/main" val="309063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5D39-21AC-458F-8E6C-86612BF8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38" y="447188"/>
            <a:ext cx="10812080" cy="1335792"/>
          </a:xfrm>
        </p:spPr>
        <p:txBody>
          <a:bodyPr/>
          <a:lstStyle/>
          <a:p>
            <a:r>
              <a:rPr lang="pt-BR"/>
              <a:t>6.Passo: Adicionando evento </a:t>
            </a:r>
            <a:r>
              <a:rPr lang="pt-BR" err="1"/>
              <a:t>Onclick</a:t>
            </a:r>
            <a:r>
              <a:rPr lang="pt-BR"/>
              <a:t> no Botão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55DFAAF-1B6E-4370-BBEA-5B6B25D0C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18" y="2437556"/>
            <a:ext cx="5901751" cy="4036248"/>
          </a:xfrm>
        </p:spPr>
      </p:pic>
    </p:spTree>
    <p:extLst>
      <p:ext uri="{BB962C8B-B14F-4D97-AF65-F5344CB8AC3E}">
        <p14:creationId xmlns:p14="http://schemas.microsoft.com/office/powerpoint/2010/main" val="60478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E279-01DC-4AFB-A59B-174EFC1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7.Passo: Adicionando o </a:t>
            </a:r>
            <a:r>
              <a:rPr lang="pt-BR" b="0" noProof="1">
                <a:latin typeface="Consolas"/>
              </a:rPr>
              <a:t>itemList.map</a:t>
            </a:r>
            <a:endParaRPr lang="pt-BR" noProof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BCBD28F-FCAD-480B-97DA-F015449C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751" y="2249495"/>
            <a:ext cx="6181604" cy="4325442"/>
          </a:xfrm>
        </p:spPr>
      </p:pic>
    </p:spTree>
    <p:extLst>
      <p:ext uri="{BB962C8B-B14F-4D97-AF65-F5344CB8AC3E}">
        <p14:creationId xmlns:p14="http://schemas.microsoft.com/office/powerpoint/2010/main" val="9783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421E7B02A671498863E12F67325980" ma:contentTypeVersion="32" ma:contentTypeDescription="Crie um novo documento." ma:contentTypeScope="" ma:versionID="146954416cd01ed3e62849391e5a9739">
  <xsd:schema xmlns:xsd="http://www.w3.org/2001/XMLSchema" xmlns:xs="http://www.w3.org/2001/XMLSchema" xmlns:p="http://schemas.microsoft.com/office/2006/metadata/properties" xmlns:ns2="4d686d68-0ba7-45cf-9eec-c2fd056c1fae" xmlns:ns3="a8b0c849-68ba-4709-9c64-cf21b6e32bb0" targetNamespace="http://schemas.microsoft.com/office/2006/metadata/properties" ma:root="true" ma:fieldsID="e5b8e63d4003d94b60b7be69e043b13e" ns2:_="" ns3:_="">
    <xsd:import namespace="4d686d68-0ba7-45cf-9eec-c2fd056c1fae"/>
    <xsd:import namespace="a8b0c849-68ba-4709-9c64-cf21b6e32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86d68-0ba7-45cf-9eec-c2fd056c1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msChannelId" ma:index="15" nillable="true" ma:displayName="Teams Channel Id" ma:internalName="TeamsChannelId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7" nillable="true" ma:displayName="Math Settings" ma:internalName="Math_Settings">
      <xsd:simpleType>
        <xsd:restriction base="dms:Text"/>
      </xsd:simpleType>
    </xsd:element>
    <xsd:element name="DefaultSectionNames" ma:index="1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Teams_Channel_Section_Location" ma:index="31" nillable="true" ma:displayName="Teams Channel Section Location" ma:internalName="Teams_Channel_Section_Location">
      <xsd:simpleType>
        <xsd:restriction base="dms:Text"/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0c849-68ba-4709-9c64-cf21b6e32bb0" elementFormDefault="qualified">
    <xsd:import namespace="http://schemas.microsoft.com/office/2006/documentManagement/types"/>
    <xsd:import namespace="http://schemas.microsoft.com/office/infopath/2007/PartnerControls"/>
    <xsd:element name="SharedWithUsers" ma:index="3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_Channel_Section_Location xmlns="4d686d68-0ba7-45cf-9eec-c2fd056c1fae" xsi:nil="true"/>
    <AppVersion xmlns="4d686d68-0ba7-45cf-9eec-c2fd056c1fae" xsi:nil="true"/>
    <LMS_Mappings xmlns="4d686d68-0ba7-45cf-9eec-c2fd056c1fae" xsi:nil="true"/>
    <Has_Teacher_Only_SectionGroup xmlns="4d686d68-0ba7-45cf-9eec-c2fd056c1fae" xsi:nil="true"/>
    <Teachers xmlns="4d686d68-0ba7-45cf-9eec-c2fd056c1fae">
      <UserInfo>
        <DisplayName/>
        <AccountId xsi:nil="true"/>
        <AccountType/>
      </UserInfo>
    </Teachers>
    <Self_Registration_Enabled xmlns="4d686d68-0ba7-45cf-9eec-c2fd056c1fae" xsi:nil="true"/>
    <Is_Collaboration_Space_Locked xmlns="4d686d68-0ba7-45cf-9eec-c2fd056c1fae" xsi:nil="true"/>
    <TeamsChannelId xmlns="4d686d68-0ba7-45cf-9eec-c2fd056c1fae" xsi:nil="true"/>
    <Invited_Teachers xmlns="4d686d68-0ba7-45cf-9eec-c2fd056c1fae" xsi:nil="true"/>
    <Invited_Students xmlns="4d686d68-0ba7-45cf-9eec-c2fd056c1fae" xsi:nil="true"/>
    <IsNotebookLocked xmlns="4d686d68-0ba7-45cf-9eec-c2fd056c1fae" xsi:nil="true"/>
    <CultureName xmlns="4d686d68-0ba7-45cf-9eec-c2fd056c1fae" xsi:nil="true"/>
    <Templates xmlns="4d686d68-0ba7-45cf-9eec-c2fd056c1fae" xsi:nil="true"/>
    <DefaultSectionNames xmlns="4d686d68-0ba7-45cf-9eec-c2fd056c1fae" xsi:nil="true"/>
    <FolderType xmlns="4d686d68-0ba7-45cf-9eec-c2fd056c1fae" xsi:nil="true"/>
    <Owner xmlns="4d686d68-0ba7-45cf-9eec-c2fd056c1fae">
      <UserInfo>
        <DisplayName/>
        <AccountId xsi:nil="true"/>
        <AccountType/>
      </UserInfo>
    </Owner>
    <Students xmlns="4d686d68-0ba7-45cf-9eec-c2fd056c1fae">
      <UserInfo>
        <DisplayName/>
        <AccountId xsi:nil="true"/>
        <AccountType/>
      </UserInfo>
    </Students>
    <NotebookType xmlns="4d686d68-0ba7-45cf-9eec-c2fd056c1fae" xsi:nil="true"/>
    <Student_Groups xmlns="4d686d68-0ba7-45cf-9eec-c2fd056c1fae">
      <UserInfo>
        <DisplayName/>
        <AccountId xsi:nil="true"/>
        <AccountType/>
      </UserInfo>
    </Student_Groups>
    <Distribution_Groups xmlns="4d686d68-0ba7-45cf-9eec-c2fd056c1fae" xsi:nil="true"/>
    <Math_Settings xmlns="4d686d68-0ba7-45cf-9eec-c2fd056c1fae" xsi:nil="true"/>
  </documentManagement>
</p:properties>
</file>

<file path=customXml/itemProps1.xml><?xml version="1.0" encoding="utf-8"?>
<ds:datastoreItem xmlns:ds="http://schemas.openxmlformats.org/officeDocument/2006/customXml" ds:itemID="{5E4400E0-1ED4-42B4-8EBB-7AC9C9AA096D}">
  <ds:schemaRefs>
    <ds:schemaRef ds:uri="4d686d68-0ba7-45cf-9eec-c2fd056c1fae"/>
    <ds:schemaRef ds:uri="a8b0c849-68ba-4709-9c64-cf21b6e32b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6771FF-2708-4E2D-9E14-91CAE2E5A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7BACE-DBB6-43F9-AF96-3E1A7F1452B7}">
  <ds:schemaRefs>
    <ds:schemaRef ds:uri="4d686d68-0ba7-45cf-9eec-c2fd056c1fa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Projeto List </vt:lpstr>
      <vt:lpstr>1. Passo : Criando seu projeto. </vt:lpstr>
      <vt:lpstr>2. Passo: Estrutura de pastas</vt:lpstr>
      <vt:lpstr>3. Passo: Alterando o App.js</vt:lpstr>
      <vt:lpstr>3. Passo: Alterando o App.css</vt:lpstr>
      <vt:lpstr>4. Passo: Importando e adicionando o  useState</vt:lpstr>
      <vt:lpstr>5.Passo: Adicionando itemList, SetItemList e addItem que servem para adicionar itens a lista.</vt:lpstr>
      <vt:lpstr>6.Passo: Adicionando evento Onclick no Botão</vt:lpstr>
      <vt:lpstr>7.Passo: Adicionando o itemList.map</vt:lpstr>
      <vt:lpstr>8.Passo: Execute seu projeto.</vt:lpstr>
      <vt:lpstr>9. Passo: Testando o Projeto e concluindo.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2021-04-13T12:39:32Z</dcterms:created>
  <dcterms:modified xsi:type="dcterms:W3CDTF">2021-04-13T14:15:27Z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0x01010055421E7B02A671498863E12F67325980</vt:lpwstr>
  </property>
</Properties>
</file>