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FBB4C-C321-59F7-D4A7-18D837D7B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9882B-646E-F8C9-D363-C1144B97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FD863-3ED7-9601-04A2-E444AA93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C1BD0-E09A-F932-E22E-5F20D6EA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513B2C-104D-60B0-277C-2DBBC0F9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D877-9888-32DA-698C-4CDFCD49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DD7565-1D06-A4DC-AD58-CE6765DE4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AC119-3F76-A324-D365-AA77264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19741-E116-B2A8-7A11-4F93DB2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110D0-5DD7-91FA-85D2-DA0A9A41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08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49116-12CC-93EF-1DF0-0F259C57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B06680-4F7D-521B-9F72-AD74FC81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97392-8492-B2BB-3B88-80E3755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9F58A1-3AEF-1DBF-17D1-B41C2FA3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2D1B9-3B2A-D48C-095C-6FCC8555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DAD0-7C54-D380-D2A7-AF5FEE72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8FECB-A769-03E0-4324-F7878280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559B1-081F-3156-73B2-7533B674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2D2B-4F4E-EBF7-E623-00E5DE80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A4D5D-E1B3-84E8-4594-E502813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8B3B9-C5CD-3F06-D2A8-129E6963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E79CB-9539-8A72-4123-60571819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6AFF8-66BD-6BAC-D991-7575FC95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22F72-9A38-338A-FF66-DFC1E7D5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A2143-5E96-C912-1393-F95B428E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F9EE0-7598-3FC4-D9F6-02360E9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01CBE-13FC-4DCC-636F-D2E46C2C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C9F09C-9A24-C9FC-9FC1-D830CB6B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7E4A9-C968-B441-AADA-51BCCC8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44FF1-2B87-EC4A-EDD4-8F5C0143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9FC36A-3FE1-1AA2-F936-93ADAF68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88D03-8DAA-8FE3-64FF-08C9A284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0D38C-EACC-C86A-3EB1-E0D7212F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0B2D68-771F-29E6-A8D4-B744FAC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5F3607-DAE2-FEF2-D608-F8D707479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35D49-D410-D724-1BB4-18406795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778BB0-E426-A96D-41E2-A9BE916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0BE775-FBE1-2359-6395-00EF136D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ECCF9C-7B4D-D978-A449-3B8264FC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20EC8-1128-2841-11DF-8D876E4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F4ACF0-05A7-C675-B076-2B037906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C0CF1A-3D30-3E2D-C572-BE1E64D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0F9197-A59C-0449-E641-B5433EC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67C9C4-945B-3E28-8234-4EFB0799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7CA831-D29C-2335-9F71-4527AEA5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EB266E-718D-0D84-BBFB-8BDA07FC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70A1-2644-93DD-7F07-E0B2858A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46631-939D-973E-7737-E00C0D4D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ADCE08-8BB4-48F5-A128-877D9320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98C26-5C52-A865-AE96-405CBB8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0EAE8-B205-B87A-00E0-13B2B8E0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EB40B-60B2-C769-C89F-DB0D1B1D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DA5BB-CF12-4E17-A0F8-3740CDD2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E0CE39-4A4E-567F-63CB-6A573E915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A8C116-BD7F-0354-33EF-C022D0DC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8C2024-8A2C-278C-74F7-325753F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629D67-5514-B459-D932-3E7734A7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40355-8E39-B1D2-EA2F-66B63800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4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441F09-7FA8-7ACA-4636-748CF210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53D0CC-09BF-FB83-932F-A85EF641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76055-FF5D-3163-314C-8A2563281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A2BC-F5E4-440B-8C65-1E07933795E7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C2FBF-0BD3-FB1B-940E-8DC52DF4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79E34-9D22-8979-81F1-5BDF04DF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AC35-B72C-4BE0-9182-571871512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70A1426-68C0-18C3-03F0-56BCF0EF473A}"/>
              </a:ext>
            </a:extLst>
          </p:cNvPr>
          <p:cNvSpPr/>
          <p:nvPr/>
        </p:nvSpPr>
        <p:spPr>
          <a:xfrm>
            <a:off x="54900" y="878938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STUDANT PERFORMANCE RATING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B5D02E8-1854-A704-7685-533AFC68BCE8}"/>
              </a:ext>
            </a:extLst>
          </p:cNvPr>
          <p:cNvSpPr/>
          <p:nvPr/>
        </p:nvSpPr>
        <p:spPr>
          <a:xfrm>
            <a:off x="6112100" y="878938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PHYSICAL CONDITION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44F43DC-7150-610F-713E-A0AC857C0E69}"/>
              </a:ext>
            </a:extLst>
          </p:cNvPr>
          <p:cNvSpPr/>
          <p:nvPr/>
        </p:nvSpPr>
        <p:spPr>
          <a:xfrm>
            <a:off x="3083500" y="878938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SELFIE CONFIDENCE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BABDC9E-EACB-FA1C-1385-EA31BE1DB2B6}"/>
              </a:ext>
            </a:extLst>
          </p:cNvPr>
          <p:cNvSpPr/>
          <p:nvPr/>
        </p:nvSpPr>
        <p:spPr>
          <a:xfrm>
            <a:off x="9149100" y="878938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A2C01E5-6EC1-94D2-0883-BFB06A7EF6CC}"/>
              </a:ext>
            </a:extLst>
          </p:cNvPr>
          <p:cNvSpPr/>
          <p:nvPr/>
        </p:nvSpPr>
        <p:spPr>
          <a:xfrm>
            <a:off x="54900" y="2716552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MENTAL ALERTNNES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F080217-4C92-FD8F-F2C9-25C6FE0CBB2A}"/>
              </a:ext>
            </a:extLst>
          </p:cNvPr>
          <p:cNvSpPr/>
          <p:nvPr/>
        </p:nvSpPr>
        <p:spPr>
          <a:xfrm>
            <a:off x="3075100" y="2716552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MANNER OF SPEAK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FC6F417-709E-C602-2DEB-5B102F1143CC}"/>
              </a:ext>
            </a:extLst>
          </p:cNvPr>
          <p:cNvSpPr/>
          <p:nvPr/>
        </p:nvSpPr>
        <p:spPr>
          <a:xfrm>
            <a:off x="54900" y="4554167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GENERAL APPEARENCE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62FF698-72C1-7F3A-714A-920E5775281E}"/>
              </a:ext>
            </a:extLst>
          </p:cNvPr>
          <p:cNvSpPr/>
          <p:nvPr/>
        </p:nvSpPr>
        <p:spPr>
          <a:xfrm>
            <a:off x="3083500" y="4554166"/>
            <a:ext cx="2988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F4E8451-CB22-C9C1-D23D-FB2047D13068}"/>
              </a:ext>
            </a:extLst>
          </p:cNvPr>
          <p:cNvSpPr/>
          <p:nvPr/>
        </p:nvSpPr>
        <p:spPr>
          <a:xfrm>
            <a:off x="6284259" y="2716552"/>
            <a:ext cx="5583491" cy="4083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DBCBF85-7B26-537B-D0A3-BB3D0A09F68B}"/>
              </a:ext>
            </a:extLst>
          </p:cNvPr>
          <p:cNvSpPr/>
          <p:nvPr/>
        </p:nvSpPr>
        <p:spPr>
          <a:xfrm>
            <a:off x="2720912" y="147150"/>
            <a:ext cx="6717975" cy="438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DE EMPREGABILIDADE DAS COMPETÊNCIAS DOS ESTUDANTES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0BAE24-797F-4E7A-012F-BEE052CDA954}"/>
              </a:ext>
            </a:extLst>
          </p:cNvPr>
          <p:cNvSpPr/>
          <p:nvPr/>
        </p:nvSpPr>
        <p:spPr>
          <a:xfrm>
            <a:off x="8068235" y="3027702"/>
            <a:ext cx="3594087" cy="346164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1F97C5D-907E-C7D8-653A-8586A260E995}"/>
              </a:ext>
            </a:extLst>
          </p:cNvPr>
          <p:cNvSpPr/>
          <p:nvPr/>
        </p:nvSpPr>
        <p:spPr>
          <a:xfrm>
            <a:off x="6478480" y="4404419"/>
            <a:ext cx="1479176" cy="7082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67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Almeida</dc:creator>
  <cp:lastModifiedBy>Jefferson Almeida</cp:lastModifiedBy>
  <cp:revision>6</cp:revision>
  <dcterms:created xsi:type="dcterms:W3CDTF">2023-01-20T16:27:50Z</dcterms:created>
  <dcterms:modified xsi:type="dcterms:W3CDTF">2023-01-20T17:34:42Z</dcterms:modified>
</cp:coreProperties>
</file>