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DC833-E83A-0DFF-C5C8-C7C1D3C43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CC3835-0C81-46CC-4708-C9CF44BE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F4F3A-5157-7DB1-512B-0B3E994B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1DCC-D8A0-EECB-651F-FBBD0BBA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FEB53-CF34-FCF2-1B21-4E38956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5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0BDFC-76CB-A272-4A9F-5EE3081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499A3-BC93-CC95-6A9C-57140E03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3D298-4658-02B5-686E-28AB06D5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533D8-0587-8249-25CB-2DB7FD4E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D5FBA-958A-81EE-4F94-1CEB3C5A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3884BD-C1C8-2DDA-75AA-E5B14EC0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5F8773-DCE2-68FB-31EC-48A813F78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494E3-FD44-C6F6-497F-818E9EA5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66472-B3E1-00A2-E5FA-1E6A7749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E1F94-87A7-1E0C-B535-77D19698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5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D5F28-D9EE-4D3A-E89B-CE7214F5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5DB46-CAA7-95CC-A051-C77C8159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92C56-715C-DA3B-7A8B-FA7BCB66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46535-12FC-A9FF-95DB-039528D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AA74B-CEE6-16CF-DAD0-94B2A901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4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3990-C2CF-7D10-B87C-3BD3E3B7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C9748-EE88-7FE4-B87F-274F72C8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52E5B-3BE3-1A4E-3ACE-C887437E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66A35-224E-4790-E897-32C08500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6AA9C-2B98-A701-61BD-36FD429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9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771F0-E412-12B1-0296-DF57EBD2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051F2-1CD9-C65F-7838-083533E4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BF237-8E0A-2896-CEAE-406509DC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5DDD86-50D0-2A49-E9CF-420AC294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9E1E7-2066-8D56-5F63-FC4DA537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E78A1-334F-5CAD-D711-4AF824F2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68A6B-ABAD-5B7D-D83E-F51B4AB9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F5504-4917-0F88-D74E-55214A95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64530-23D9-2C5B-50EB-DD4A894D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80F02A-78F4-9C20-C2D5-59AC0BC60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C3C670-6A34-D41F-73F7-7998AE803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DD612E-71D7-3B18-A0F4-8FA0ADA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73757F-40DF-693F-B634-E7FE1DB6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E23B93-B332-47AC-0B3A-24DCBBC7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FB02-A0B1-04A7-03DE-C315B67A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B9CE2F-16FE-8CED-4571-9122787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A4EDE3-BC56-39A9-F819-8C97D67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7A85F6-E86B-B922-DA87-1CDFD75D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05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0EEB9F-FB26-4D93-4598-61275B0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92827D-D821-15A6-EB72-4282D21D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8C59B0-84F1-0A3E-7751-6FF8C207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7681-7E11-F215-5B73-37DF5795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DB70F-EF42-EA76-E604-C29884BF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01EC1B-05F8-6DD9-3403-F3674D9E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B7295E-7C70-34B4-14AC-B82D5D44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BD0AFC-CA66-FB0C-2078-D46388EF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E713E-9B79-0AAC-7E98-3DE13DC2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3E2A2-C3E0-B85B-A4B5-46C45E1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B229F9-7DF7-4A9A-FDF8-636CA7D08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E3A3D-1966-53EF-62BC-C93CEDEF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4C4EBD-D645-7D8F-5993-9AFE5BE0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55D99B-07D0-0E66-8DA8-BCE54F27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C78521-344F-9505-E9DA-6E64BD5A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D9F2DA-B47D-FC7A-F527-89C5590B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65717-E3B9-3A52-191A-A1E60CF7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2ED6E-D27A-8C8C-5605-ABFDFDB8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29EC-7A24-4FBA-A378-1AB902E90309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D3D1F-BB0F-3341-86FB-77670B0C3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ADF50-4145-FBCF-ADFC-2927CC1D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948F-5B0C-4911-A06E-D98B408FB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15CCCFA-2DDF-6A11-C55B-24754DFCDA85}"/>
              </a:ext>
            </a:extLst>
          </p:cNvPr>
          <p:cNvSpPr/>
          <p:nvPr/>
        </p:nvSpPr>
        <p:spPr>
          <a:xfrm>
            <a:off x="152119" y="126067"/>
            <a:ext cx="11887762" cy="6605866"/>
          </a:xfrm>
          <a:prstGeom prst="roundRect">
            <a:avLst>
              <a:gd name="adj" fmla="val 28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35ECA0-12C2-FA39-B7BF-D0FE42A9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" y="363913"/>
            <a:ext cx="3819525" cy="12001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1ABCF3-D891-907D-1FC7-429F8135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24" y="126067"/>
            <a:ext cx="2967827" cy="14393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2A1437-192E-92A2-A6B4-313BD60168FF}"/>
              </a:ext>
            </a:extLst>
          </p:cNvPr>
          <p:cNvSpPr txBox="1"/>
          <p:nvPr/>
        </p:nvSpPr>
        <p:spPr>
          <a:xfrm>
            <a:off x="5571564" y="12606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ENEGEP 2017  - Encontro Nacional de Engenharia de Produção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1F772A-BB60-43CC-EE72-2617423E1C9D}"/>
              </a:ext>
            </a:extLst>
          </p:cNvPr>
          <p:cNvSpPr/>
          <p:nvPr/>
        </p:nvSpPr>
        <p:spPr>
          <a:xfrm>
            <a:off x="326931" y="1564063"/>
            <a:ext cx="8843963" cy="2308689"/>
          </a:xfrm>
          <a:prstGeom prst="roundRect">
            <a:avLst>
              <a:gd name="adj" fmla="val 28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4F8C254-AADF-9637-4077-88FB04EEFDC8}"/>
              </a:ext>
            </a:extLst>
          </p:cNvPr>
          <p:cNvSpPr/>
          <p:nvPr/>
        </p:nvSpPr>
        <p:spPr>
          <a:xfrm>
            <a:off x="326930" y="3918556"/>
            <a:ext cx="11614058" cy="2710843"/>
          </a:xfrm>
          <a:prstGeom prst="roundRect">
            <a:avLst>
              <a:gd name="adj" fmla="val 28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079B323E-779B-D43E-7E64-ACA28B40AA53}"/>
              </a:ext>
            </a:extLst>
          </p:cNvPr>
          <p:cNvSpPr/>
          <p:nvPr/>
        </p:nvSpPr>
        <p:spPr>
          <a:xfrm>
            <a:off x="9399493" y="1564062"/>
            <a:ext cx="2465575" cy="1071561"/>
          </a:xfrm>
          <a:prstGeom prst="flowChartAlternateProcess">
            <a:avLst/>
          </a:prstGeom>
          <a:solidFill>
            <a:srgbClr val="0D6A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576767CA-5A6F-C1E0-93CF-97A4AC4DB0CB}"/>
              </a:ext>
            </a:extLst>
          </p:cNvPr>
          <p:cNvSpPr/>
          <p:nvPr/>
        </p:nvSpPr>
        <p:spPr>
          <a:xfrm>
            <a:off x="9399493" y="2756017"/>
            <a:ext cx="2465575" cy="1071561"/>
          </a:xfrm>
          <a:prstGeom prst="flowChartAlternateProcess">
            <a:avLst/>
          </a:prstGeom>
          <a:solidFill>
            <a:srgbClr val="0D6A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EAD6C2-EAAE-7FA5-F308-CCC45D733DFF}"/>
              </a:ext>
            </a:extLst>
          </p:cNvPr>
          <p:cNvSpPr txBox="1"/>
          <p:nvPr/>
        </p:nvSpPr>
        <p:spPr>
          <a:xfrm>
            <a:off x="4444392" y="3963730"/>
            <a:ext cx="22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D6ABF"/>
                </a:solidFill>
              </a:rPr>
              <a:t>TEMAS DOS ARTIGOS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BAFF06D-970A-D7F7-A4D4-1B5A36BEE935}"/>
              </a:ext>
            </a:extLst>
          </p:cNvPr>
          <p:cNvSpPr txBox="1"/>
          <p:nvPr/>
        </p:nvSpPr>
        <p:spPr>
          <a:xfrm>
            <a:off x="3626224" y="1617243"/>
            <a:ext cx="22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D6ABF"/>
                </a:solidFill>
              </a:rPr>
              <a:t>TIPOS DE ARTIGOS</a:t>
            </a:r>
          </a:p>
        </p:txBody>
      </p:sp>
    </p:spTree>
    <p:extLst>
      <p:ext uri="{BB962C8B-B14F-4D97-AF65-F5344CB8AC3E}">
        <p14:creationId xmlns:p14="http://schemas.microsoft.com/office/powerpoint/2010/main" val="1831770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de almeida Guimarães</dc:creator>
  <cp:lastModifiedBy>Jefferson de almeida Guimarães</cp:lastModifiedBy>
  <cp:revision>3</cp:revision>
  <dcterms:created xsi:type="dcterms:W3CDTF">2023-12-15T20:22:32Z</dcterms:created>
  <dcterms:modified xsi:type="dcterms:W3CDTF">2023-12-15T21:22:20Z</dcterms:modified>
</cp:coreProperties>
</file>