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d557bdf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d557bd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d1773514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ad1773514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d1773514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d1773514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d1773514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d1773514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d1773514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d1773514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d1773514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d1773514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d1773514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d1773514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d1773514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d1773514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d1773514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d1773514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13" y="5910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Game Launcher</a:t>
            </a:r>
            <a:endParaRPr sz="36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BBE Tech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8281" y="496700"/>
            <a:ext cx="2847424" cy="12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Learned / Challenges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456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Meeting Needs of Services 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0125" y="1350850"/>
            <a:ext cx="1050575" cy="10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7725" y="2401425"/>
            <a:ext cx="942400" cy="9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5538" y="2425575"/>
            <a:ext cx="1350675" cy="9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Digital Star Games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-"/>
            </a:pPr>
            <a:r>
              <a:rPr lang="en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Indie gaming company </a:t>
            </a:r>
            <a:r>
              <a:rPr lang="en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established</a:t>
            </a:r>
            <a:r>
              <a:rPr lang="en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2018.</a:t>
            </a:r>
            <a:endParaRPr sz="2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-"/>
            </a:pPr>
            <a:r>
              <a:rPr lang="en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Previous work includes: </a:t>
            </a:r>
            <a:r>
              <a:rPr lang="en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2D</a:t>
            </a:r>
            <a:r>
              <a:rPr lang="en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space shooter games, open world games.</a:t>
            </a:r>
            <a:endParaRPr sz="2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-"/>
            </a:pPr>
            <a:r>
              <a:rPr lang="en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 project: Elzia Online </a:t>
            </a:r>
            <a:r>
              <a:rPr lang="en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Multiplayer</a:t>
            </a:r>
            <a:r>
              <a:rPr lang="en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game</a:t>
            </a:r>
            <a:endParaRPr sz="2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3538" y="366225"/>
            <a:ext cx="1350675" cy="9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List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Based on documentation given to us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Created a questionnaire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Everyone’s input was taken 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pic>
        <p:nvPicPr>
          <p:cNvPr descr="Questionnaire: : Definition, Examples, Design and Types | Simply Psychology"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475" y="1226450"/>
            <a:ext cx="1918825" cy="2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0 DFD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380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is routed through the game launcher to pull requested information from the server and database.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game launcher will get a response that sends a request to the login server to confirm the users input.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All other diagrams will correspond the same way. </a:t>
            </a:r>
            <a:endParaRPr sz="15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600" y="801288"/>
            <a:ext cx="5024250" cy="354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2 DFD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4735200" cy="37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More in-depth look into the data exchange process.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If a player makes a change to the game settings the launcher will check the previously stored save settings.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settings will be stored and if a change has been made the game server will send a notice which will then update the account info, game settings, and character info.</a:t>
            </a:r>
            <a:endParaRPr sz="15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202" y="1152475"/>
            <a:ext cx="3874799" cy="35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ER-Model 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30208" l="27358" r="11148" t="24998"/>
          <a:stretch/>
        </p:blipFill>
        <p:spPr>
          <a:xfrm>
            <a:off x="1564475" y="1060850"/>
            <a:ext cx="7579524" cy="408264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0" y="1821675"/>
            <a:ext cx="28182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(Mandatory one - mandatory many)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5736450" y="1146600"/>
            <a:ext cx="28182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Mandatory one - optional many)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5372100" y="4628975"/>
            <a:ext cx="28182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(Mandatory one - optional many)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162900" y="2936275"/>
            <a:ext cx="28182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(Mandatory one - mandatory one)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139325" y="4004100"/>
            <a:ext cx="28182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(Mandatory one - mandatory one)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 Map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563" y="1184750"/>
            <a:ext cx="455886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 Used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310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C#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windows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PHP/HTML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pages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Database for login server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8675" y="851050"/>
            <a:ext cx="860350" cy="86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 rotWithShape="1">
          <a:blip r:embed="rId4">
            <a:alphaModFix/>
          </a:blip>
          <a:srcRect b="28639" l="27845" r="28275" t="10710"/>
          <a:stretch/>
        </p:blipFill>
        <p:spPr>
          <a:xfrm>
            <a:off x="7838175" y="1800000"/>
            <a:ext cx="618671" cy="86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5">
            <a:alphaModFix/>
          </a:blip>
          <a:srcRect b="10546" l="19411" r="19295" t="11218"/>
          <a:stretch/>
        </p:blipFill>
        <p:spPr>
          <a:xfrm>
            <a:off x="6661450" y="2035000"/>
            <a:ext cx="834200" cy="455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 rotWithShape="1">
          <a:blip r:embed="rId6">
            <a:alphaModFix/>
          </a:blip>
          <a:srcRect b="7330" l="21446" r="24546" t="6737"/>
          <a:stretch/>
        </p:blipFill>
        <p:spPr>
          <a:xfrm>
            <a:off x="7089450" y="2931375"/>
            <a:ext cx="834200" cy="8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Used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300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 Studio 2019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Linux Terminal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MySQL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Notepad++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6594" l="19516" r="19492" t="6974"/>
          <a:stretch/>
        </p:blipFill>
        <p:spPr>
          <a:xfrm>
            <a:off x="7110500" y="763852"/>
            <a:ext cx="990275" cy="96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 rotWithShape="1">
          <a:blip r:embed="rId4">
            <a:alphaModFix/>
          </a:blip>
          <a:srcRect b="22063" l="10009" r="6719" t="0"/>
          <a:stretch/>
        </p:blipFill>
        <p:spPr>
          <a:xfrm>
            <a:off x="5831925" y="1228650"/>
            <a:ext cx="1197549" cy="14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 rotWithShape="1">
          <a:blip r:embed="rId5">
            <a:alphaModFix/>
          </a:blip>
          <a:srcRect b="9888" l="20590" r="16862" t="9388"/>
          <a:stretch/>
        </p:blipFill>
        <p:spPr>
          <a:xfrm>
            <a:off x="7110500" y="2191100"/>
            <a:ext cx="1032825" cy="10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