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2" r:id="rId4"/>
    <p:sldId id="273" r:id="rId5"/>
    <p:sldId id="27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C2C230-43B2-43E8-8D30-7BF26569A29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MX"/>
        </a:p>
      </dgm:t>
    </dgm:pt>
    <dgm:pt modelId="{371FDB56-1F4C-4A3F-92A9-A4908291AC20}">
      <dgm:prSet phldrT="[Texto]"/>
      <dgm:spPr/>
      <dgm:t>
        <a:bodyPr/>
        <a:lstStyle/>
        <a:p>
          <a:r>
            <a:rPr lang="es-MX" dirty="0"/>
            <a:t>Crear Redes Sociales</a:t>
          </a:r>
        </a:p>
      </dgm:t>
    </dgm:pt>
    <dgm:pt modelId="{1A961144-965A-47AD-8FFB-C8B0C76FBEBC}" type="parTrans" cxnId="{6EC42BBC-130D-4194-BABE-455F17734191}">
      <dgm:prSet/>
      <dgm:spPr/>
      <dgm:t>
        <a:bodyPr/>
        <a:lstStyle/>
        <a:p>
          <a:endParaRPr lang="es-MX"/>
        </a:p>
      </dgm:t>
    </dgm:pt>
    <dgm:pt modelId="{F24DAFA5-7886-4F97-8772-6F1B6EEEF349}" type="sibTrans" cxnId="{6EC42BBC-130D-4194-BABE-455F17734191}">
      <dgm:prSet/>
      <dgm:spPr/>
      <dgm:t>
        <a:bodyPr/>
        <a:lstStyle/>
        <a:p>
          <a:endParaRPr lang="es-MX"/>
        </a:p>
      </dgm:t>
    </dgm:pt>
    <dgm:pt modelId="{E9C9531C-2133-4623-AF9E-9DF2C5D1B91F}">
      <dgm:prSet phldrT="[Texto]"/>
      <dgm:spPr/>
      <dgm:t>
        <a:bodyPr/>
        <a:lstStyle/>
        <a:p>
          <a:r>
            <a:rPr lang="es-MX" dirty="0"/>
            <a:t>Vinculación</a:t>
          </a:r>
        </a:p>
      </dgm:t>
    </dgm:pt>
    <dgm:pt modelId="{EE615DD9-3087-45D1-AE8D-1944CDDFF4EB}" type="parTrans" cxnId="{83602ABA-A347-4057-9A35-0CC866A4456E}">
      <dgm:prSet/>
      <dgm:spPr/>
      <dgm:t>
        <a:bodyPr/>
        <a:lstStyle/>
        <a:p>
          <a:endParaRPr lang="es-MX"/>
        </a:p>
      </dgm:t>
    </dgm:pt>
    <dgm:pt modelId="{25CF08E6-E749-4840-AE42-4BAAC9D1ADB5}" type="sibTrans" cxnId="{83602ABA-A347-4057-9A35-0CC866A4456E}">
      <dgm:prSet/>
      <dgm:spPr/>
      <dgm:t>
        <a:bodyPr/>
        <a:lstStyle/>
        <a:p>
          <a:endParaRPr lang="es-MX"/>
        </a:p>
      </dgm:t>
    </dgm:pt>
    <dgm:pt modelId="{8948AD7C-62BA-4AB6-A879-9A95E8F7239C}">
      <dgm:prSet phldrT="[Texto]"/>
      <dgm:spPr/>
      <dgm:t>
        <a:bodyPr/>
        <a:lstStyle/>
        <a:p>
          <a:r>
            <a:rPr lang="es-MX" dirty="0"/>
            <a:t>Presencia sólida</a:t>
          </a:r>
        </a:p>
      </dgm:t>
    </dgm:pt>
    <dgm:pt modelId="{8A5845A9-9DF2-4C7A-A15A-934983010027}" type="parTrans" cxnId="{585CE033-C393-4D98-8997-36426B17832E}">
      <dgm:prSet/>
      <dgm:spPr/>
      <dgm:t>
        <a:bodyPr/>
        <a:lstStyle/>
        <a:p>
          <a:endParaRPr lang="es-MX"/>
        </a:p>
      </dgm:t>
    </dgm:pt>
    <dgm:pt modelId="{6FA3AD65-1212-468D-98B9-D4BF49FB927D}" type="sibTrans" cxnId="{585CE033-C393-4D98-8997-36426B17832E}">
      <dgm:prSet/>
      <dgm:spPr/>
      <dgm:t>
        <a:bodyPr/>
        <a:lstStyle/>
        <a:p>
          <a:endParaRPr lang="es-MX"/>
        </a:p>
      </dgm:t>
    </dgm:pt>
    <dgm:pt modelId="{B81DCC0C-CBCC-4CF3-A37A-76CCD2DAC1B0}">
      <dgm:prSet phldrT="[Texto]"/>
      <dgm:spPr/>
      <dgm:t>
        <a:bodyPr/>
        <a:lstStyle/>
        <a:p>
          <a:r>
            <a:rPr lang="es-MX" dirty="0"/>
            <a:t>Aumentar Visibilidad</a:t>
          </a:r>
        </a:p>
      </dgm:t>
    </dgm:pt>
    <dgm:pt modelId="{6082D2C2-5396-4054-AB95-D7A8B5205246}" type="parTrans" cxnId="{341B2C78-246F-4FDC-B725-10CB02109E1B}">
      <dgm:prSet/>
      <dgm:spPr/>
      <dgm:t>
        <a:bodyPr/>
        <a:lstStyle/>
        <a:p>
          <a:endParaRPr lang="es-MX"/>
        </a:p>
      </dgm:t>
    </dgm:pt>
    <dgm:pt modelId="{6CF46273-E3ED-40B0-9D1E-46953E7AB8FD}" type="sibTrans" cxnId="{341B2C78-246F-4FDC-B725-10CB02109E1B}">
      <dgm:prSet/>
      <dgm:spPr/>
      <dgm:t>
        <a:bodyPr/>
        <a:lstStyle/>
        <a:p>
          <a:endParaRPr lang="es-MX"/>
        </a:p>
      </dgm:t>
    </dgm:pt>
    <dgm:pt modelId="{656D3B11-B07B-4FEA-AD7D-D94655C0062E}">
      <dgm:prSet phldrT="[Texto]"/>
      <dgm:spPr/>
      <dgm:t>
        <a:bodyPr/>
        <a:lstStyle/>
        <a:p>
          <a:r>
            <a:rPr lang="es-MX" dirty="0"/>
            <a:t>Problema a resolver</a:t>
          </a:r>
        </a:p>
      </dgm:t>
    </dgm:pt>
    <dgm:pt modelId="{320309CF-2722-4D97-8EA0-1246B10E498B}" type="sibTrans" cxnId="{5043C6E9-6BD0-442F-871D-F0ADAB05E11C}">
      <dgm:prSet/>
      <dgm:spPr/>
      <dgm:t>
        <a:bodyPr/>
        <a:lstStyle/>
        <a:p>
          <a:endParaRPr lang="es-MX"/>
        </a:p>
      </dgm:t>
    </dgm:pt>
    <dgm:pt modelId="{E7FDE71D-791B-4F69-AFC2-12E473067FA2}" type="parTrans" cxnId="{5043C6E9-6BD0-442F-871D-F0ADAB05E11C}">
      <dgm:prSet/>
      <dgm:spPr/>
      <dgm:t>
        <a:bodyPr/>
        <a:lstStyle/>
        <a:p>
          <a:endParaRPr lang="es-MX"/>
        </a:p>
      </dgm:t>
    </dgm:pt>
    <dgm:pt modelId="{0C7DBC15-73AB-4F1E-9226-16FE6F6EE1EC}" type="pres">
      <dgm:prSet presAssocID="{6FC2C230-43B2-43E8-8D30-7BF26569A294}" presName="diagram" presStyleCnt="0">
        <dgm:presLayoutVars>
          <dgm:dir/>
          <dgm:resizeHandles val="exact"/>
        </dgm:presLayoutVars>
      </dgm:prSet>
      <dgm:spPr/>
    </dgm:pt>
    <dgm:pt modelId="{549CA663-4F76-4C43-983D-49B46AAFDCC9}" type="pres">
      <dgm:prSet presAssocID="{656D3B11-B07B-4FEA-AD7D-D94655C0062E}" presName="node" presStyleLbl="node1" presStyleIdx="0" presStyleCnt="5">
        <dgm:presLayoutVars>
          <dgm:bulletEnabled val="1"/>
        </dgm:presLayoutVars>
      </dgm:prSet>
      <dgm:spPr/>
    </dgm:pt>
    <dgm:pt modelId="{87CABCBF-9851-48D5-8AF4-AE58A39F81F5}" type="pres">
      <dgm:prSet presAssocID="{320309CF-2722-4D97-8EA0-1246B10E498B}" presName="sibTrans" presStyleCnt="0"/>
      <dgm:spPr/>
    </dgm:pt>
    <dgm:pt modelId="{DF4EF78D-0F84-44D9-84B0-79228E45FADE}" type="pres">
      <dgm:prSet presAssocID="{371FDB56-1F4C-4A3F-92A9-A4908291AC20}" presName="node" presStyleLbl="node1" presStyleIdx="1" presStyleCnt="5">
        <dgm:presLayoutVars>
          <dgm:bulletEnabled val="1"/>
        </dgm:presLayoutVars>
      </dgm:prSet>
      <dgm:spPr/>
    </dgm:pt>
    <dgm:pt modelId="{034A8ACE-D2A7-4DE3-A8BB-85B51B2F27CB}" type="pres">
      <dgm:prSet presAssocID="{F24DAFA5-7886-4F97-8772-6F1B6EEEF349}" presName="sibTrans" presStyleCnt="0"/>
      <dgm:spPr/>
    </dgm:pt>
    <dgm:pt modelId="{C3A55D95-1849-4D74-9EB7-6EF5182316C3}" type="pres">
      <dgm:prSet presAssocID="{E9C9531C-2133-4623-AF9E-9DF2C5D1B91F}" presName="node" presStyleLbl="node1" presStyleIdx="2" presStyleCnt="5">
        <dgm:presLayoutVars>
          <dgm:bulletEnabled val="1"/>
        </dgm:presLayoutVars>
      </dgm:prSet>
      <dgm:spPr/>
    </dgm:pt>
    <dgm:pt modelId="{2355EABF-2EF7-431F-B1DD-7941F2F899DE}" type="pres">
      <dgm:prSet presAssocID="{25CF08E6-E749-4840-AE42-4BAAC9D1ADB5}" presName="sibTrans" presStyleCnt="0"/>
      <dgm:spPr/>
    </dgm:pt>
    <dgm:pt modelId="{02E6ECFE-4B08-496E-8FE0-D02276A6162B}" type="pres">
      <dgm:prSet presAssocID="{8948AD7C-62BA-4AB6-A879-9A95E8F7239C}" presName="node" presStyleLbl="node1" presStyleIdx="3" presStyleCnt="5">
        <dgm:presLayoutVars>
          <dgm:bulletEnabled val="1"/>
        </dgm:presLayoutVars>
      </dgm:prSet>
      <dgm:spPr/>
    </dgm:pt>
    <dgm:pt modelId="{EEA0411C-4631-4296-91D4-8AD026143D24}" type="pres">
      <dgm:prSet presAssocID="{6FA3AD65-1212-468D-98B9-D4BF49FB927D}" presName="sibTrans" presStyleCnt="0"/>
      <dgm:spPr/>
    </dgm:pt>
    <dgm:pt modelId="{0463DF57-D706-48EA-ADEC-204EC6FF3695}" type="pres">
      <dgm:prSet presAssocID="{B81DCC0C-CBCC-4CF3-A37A-76CCD2DAC1B0}" presName="node" presStyleLbl="node1" presStyleIdx="4" presStyleCnt="5">
        <dgm:presLayoutVars>
          <dgm:bulletEnabled val="1"/>
        </dgm:presLayoutVars>
      </dgm:prSet>
      <dgm:spPr/>
    </dgm:pt>
  </dgm:ptLst>
  <dgm:cxnLst>
    <dgm:cxn modelId="{585CE033-C393-4D98-8997-36426B17832E}" srcId="{6FC2C230-43B2-43E8-8D30-7BF26569A294}" destId="{8948AD7C-62BA-4AB6-A879-9A95E8F7239C}" srcOrd="3" destOrd="0" parTransId="{8A5845A9-9DF2-4C7A-A15A-934983010027}" sibTransId="{6FA3AD65-1212-468D-98B9-D4BF49FB927D}"/>
    <dgm:cxn modelId="{36808A37-F407-4FC1-993C-2E2F09A6455C}" type="presOf" srcId="{656D3B11-B07B-4FEA-AD7D-D94655C0062E}" destId="{549CA663-4F76-4C43-983D-49B46AAFDCC9}" srcOrd="0" destOrd="0" presId="urn:microsoft.com/office/officeart/2005/8/layout/default"/>
    <dgm:cxn modelId="{EA4CE039-BDD2-4559-BE8C-4B70208A5278}" type="presOf" srcId="{6FC2C230-43B2-43E8-8D30-7BF26569A294}" destId="{0C7DBC15-73AB-4F1E-9226-16FE6F6EE1EC}" srcOrd="0" destOrd="0" presId="urn:microsoft.com/office/officeart/2005/8/layout/default"/>
    <dgm:cxn modelId="{26D62658-188E-4634-A9C7-F5E5B63A9297}" type="presOf" srcId="{B81DCC0C-CBCC-4CF3-A37A-76CCD2DAC1B0}" destId="{0463DF57-D706-48EA-ADEC-204EC6FF3695}" srcOrd="0" destOrd="0" presId="urn:microsoft.com/office/officeart/2005/8/layout/default"/>
    <dgm:cxn modelId="{341B2C78-246F-4FDC-B725-10CB02109E1B}" srcId="{6FC2C230-43B2-43E8-8D30-7BF26569A294}" destId="{B81DCC0C-CBCC-4CF3-A37A-76CCD2DAC1B0}" srcOrd="4" destOrd="0" parTransId="{6082D2C2-5396-4054-AB95-D7A8B5205246}" sibTransId="{6CF46273-E3ED-40B0-9D1E-46953E7AB8FD}"/>
    <dgm:cxn modelId="{AF46887F-290E-43D1-9BD7-0F186DBB44F4}" type="presOf" srcId="{371FDB56-1F4C-4A3F-92A9-A4908291AC20}" destId="{DF4EF78D-0F84-44D9-84B0-79228E45FADE}" srcOrd="0" destOrd="0" presId="urn:microsoft.com/office/officeart/2005/8/layout/default"/>
    <dgm:cxn modelId="{B200808B-EF61-4472-8D3F-925434357A1D}" type="presOf" srcId="{E9C9531C-2133-4623-AF9E-9DF2C5D1B91F}" destId="{C3A55D95-1849-4D74-9EB7-6EF5182316C3}" srcOrd="0" destOrd="0" presId="urn:microsoft.com/office/officeart/2005/8/layout/default"/>
    <dgm:cxn modelId="{83602ABA-A347-4057-9A35-0CC866A4456E}" srcId="{6FC2C230-43B2-43E8-8D30-7BF26569A294}" destId="{E9C9531C-2133-4623-AF9E-9DF2C5D1B91F}" srcOrd="2" destOrd="0" parTransId="{EE615DD9-3087-45D1-AE8D-1944CDDFF4EB}" sibTransId="{25CF08E6-E749-4840-AE42-4BAAC9D1ADB5}"/>
    <dgm:cxn modelId="{6EC42BBC-130D-4194-BABE-455F17734191}" srcId="{6FC2C230-43B2-43E8-8D30-7BF26569A294}" destId="{371FDB56-1F4C-4A3F-92A9-A4908291AC20}" srcOrd="1" destOrd="0" parTransId="{1A961144-965A-47AD-8FFB-C8B0C76FBEBC}" sibTransId="{F24DAFA5-7886-4F97-8772-6F1B6EEEF349}"/>
    <dgm:cxn modelId="{6D8F6FC8-6A89-4B64-A5CF-E84E2370F0E7}" type="presOf" srcId="{8948AD7C-62BA-4AB6-A879-9A95E8F7239C}" destId="{02E6ECFE-4B08-496E-8FE0-D02276A6162B}" srcOrd="0" destOrd="0" presId="urn:microsoft.com/office/officeart/2005/8/layout/default"/>
    <dgm:cxn modelId="{5043C6E9-6BD0-442F-871D-F0ADAB05E11C}" srcId="{6FC2C230-43B2-43E8-8D30-7BF26569A294}" destId="{656D3B11-B07B-4FEA-AD7D-D94655C0062E}" srcOrd="0" destOrd="0" parTransId="{E7FDE71D-791B-4F69-AFC2-12E473067FA2}" sibTransId="{320309CF-2722-4D97-8EA0-1246B10E498B}"/>
    <dgm:cxn modelId="{4E2C520F-B65C-44EC-AD32-45B87341C273}" type="presParOf" srcId="{0C7DBC15-73AB-4F1E-9226-16FE6F6EE1EC}" destId="{549CA663-4F76-4C43-983D-49B46AAFDCC9}" srcOrd="0" destOrd="0" presId="urn:microsoft.com/office/officeart/2005/8/layout/default"/>
    <dgm:cxn modelId="{E2B3E1FE-BD7F-4467-BF76-D0159FD63C30}" type="presParOf" srcId="{0C7DBC15-73AB-4F1E-9226-16FE6F6EE1EC}" destId="{87CABCBF-9851-48D5-8AF4-AE58A39F81F5}" srcOrd="1" destOrd="0" presId="urn:microsoft.com/office/officeart/2005/8/layout/default"/>
    <dgm:cxn modelId="{C87D042E-36BA-47FB-96DE-94A548651B23}" type="presParOf" srcId="{0C7DBC15-73AB-4F1E-9226-16FE6F6EE1EC}" destId="{DF4EF78D-0F84-44D9-84B0-79228E45FADE}" srcOrd="2" destOrd="0" presId="urn:microsoft.com/office/officeart/2005/8/layout/default"/>
    <dgm:cxn modelId="{C7069D3C-9FDF-4193-96DA-0D808AB99616}" type="presParOf" srcId="{0C7DBC15-73AB-4F1E-9226-16FE6F6EE1EC}" destId="{034A8ACE-D2A7-4DE3-A8BB-85B51B2F27CB}" srcOrd="3" destOrd="0" presId="urn:microsoft.com/office/officeart/2005/8/layout/default"/>
    <dgm:cxn modelId="{DA8DFE9A-7099-48A6-9AE6-8C36FFFC40AF}" type="presParOf" srcId="{0C7DBC15-73AB-4F1E-9226-16FE6F6EE1EC}" destId="{C3A55D95-1849-4D74-9EB7-6EF5182316C3}" srcOrd="4" destOrd="0" presId="urn:microsoft.com/office/officeart/2005/8/layout/default"/>
    <dgm:cxn modelId="{88553F8A-4C9D-462E-BB26-B812E8A06638}" type="presParOf" srcId="{0C7DBC15-73AB-4F1E-9226-16FE6F6EE1EC}" destId="{2355EABF-2EF7-431F-B1DD-7941F2F899DE}" srcOrd="5" destOrd="0" presId="urn:microsoft.com/office/officeart/2005/8/layout/default"/>
    <dgm:cxn modelId="{3237F68B-F96F-4B77-BDE8-3CE02EC24C7E}" type="presParOf" srcId="{0C7DBC15-73AB-4F1E-9226-16FE6F6EE1EC}" destId="{02E6ECFE-4B08-496E-8FE0-D02276A6162B}" srcOrd="6" destOrd="0" presId="urn:microsoft.com/office/officeart/2005/8/layout/default"/>
    <dgm:cxn modelId="{805CC204-A6C0-41BF-AB5D-C903431EA097}" type="presParOf" srcId="{0C7DBC15-73AB-4F1E-9226-16FE6F6EE1EC}" destId="{EEA0411C-4631-4296-91D4-8AD026143D24}" srcOrd="7" destOrd="0" presId="urn:microsoft.com/office/officeart/2005/8/layout/default"/>
    <dgm:cxn modelId="{AC807BDC-F495-4EE5-B4FC-68B143844021}" type="presParOf" srcId="{0C7DBC15-73AB-4F1E-9226-16FE6F6EE1EC}" destId="{0463DF57-D706-48EA-ADEC-204EC6FF369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71E182-0E4B-4A07-AF29-B9E3391E4318}"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MX"/>
        </a:p>
      </dgm:t>
    </dgm:pt>
    <dgm:pt modelId="{E48FE26F-BF50-4A5D-8FB7-5F2E88F5473A}">
      <dgm:prSet phldrT="[Texto]"/>
      <dgm:spPr/>
      <dgm:t>
        <a:bodyPr/>
        <a:lstStyle/>
        <a:p>
          <a:r>
            <a:rPr lang="es-MX" dirty="0"/>
            <a:t>Proyecto</a:t>
          </a:r>
        </a:p>
      </dgm:t>
    </dgm:pt>
    <dgm:pt modelId="{753EA92F-46DE-4794-9154-FF030673A1CF}" type="parTrans" cxnId="{45959CE7-0C00-4F00-989C-5F1A1481E5BA}">
      <dgm:prSet/>
      <dgm:spPr/>
      <dgm:t>
        <a:bodyPr/>
        <a:lstStyle/>
        <a:p>
          <a:endParaRPr lang="es-MX"/>
        </a:p>
      </dgm:t>
    </dgm:pt>
    <dgm:pt modelId="{EAFEF056-2D46-4969-ACA1-5540FD07749C}" type="sibTrans" cxnId="{45959CE7-0C00-4F00-989C-5F1A1481E5BA}">
      <dgm:prSet/>
      <dgm:spPr/>
      <dgm:t>
        <a:bodyPr/>
        <a:lstStyle/>
        <a:p>
          <a:endParaRPr lang="es-MX"/>
        </a:p>
      </dgm:t>
    </dgm:pt>
    <dgm:pt modelId="{CDD7565D-1741-4649-994D-1AFE991698F2}">
      <dgm:prSet phldrT="[Texto]"/>
      <dgm:spPr/>
      <dgm:t>
        <a:bodyPr/>
        <a:lstStyle/>
        <a:p>
          <a:r>
            <a:rPr lang="es-MX" dirty="0"/>
            <a:t>Sitio web</a:t>
          </a:r>
        </a:p>
      </dgm:t>
    </dgm:pt>
    <dgm:pt modelId="{1190C8F5-AEBA-4AC4-BECE-FD9E415E82D0}" type="parTrans" cxnId="{7FC0EF1A-74C1-42D6-AD8C-2CEF021B863B}">
      <dgm:prSet/>
      <dgm:spPr/>
      <dgm:t>
        <a:bodyPr/>
        <a:lstStyle/>
        <a:p>
          <a:endParaRPr lang="es-MX"/>
        </a:p>
      </dgm:t>
    </dgm:pt>
    <dgm:pt modelId="{92B566AE-8EB5-4CBE-A032-C3999C105F85}" type="sibTrans" cxnId="{7FC0EF1A-74C1-42D6-AD8C-2CEF021B863B}">
      <dgm:prSet/>
      <dgm:spPr/>
      <dgm:t>
        <a:bodyPr/>
        <a:lstStyle/>
        <a:p>
          <a:endParaRPr lang="es-MX"/>
        </a:p>
      </dgm:t>
    </dgm:pt>
    <dgm:pt modelId="{A4407ADC-A648-4825-82E6-FB8BC54E6743}">
      <dgm:prSet phldrT="[Texto]"/>
      <dgm:spPr/>
      <dgm:t>
        <a:bodyPr/>
        <a:lstStyle/>
        <a:p>
          <a:r>
            <a:rPr lang="es-MX" dirty="0"/>
            <a:t>Necesidad</a:t>
          </a:r>
        </a:p>
      </dgm:t>
    </dgm:pt>
    <dgm:pt modelId="{BFD04D5B-130A-4D1F-9FF1-EB08320266CE}" type="parTrans" cxnId="{178D2080-921F-4126-867F-81C8464FA591}">
      <dgm:prSet/>
      <dgm:spPr/>
      <dgm:t>
        <a:bodyPr/>
        <a:lstStyle/>
        <a:p>
          <a:endParaRPr lang="es-MX"/>
        </a:p>
      </dgm:t>
    </dgm:pt>
    <dgm:pt modelId="{7D90C6EC-53FF-469E-A9A2-EF84516A0F0C}" type="sibTrans" cxnId="{178D2080-921F-4126-867F-81C8464FA591}">
      <dgm:prSet/>
      <dgm:spPr/>
      <dgm:t>
        <a:bodyPr/>
        <a:lstStyle/>
        <a:p>
          <a:endParaRPr lang="es-MX"/>
        </a:p>
      </dgm:t>
    </dgm:pt>
    <dgm:pt modelId="{40066C56-591F-4CBF-BD58-C5E7BAA5FA1D}">
      <dgm:prSet phldrT="[Texto]"/>
      <dgm:spPr/>
      <dgm:t>
        <a:bodyPr/>
        <a:lstStyle/>
        <a:p>
          <a:r>
            <a:rPr lang="es-MX" dirty="0"/>
            <a:t>Efectividad</a:t>
          </a:r>
        </a:p>
      </dgm:t>
    </dgm:pt>
    <dgm:pt modelId="{B831FABF-954C-4EB4-8C74-B18269ADA4C6}" type="parTrans" cxnId="{158D4CBE-5726-49CE-B02E-1C3FB91CC9A8}">
      <dgm:prSet/>
      <dgm:spPr/>
      <dgm:t>
        <a:bodyPr/>
        <a:lstStyle/>
        <a:p>
          <a:endParaRPr lang="es-MX"/>
        </a:p>
      </dgm:t>
    </dgm:pt>
    <dgm:pt modelId="{6C90224D-4BAC-4DCB-9F47-3F6AE6E71F76}" type="sibTrans" cxnId="{158D4CBE-5726-49CE-B02E-1C3FB91CC9A8}">
      <dgm:prSet/>
      <dgm:spPr/>
      <dgm:t>
        <a:bodyPr/>
        <a:lstStyle/>
        <a:p>
          <a:endParaRPr lang="es-MX"/>
        </a:p>
      </dgm:t>
    </dgm:pt>
    <dgm:pt modelId="{11531C13-A50F-475B-AA6C-C667085A9B5A}" type="pres">
      <dgm:prSet presAssocID="{8571E182-0E4B-4A07-AF29-B9E3391E4318}" presName="matrix" presStyleCnt="0">
        <dgm:presLayoutVars>
          <dgm:chMax val="1"/>
          <dgm:dir/>
          <dgm:resizeHandles val="exact"/>
        </dgm:presLayoutVars>
      </dgm:prSet>
      <dgm:spPr/>
    </dgm:pt>
    <dgm:pt modelId="{8BA119FB-2F6F-4AFD-BA04-F20BCED3C09B}" type="pres">
      <dgm:prSet presAssocID="{8571E182-0E4B-4A07-AF29-B9E3391E4318}" presName="diamond" presStyleLbl="bgShp" presStyleIdx="0" presStyleCnt="1"/>
      <dgm:spPr/>
    </dgm:pt>
    <dgm:pt modelId="{A1251915-9CCF-4112-84E0-545D2136FEF1}" type="pres">
      <dgm:prSet presAssocID="{8571E182-0E4B-4A07-AF29-B9E3391E4318}" presName="quad1" presStyleLbl="node1" presStyleIdx="0" presStyleCnt="4">
        <dgm:presLayoutVars>
          <dgm:chMax val="0"/>
          <dgm:chPref val="0"/>
          <dgm:bulletEnabled val="1"/>
        </dgm:presLayoutVars>
      </dgm:prSet>
      <dgm:spPr/>
    </dgm:pt>
    <dgm:pt modelId="{0B49A085-B4E4-48D3-9C7E-CA1CDC065E8B}" type="pres">
      <dgm:prSet presAssocID="{8571E182-0E4B-4A07-AF29-B9E3391E4318}" presName="quad2" presStyleLbl="node1" presStyleIdx="1" presStyleCnt="4">
        <dgm:presLayoutVars>
          <dgm:chMax val="0"/>
          <dgm:chPref val="0"/>
          <dgm:bulletEnabled val="1"/>
        </dgm:presLayoutVars>
      </dgm:prSet>
      <dgm:spPr/>
    </dgm:pt>
    <dgm:pt modelId="{F3388826-9670-4537-A4D3-4C0D7B6DA25D}" type="pres">
      <dgm:prSet presAssocID="{8571E182-0E4B-4A07-AF29-B9E3391E4318}" presName="quad3" presStyleLbl="node1" presStyleIdx="2" presStyleCnt="4">
        <dgm:presLayoutVars>
          <dgm:chMax val="0"/>
          <dgm:chPref val="0"/>
          <dgm:bulletEnabled val="1"/>
        </dgm:presLayoutVars>
      </dgm:prSet>
      <dgm:spPr/>
    </dgm:pt>
    <dgm:pt modelId="{FDA6357E-03D1-43D3-B5BC-3300769724FC}" type="pres">
      <dgm:prSet presAssocID="{8571E182-0E4B-4A07-AF29-B9E3391E4318}" presName="quad4" presStyleLbl="node1" presStyleIdx="3" presStyleCnt="4">
        <dgm:presLayoutVars>
          <dgm:chMax val="0"/>
          <dgm:chPref val="0"/>
          <dgm:bulletEnabled val="1"/>
        </dgm:presLayoutVars>
      </dgm:prSet>
      <dgm:spPr/>
    </dgm:pt>
  </dgm:ptLst>
  <dgm:cxnLst>
    <dgm:cxn modelId="{125F7002-7C3E-4297-A3AE-F35A4F340F7D}" type="presOf" srcId="{A4407ADC-A648-4825-82E6-FB8BC54E6743}" destId="{F3388826-9670-4537-A4D3-4C0D7B6DA25D}" srcOrd="0" destOrd="0" presId="urn:microsoft.com/office/officeart/2005/8/layout/matrix3"/>
    <dgm:cxn modelId="{7FC0EF1A-74C1-42D6-AD8C-2CEF021B863B}" srcId="{8571E182-0E4B-4A07-AF29-B9E3391E4318}" destId="{CDD7565D-1741-4649-994D-1AFE991698F2}" srcOrd="1" destOrd="0" parTransId="{1190C8F5-AEBA-4AC4-BECE-FD9E415E82D0}" sibTransId="{92B566AE-8EB5-4CBE-A032-C3999C105F85}"/>
    <dgm:cxn modelId="{B97BBD68-DAEE-4933-BF37-A24E85916908}" type="presOf" srcId="{8571E182-0E4B-4A07-AF29-B9E3391E4318}" destId="{11531C13-A50F-475B-AA6C-C667085A9B5A}" srcOrd="0" destOrd="0" presId="urn:microsoft.com/office/officeart/2005/8/layout/matrix3"/>
    <dgm:cxn modelId="{178D2080-921F-4126-867F-81C8464FA591}" srcId="{8571E182-0E4B-4A07-AF29-B9E3391E4318}" destId="{A4407ADC-A648-4825-82E6-FB8BC54E6743}" srcOrd="2" destOrd="0" parTransId="{BFD04D5B-130A-4D1F-9FF1-EB08320266CE}" sibTransId="{7D90C6EC-53FF-469E-A9A2-EF84516A0F0C}"/>
    <dgm:cxn modelId="{CCBEBC82-932E-4570-A48B-7C1C1E8BE5E1}" type="presOf" srcId="{40066C56-591F-4CBF-BD58-C5E7BAA5FA1D}" destId="{FDA6357E-03D1-43D3-B5BC-3300769724FC}" srcOrd="0" destOrd="0" presId="urn:microsoft.com/office/officeart/2005/8/layout/matrix3"/>
    <dgm:cxn modelId="{6402CFA6-3BAD-46B4-A01F-EF8E63AEF050}" type="presOf" srcId="{E48FE26F-BF50-4A5D-8FB7-5F2E88F5473A}" destId="{A1251915-9CCF-4112-84E0-545D2136FEF1}" srcOrd="0" destOrd="0" presId="urn:microsoft.com/office/officeart/2005/8/layout/matrix3"/>
    <dgm:cxn modelId="{158D4CBE-5726-49CE-B02E-1C3FB91CC9A8}" srcId="{8571E182-0E4B-4A07-AF29-B9E3391E4318}" destId="{40066C56-591F-4CBF-BD58-C5E7BAA5FA1D}" srcOrd="3" destOrd="0" parTransId="{B831FABF-954C-4EB4-8C74-B18269ADA4C6}" sibTransId="{6C90224D-4BAC-4DCB-9F47-3F6AE6E71F76}"/>
    <dgm:cxn modelId="{78B09BBF-3509-4157-9474-9160012E2132}" type="presOf" srcId="{CDD7565D-1741-4649-994D-1AFE991698F2}" destId="{0B49A085-B4E4-48D3-9C7E-CA1CDC065E8B}" srcOrd="0" destOrd="0" presId="urn:microsoft.com/office/officeart/2005/8/layout/matrix3"/>
    <dgm:cxn modelId="{45959CE7-0C00-4F00-989C-5F1A1481E5BA}" srcId="{8571E182-0E4B-4A07-AF29-B9E3391E4318}" destId="{E48FE26F-BF50-4A5D-8FB7-5F2E88F5473A}" srcOrd="0" destOrd="0" parTransId="{753EA92F-46DE-4794-9154-FF030673A1CF}" sibTransId="{EAFEF056-2D46-4969-ACA1-5540FD07749C}"/>
    <dgm:cxn modelId="{0D3F238B-44F7-475C-94AB-436EC27D482E}" type="presParOf" srcId="{11531C13-A50F-475B-AA6C-C667085A9B5A}" destId="{8BA119FB-2F6F-4AFD-BA04-F20BCED3C09B}" srcOrd="0" destOrd="0" presId="urn:microsoft.com/office/officeart/2005/8/layout/matrix3"/>
    <dgm:cxn modelId="{A9F84707-71A9-4D66-9466-B7B172CD4175}" type="presParOf" srcId="{11531C13-A50F-475B-AA6C-C667085A9B5A}" destId="{A1251915-9CCF-4112-84E0-545D2136FEF1}" srcOrd="1" destOrd="0" presId="urn:microsoft.com/office/officeart/2005/8/layout/matrix3"/>
    <dgm:cxn modelId="{D86F2439-A8D7-4094-9900-168D6EC58055}" type="presParOf" srcId="{11531C13-A50F-475B-AA6C-C667085A9B5A}" destId="{0B49A085-B4E4-48D3-9C7E-CA1CDC065E8B}" srcOrd="2" destOrd="0" presId="urn:microsoft.com/office/officeart/2005/8/layout/matrix3"/>
    <dgm:cxn modelId="{06D8D1B7-E534-4420-8D8A-2B86D64574C2}" type="presParOf" srcId="{11531C13-A50F-475B-AA6C-C667085A9B5A}" destId="{F3388826-9670-4537-A4D3-4C0D7B6DA25D}" srcOrd="3" destOrd="0" presId="urn:microsoft.com/office/officeart/2005/8/layout/matrix3"/>
    <dgm:cxn modelId="{0113070B-CDF9-4ED2-90D1-92830C3DB7E6}" type="presParOf" srcId="{11531C13-A50F-475B-AA6C-C667085A9B5A}" destId="{FDA6357E-03D1-43D3-B5BC-3300769724FC}" srcOrd="4" destOrd="0" presId="urn:microsoft.com/office/officeart/2005/8/layout/matrix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C82F17-A0BC-47CA-BB27-3F260A75E690}" type="doc">
      <dgm:prSet loTypeId="urn:microsoft.com/office/officeart/2005/8/layout/chevron1" loCatId="process" qsTypeId="urn:microsoft.com/office/officeart/2005/8/quickstyle/simple1" qsCatId="simple" csTypeId="urn:microsoft.com/office/officeart/2005/8/colors/accent1_2" csCatId="accent1" phldr="1"/>
      <dgm:spPr/>
    </dgm:pt>
    <dgm:pt modelId="{1F0CE37B-919A-456D-B31B-A93375D71DF5}">
      <dgm:prSet phldrT="[Texto]"/>
      <dgm:spPr/>
      <dgm:t>
        <a:bodyPr/>
        <a:lstStyle/>
        <a:p>
          <a:r>
            <a:rPr lang="es-MX" dirty="0"/>
            <a:t>Creación</a:t>
          </a:r>
        </a:p>
      </dgm:t>
    </dgm:pt>
    <dgm:pt modelId="{88A3C3BA-0A54-487F-A240-F0CB50EF706F}" type="parTrans" cxnId="{D8166CFB-469C-4E1D-833B-C396DDFBAC24}">
      <dgm:prSet/>
      <dgm:spPr/>
      <dgm:t>
        <a:bodyPr/>
        <a:lstStyle/>
        <a:p>
          <a:endParaRPr lang="es-MX"/>
        </a:p>
      </dgm:t>
    </dgm:pt>
    <dgm:pt modelId="{DD4AC5E5-CBC9-48A1-816A-E6729D0A6887}" type="sibTrans" cxnId="{D8166CFB-469C-4E1D-833B-C396DDFBAC24}">
      <dgm:prSet/>
      <dgm:spPr/>
      <dgm:t>
        <a:bodyPr/>
        <a:lstStyle/>
        <a:p>
          <a:endParaRPr lang="es-MX"/>
        </a:p>
      </dgm:t>
    </dgm:pt>
    <dgm:pt modelId="{21067393-0693-4484-B7EC-399E21CE1B86}">
      <dgm:prSet phldrT="[Texto]"/>
      <dgm:spPr/>
      <dgm:t>
        <a:bodyPr/>
        <a:lstStyle/>
        <a:p>
          <a:r>
            <a:rPr lang="es-MX" dirty="0"/>
            <a:t>Adaptarse</a:t>
          </a:r>
        </a:p>
      </dgm:t>
    </dgm:pt>
    <dgm:pt modelId="{93C6835D-DF1C-4518-AEFB-B3448F4C5138}" type="parTrans" cxnId="{A8F37ED1-8137-47B0-B14C-D395CD2EF639}">
      <dgm:prSet/>
      <dgm:spPr/>
      <dgm:t>
        <a:bodyPr/>
        <a:lstStyle/>
        <a:p>
          <a:endParaRPr lang="es-MX"/>
        </a:p>
      </dgm:t>
    </dgm:pt>
    <dgm:pt modelId="{0A4EEFD3-0581-4D85-85CE-597538D5EEAB}" type="sibTrans" cxnId="{A8F37ED1-8137-47B0-B14C-D395CD2EF639}">
      <dgm:prSet/>
      <dgm:spPr/>
      <dgm:t>
        <a:bodyPr/>
        <a:lstStyle/>
        <a:p>
          <a:endParaRPr lang="es-MX"/>
        </a:p>
      </dgm:t>
    </dgm:pt>
    <dgm:pt modelId="{D155CBFA-0D62-4F3C-AE79-1686F21FC610}">
      <dgm:prSet phldrT="[Texto]"/>
      <dgm:spPr/>
      <dgm:t>
        <a:bodyPr/>
        <a:lstStyle/>
        <a:p>
          <a:r>
            <a:rPr lang="es-MX" dirty="0"/>
            <a:t>Entorno digital</a:t>
          </a:r>
        </a:p>
      </dgm:t>
    </dgm:pt>
    <dgm:pt modelId="{2E9C7448-A946-4E59-8058-590548E015EB}" type="parTrans" cxnId="{E9B50693-FD67-404D-947C-23BE75D021EC}">
      <dgm:prSet/>
      <dgm:spPr/>
      <dgm:t>
        <a:bodyPr/>
        <a:lstStyle/>
        <a:p>
          <a:endParaRPr lang="es-MX"/>
        </a:p>
      </dgm:t>
    </dgm:pt>
    <dgm:pt modelId="{3C38C625-460D-4A9E-959B-77625A77BB99}" type="sibTrans" cxnId="{E9B50693-FD67-404D-947C-23BE75D021EC}">
      <dgm:prSet/>
      <dgm:spPr/>
      <dgm:t>
        <a:bodyPr/>
        <a:lstStyle/>
        <a:p>
          <a:endParaRPr lang="es-MX"/>
        </a:p>
      </dgm:t>
    </dgm:pt>
    <dgm:pt modelId="{CB8576E7-F6FB-4282-B019-8E9C29622568}" type="pres">
      <dgm:prSet presAssocID="{FBC82F17-A0BC-47CA-BB27-3F260A75E690}" presName="Name0" presStyleCnt="0">
        <dgm:presLayoutVars>
          <dgm:dir/>
          <dgm:animLvl val="lvl"/>
          <dgm:resizeHandles val="exact"/>
        </dgm:presLayoutVars>
      </dgm:prSet>
      <dgm:spPr/>
    </dgm:pt>
    <dgm:pt modelId="{0FDFAA8C-DB39-4350-AAB1-9251A8AADE15}" type="pres">
      <dgm:prSet presAssocID="{1F0CE37B-919A-456D-B31B-A93375D71DF5}" presName="parTxOnly" presStyleLbl="node1" presStyleIdx="0" presStyleCnt="3" custLinFactNeighborX="2115" custLinFactNeighborY="424">
        <dgm:presLayoutVars>
          <dgm:chMax val="0"/>
          <dgm:chPref val="0"/>
          <dgm:bulletEnabled val="1"/>
        </dgm:presLayoutVars>
      </dgm:prSet>
      <dgm:spPr/>
    </dgm:pt>
    <dgm:pt modelId="{BF5D3A24-AA8A-40BD-A7CB-BD86186AEAB1}" type="pres">
      <dgm:prSet presAssocID="{DD4AC5E5-CBC9-48A1-816A-E6729D0A6887}" presName="parTxOnlySpace" presStyleCnt="0"/>
      <dgm:spPr/>
    </dgm:pt>
    <dgm:pt modelId="{73579063-1C1B-4261-905D-579F42719F41}" type="pres">
      <dgm:prSet presAssocID="{21067393-0693-4484-B7EC-399E21CE1B86}" presName="parTxOnly" presStyleLbl="node1" presStyleIdx="1" presStyleCnt="3">
        <dgm:presLayoutVars>
          <dgm:chMax val="0"/>
          <dgm:chPref val="0"/>
          <dgm:bulletEnabled val="1"/>
        </dgm:presLayoutVars>
      </dgm:prSet>
      <dgm:spPr/>
    </dgm:pt>
    <dgm:pt modelId="{E8C1D25F-DD1C-4908-A205-838A91F7972C}" type="pres">
      <dgm:prSet presAssocID="{0A4EEFD3-0581-4D85-85CE-597538D5EEAB}" presName="parTxOnlySpace" presStyleCnt="0"/>
      <dgm:spPr/>
    </dgm:pt>
    <dgm:pt modelId="{1C28191C-C48C-4103-A743-2F660EEE5010}" type="pres">
      <dgm:prSet presAssocID="{D155CBFA-0D62-4F3C-AE79-1686F21FC610}" presName="parTxOnly" presStyleLbl="node1" presStyleIdx="2" presStyleCnt="3">
        <dgm:presLayoutVars>
          <dgm:chMax val="0"/>
          <dgm:chPref val="0"/>
          <dgm:bulletEnabled val="1"/>
        </dgm:presLayoutVars>
      </dgm:prSet>
      <dgm:spPr/>
    </dgm:pt>
  </dgm:ptLst>
  <dgm:cxnLst>
    <dgm:cxn modelId="{9175686D-FE6E-48C6-A6F4-DA0628968D18}" type="presOf" srcId="{D155CBFA-0D62-4F3C-AE79-1686F21FC610}" destId="{1C28191C-C48C-4103-A743-2F660EEE5010}" srcOrd="0" destOrd="0" presId="urn:microsoft.com/office/officeart/2005/8/layout/chevron1"/>
    <dgm:cxn modelId="{3249EC84-90BC-44AB-8322-72DBF104BF83}" type="presOf" srcId="{FBC82F17-A0BC-47CA-BB27-3F260A75E690}" destId="{CB8576E7-F6FB-4282-B019-8E9C29622568}" srcOrd="0" destOrd="0" presId="urn:microsoft.com/office/officeart/2005/8/layout/chevron1"/>
    <dgm:cxn modelId="{E9B50693-FD67-404D-947C-23BE75D021EC}" srcId="{FBC82F17-A0BC-47CA-BB27-3F260A75E690}" destId="{D155CBFA-0D62-4F3C-AE79-1686F21FC610}" srcOrd="2" destOrd="0" parTransId="{2E9C7448-A946-4E59-8058-590548E015EB}" sibTransId="{3C38C625-460D-4A9E-959B-77625A77BB99}"/>
    <dgm:cxn modelId="{A8F37ED1-8137-47B0-B14C-D395CD2EF639}" srcId="{FBC82F17-A0BC-47CA-BB27-3F260A75E690}" destId="{21067393-0693-4484-B7EC-399E21CE1B86}" srcOrd="1" destOrd="0" parTransId="{93C6835D-DF1C-4518-AEFB-B3448F4C5138}" sibTransId="{0A4EEFD3-0581-4D85-85CE-597538D5EEAB}"/>
    <dgm:cxn modelId="{9B28D9DA-7603-4FE3-92A1-0C8A58023189}" type="presOf" srcId="{21067393-0693-4484-B7EC-399E21CE1B86}" destId="{73579063-1C1B-4261-905D-579F42719F41}" srcOrd="0" destOrd="0" presId="urn:microsoft.com/office/officeart/2005/8/layout/chevron1"/>
    <dgm:cxn modelId="{C4A755E3-9C81-4449-AC46-94E374EA922B}" type="presOf" srcId="{1F0CE37B-919A-456D-B31B-A93375D71DF5}" destId="{0FDFAA8C-DB39-4350-AAB1-9251A8AADE15}" srcOrd="0" destOrd="0" presId="urn:microsoft.com/office/officeart/2005/8/layout/chevron1"/>
    <dgm:cxn modelId="{D8166CFB-469C-4E1D-833B-C396DDFBAC24}" srcId="{FBC82F17-A0BC-47CA-BB27-3F260A75E690}" destId="{1F0CE37B-919A-456D-B31B-A93375D71DF5}" srcOrd="0" destOrd="0" parTransId="{88A3C3BA-0A54-487F-A240-F0CB50EF706F}" sibTransId="{DD4AC5E5-CBC9-48A1-816A-E6729D0A6887}"/>
    <dgm:cxn modelId="{4B36E0E7-1AC0-4CFE-809E-F2CE531E37FF}" type="presParOf" srcId="{CB8576E7-F6FB-4282-B019-8E9C29622568}" destId="{0FDFAA8C-DB39-4350-AAB1-9251A8AADE15}" srcOrd="0" destOrd="0" presId="urn:microsoft.com/office/officeart/2005/8/layout/chevron1"/>
    <dgm:cxn modelId="{7C0F09E4-24BC-490B-A744-EDB26BCE076F}" type="presParOf" srcId="{CB8576E7-F6FB-4282-B019-8E9C29622568}" destId="{BF5D3A24-AA8A-40BD-A7CB-BD86186AEAB1}" srcOrd="1" destOrd="0" presId="urn:microsoft.com/office/officeart/2005/8/layout/chevron1"/>
    <dgm:cxn modelId="{7105D6B0-DEEB-499F-B715-82EB8504C30D}" type="presParOf" srcId="{CB8576E7-F6FB-4282-B019-8E9C29622568}" destId="{73579063-1C1B-4261-905D-579F42719F41}" srcOrd="2" destOrd="0" presId="urn:microsoft.com/office/officeart/2005/8/layout/chevron1"/>
    <dgm:cxn modelId="{79E21FD8-B426-4141-BE82-9F7DD4361F36}" type="presParOf" srcId="{CB8576E7-F6FB-4282-B019-8E9C29622568}" destId="{E8C1D25F-DD1C-4908-A205-838A91F7972C}" srcOrd="3" destOrd="0" presId="urn:microsoft.com/office/officeart/2005/8/layout/chevron1"/>
    <dgm:cxn modelId="{B69BBD5C-5CDF-4BCA-9689-3C0FEAC72EBC}" type="presParOf" srcId="{CB8576E7-F6FB-4282-B019-8E9C29622568}" destId="{1C28191C-C48C-4103-A743-2F660EEE5010}"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1259B9-2E04-4F0D-9CAD-65C90066BA39}"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s-MX"/>
        </a:p>
      </dgm:t>
    </dgm:pt>
    <dgm:pt modelId="{6BE6497D-E291-491D-8930-5B4E10552A68}">
      <dgm:prSet phldrT="[Texto]"/>
      <dgm:spPr/>
      <dgm:t>
        <a:bodyPr/>
        <a:lstStyle/>
        <a:p>
          <a:r>
            <a:rPr lang="es-MX" b="1" dirty="0"/>
            <a:t>Alcance</a:t>
          </a:r>
        </a:p>
      </dgm:t>
    </dgm:pt>
    <dgm:pt modelId="{E0A1CC22-6250-4966-9BE0-7A580DB1A222}" type="parTrans" cxnId="{1A395948-47FE-465C-B06E-B6BAA031F306}">
      <dgm:prSet/>
      <dgm:spPr/>
      <dgm:t>
        <a:bodyPr/>
        <a:lstStyle/>
        <a:p>
          <a:endParaRPr lang="es-MX"/>
        </a:p>
      </dgm:t>
    </dgm:pt>
    <dgm:pt modelId="{78DF271F-04D7-4868-B968-0EAECE310033}" type="sibTrans" cxnId="{1A395948-47FE-465C-B06E-B6BAA031F306}">
      <dgm:prSet/>
      <dgm:spPr/>
      <dgm:t>
        <a:bodyPr/>
        <a:lstStyle/>
        <a:p>
          <a:endParaRPr lang="es-MX"/>
        </a:p>
      </dgm:t>
    </dgm:pt>
    <dgm:pt modelId="{77FA24E5-E9CE-41F2-9B5C-4A8783F483E4}">
      <dgm:prSet phldrT="[Texto]"/>
      <dgm:spPr/>
      <dgm:t>
        <a:bodyPr/>
        <a:lstStyle/>
        <a:p>
          <a:r>
            <a:rPr lang="es-MX" dirty="0"/>
            <a:t>Creación</a:t>
          </a:r>
        </a:p>
      </dgm:t>
    </dgm:pt>
    <dgm:pt modelId="{C30B9828-2D96-4B24-BDA6-82E05D522B2B}" type="parTrans" cxnId="{35DFEF54-9CDC-4E38-8B2B-8D6FD5FECD0F}">
      <dgm:prSet/>
      <dgm:spPr/>
      <dgm:t>
        <a:bodyPr/>
        <a:lstStyle/>
        <a:p>
          <a:endParaRPr lang="es-MX"/>
        </a:p>
      </dgm:t>
    </dgm:pt>
    <dgm:pt modelId="{16801636-A19D-4C55-8AE7-3E89CB1B2B8B}" type="sibTrans" cxnId="{35DFEF54-9CDC-4E38-8B2B-8D6FD5FECD0F}">
      <dgm:prSet/>
      <dgm:spPr/>
      <dgm:t>
        <a:bodyPr/>
        <a:lstStyle/>
        <a:p>
          <a:endParaRPr lang="es-MX"/>
        </a:p>
      </dgm:t>
    </dgm:pt>
    <dgm:pt modelId="{10B917AE-18E4-40C3-B9B3-E19B71A3BCDC}">
      <dgm:prSet phldrT="[Texto]"/>
      <dgm:spPr/>
      <dgm:t>
        <a:bodyPr/>
        <a:lstStyle/>
        <a:p>
          <a:r>
            <a:rPr lang="es-MX" dirty="0"/>
            <a:t>Exhaustivo</a:t>
          </a:r>
        </a:p>
      </dgm:t>
    </dgm:pt>
    <dgm:pt modelId="{36CAFBB9-122D-4B82-B990-D39FC16F6E60}" type="parTrans" cxnId="{E6BCB969-5190-499B-A7A4-C3AF34FCD8AD}">
      <dgm:prSet/>
      <dgm:spPr/>
      <dgm:t>
        <a:bodyPr/>
        <a:lstStyle/>
        <a:p>
          <a:endParaRPr lang="es-MX"/>
        </a:p>
      </dgm:t>
    </dgm:pt>
    <dgm:pt modelId="{E26FAAA0-716F-4C34-8779-1D7087CD7406}" type="sibTrans" cxnId="{E6BCB969-5190-499B-A7A4-C3AF34FCD8AD}">
      <dgm:prSet/>
      <dgm:spPr/>
      <dgm:t>
        <a:bodyPr/>
        <a:lstStyle/>
        <a:p>
          <a:endParaRPr lang="es-MX"/>
        </a:p>
      </dgm:t>
    </dgm:pt>
    <dgm:pt modelId="{9DBABF60-45AD-4025-910A-63560888456D}">
      <dgm:prSet phldrT="[Texto]"/>
      <dgm:spPr/>
      <dgm:t>
        <a:bodyPr/>
        <a:lstStyle/>
        <a:p>
          <a:r>
            <a:rPr lang="es-MX" dirty="0"/>
            <a:t>Función</a:t>
          </a:r>
        </a:p>
      </dgm:t>
    </dgm:pt>
    <dgm:pt modelId="{4016B34D-12A5-44EB-A81F-274B33E9451B}" type="parTrans" cxnId="{B452B684-AA32-4592-BBF3-9AB2B8EB0F1A}">
      <dgm:prSet/>
      <dgm:spPr/>
      <dgm:t>
        <a:bodyPr/>
        <a:lstStyle/>
        <a:p>
          <a:endParaRPr lang="es-MX"/>
        </a:p>
      </dgm:t>
    </dgm:pt>
    <dgm:pt modelId="{7FDA6C25-BD32-41A2-A089-050756F98DF0}" type="sibTrans" cxnId="{B452B684-AA32-4592-BBF3-9AB2B8EB0F1A}">
      <dgm:prSet/>
      <dgm:spPr/>
      <dgm:t>
        <a:bodyPr/>
        <a:lstStyle/>
        <a:p>
          <a:endParaRPr lang="es-MX"/>
        </a:p>
      </dgm:t>
    </dgm:pt>
    <dgm:pt modelId="{2B24FEE1-6398-4F75-94E3-C2B999A4C756}">
      <dgm:prSet phldrT="[Texto]"/>
      <dgm:spPr/>
      <dgm:t>
        <a:bodyPr/>
        <a:lstStyle/>
        <a:p>
          <a:r>
            <a:rPr lang="es-MX" dirty="0"/>
            <a:t>Caja negra y Caja blanca</a:t>
          </a:r>
        </a:p>
      </dgm:t>
    </dgm:pt>
    <dgm:pt modelId="{63F2AE88-D833-41BF-A099-122E171F10AE}" type="parTrans" cxnId="{7FEF824D-D35D-4CC2-A028-8E460171DE00}">
      <dgm:prSet/>
      <dgm:spPr/>
      <dgm:t>
        <a:bodyPr/>
        <a:lstStyle/>
        <a:p>
          <a:endParaRPr lang="es-MX"/>
        </a:p>
      </dgm:t>
    </dgm:pt>
    <dgm:pt modelId="{B264CBC3-007E-49A1-94D5-D584BB1656D7}" type="sibTrans" cxnId="{7FEF824D-D35D-4CC2-A028-8E460171DE00}">
      <dgm:prSet/>
      <dgm:spPr/>
      <dgm:t>
        <a:bodyPr/>
        <a:lstStyle/>
        <a:p>
          <a:endParaRPr lang="es-MX"/>
        </a:p>
      </dgm:t>
    </dgm:pt>
    <dgm:pt modelId="{FFB57D4B-C7B7-4A73-95CA-1E5099B13DDD}" type="pres">
      <dgm:prSet presAssocID="{C11259B9-2E04-4F0D-9CAD-65C90066BA39}" presName="Name0" presStyleCnt="0">
        <dgm:presLayoutVars>
          <dgm:chMax val="1"/>
          <dgm:dir/>
          <dgm:animLvl val="ctr"/>
          <dgm:resizeHandles val="exact"/>
        </dgm:presLayoutVars>
      </dgm:prSet>
      <dgm:spPr/>
    </dgm:pt>
    <dgm:pt modelId="{5F647B2B-31D4-4582-92A4-A1A5786FB9CF}" type="pres">
      <dgm:prSet presAssocID="{6BE6497D-E291-491D-8930-5B4E10552A68}" presName="centerShape" presStyleLbl="node0" presStyleIdx="0" presStyleCnt="1"/>
      <dgm:spPr/>
    </dgm:pt>
    <dgm:pt modelId="{D43DAEEC-FD92-4C90-B689-D8B90FF3FC12}" type="pres">
      <dgm:prSet presAssocID="{77FA24E5-E9CE-41F2-9B5C-4A8783F483E4}" presName="node" presStyleLbl="node1" presStyleIdx="0" presStyleCnt="4">
        <dgm:presLayoutVars>
          <dgm:bulletEnabled val="1"/>
        </dgm:presLayoutVars>
      </dgm:prSet>
      <dgm:spPr/>
    </dgm:pt>
    <dgm:pt modelId="{1C1E47D8-6A30-494B-BB2C-B0D10D40868D}" type="pres">
      <dgm:prSet presAssocID="{77FA24E5-E9CE-41F2-9B5C-4A8783F483E4}" presName="dummy" presStyleCnt="0"/>
      <dgm:spPr/>
    </dgm:pt>
    <dgm:pt modelId="{1192E385-7C6B-4AE8-8E7D-AA135C907E16}" type="pres">
      <dgm:prSet presAssocID="{16801636-A19D-4C55-8AE7-3E89CB1B2B8B}" presName="sibTrans" presStyleLbl="sibTrans2D1" presStyleIdx="0" presStyleCnt="4"/>
      <dgm:spPr/>
    </dgm:pt>
    <dgm:pt modelId="{A6F3F900-74C1-4AE3-B671-7C5ADB0FE5B3}" type="pres">
      <dgm:prSet presAssocID="{10B917AE-18E4-40C3-B9B3-E19B71A3BCDC}" presName="node" presStyleLbl="node1" presStyleIdx="1" presStyleCnt="4">
        <dgm:presLayoutVars>
          <dgm:bulletEnabled val="1"/>
        </dgm:presLayoutVars>
      </dgm:prSet>
      <dgm:spPr/>
    </dgm:pt>
    <dgm:pt modelId="{EB3B9EFE-42A1-4C42-BE51-6DB27202EF52}" type="pres">
      <dgm:prSet presAssocID="{10B917AE-18E4-40C3-B9B3-E19B71A3BCDC}" presName="dummy" presStyleCnt="0"/>
      <dgm:spPr/>
    </dgm:pt>
    <dgm:pt modelId="{A13494D1-BF6E-4760-8672-30E8D0B0CD8B}" type="pres">
      <dgm:prSet presAssocID="{E26FAAA0-716F-4C34-8779-1D7087CD7406}" presName="sibTrans" presStyleLbl="sibTrans2D1" presStyleIdx="1" presStyleCnt="4"/>
      <dgm:spPr/>
    </dgm:pt>
    <dgm:pt modelId="{F6565D31-75C3-4FB2-8F59-3C609E2B11C0}" type="pres">
      <dgm:prSet presAssocID="{9DBABF60-45AD-4025-910A-63560888456D}" presName="node" presStyleLbl="node1" presStyleIdx="2" presStyleCnt="4">
        <dgm:presLayoutVars>
          <dgm:bulletEnabled val="1"/>
        </dgm:presLayoutVars>
      </dgm:prSet>
      <dgm:spPr/>
    </dgm:pt>
    <dgm:pt modelId="{6A0287D7-1F3A-4A61-A4E5-0ED1918D8E33}" type="pres">
      <dgm:prSet presAssocID="{9DBABF60-45AD-4025-910A-63560888456D}" presName="dummy" presStyleCnt="0"/>
      <dgm:spPr/>
    </dgm:pt>
    <dgm:pt modelId="{D0114B36-8A26-4671-A14C-795EFBC39FBD}" type="pres">
      <dgm:prSet presAssocID="{7FDA6C25-BD32-41A2-A089-050756F98DF0}" presName="sibTrans" presStyleLbl="sibTrans2D1" presStyleIdx="2" presStyleCnt="4"/>
      <dgm:spPr/>
    </dgm:pt>
    <dgm:pt modelId="{3077F27C-15EB-4E69-ACC0-AB3BE3FBA77E}" type="pres">
      <dgm:prSet presAssocID="{2B24FEE1-6398-4F75-94E3-C2B999A4C756}" presName="node" presStyleLbl="node1" presStyleIdx="3" presStyleCnt="4">
        <dgm:presLayoutVars>
          <dgm:bulletEnabled val="1"/>
        </dgm:presLayoutVars>
      </dgm:prSet>
      <dgm:spPr/>
    </dgm:pt>
    <dgm:pt modelId="{4063EB00-73A3-4386-9DD7-50BA7A89AFD5}" type="pres">
      <dgm:prSet presAssocID="{2B24FEE1-6398-4F75-94E3-C2B999A4C756}" presName="dummy" presStyleCnt="0"/>
      <dgm:spPr/>
    </dgm:pt>
    <dgm:pt modelId="{4AD75A7D-7286-412E-8E15-794CFF25B83D}" type="pres">
      <dgm:prSet presAssocID="{B264CBC3-007E-49A1-94D5-D584BB1656D7}" presName="sibTrans" presStyleLbl="sibTrans2D1" presStyleIdx="3" presStyleCnt="4"/>
      <dgm:spPr/>
    </dgm:pt>
  </dgm:ptLst>
  <dgm:cxnLst>
    <dgm:cxn modelId="{14A1F11E-4C66-4142-A3F3-3A7CBC9F9BE0}" type="presOf" srcId="{9DBABF60-45AD-4025-910A-63560888456D}" destId="{F6565D31-75C3-4FB2-8F59-3C609E2B11C0}" srcOrd="0" destOrd="0" presId="urn:microsoft.com/office/officeart/2005/8/layout/radial6"/>
    <dgm:cxn modelId="{BA8F5526-5497-466D-BD05-620436AFAACB}" type="presOf" srcId="{C11259B9-2E04-4F0D-9CAD-65C90066BA39}" destId="{FFB57D4B-C7B7-4A73-95CA-1E5099B13DDD}" srcOrd="0" destOrd="0" presId="urn:microsoft.com/office/officeart/2005/8/layout/radial6"/>
    <dgm:cxn modelId="{F7CB2D28-21E6-4C17-959D-05503C8C3A7D}" type="presOf" srcId="{B264CBC3-007E-49A1-94D5-D584BB1656D7}" destId="{4AD75A7D-7286-412E-8E15-794CFF25B83D}" srcOrd="0" destOrd="0" presId="urn:microsoft.com/office/officeart/2005/8/layout/radial6"/>
    <dgm:cxn modelId="{A713BD3A-0E94-4FD2-BF11-C68DD3CCD2D1}" type="presOf" srcId="{16801636-A19D-4C55-8AE7-3E89CB1B2B8B}" destId="{1192E385-7C6B-4AE8-8E7D-AA135C907E16}" srcOrd="0" destOrd="0" presId="urn:microsoft.com/office/officeart/2005/8/layout/radial6"/>
    <dgm:cxn modelId="{79682C5B-A32E-479B-BF8C-20F32EBA670E}" type="presOf" srcId="{10B917AE-18E4-40C3-B9B3-E19B71A3BCDC}" destId="{A6F3F900-74C1-4AE3-B671-7C5ADB0FE5B3}" srcOrd="0" destOrd="0" presId="urn:microsoft.com/office/officeart/2005/8/layout/radial6"/>
    <dgm:cxn modelId="{A3601765-61EE-41B0-BBE3-FE1B51A6489B}" type="presOf" srcId="{6BE6497D-E291-491D-8930-5B4E10552A68}" destId="{5F647B2B-31D4-4582-92A4-A1A5786FB9CF}" srcOrd="0" destOrd="0" presId="urn:microsoft.com/office/officeart/2005/8/layout/radial6"/>
    <dgm:cxn modelId="{9E855C65-DD2B-409D-ACC7-CE24A2461D18}" type="presOf" srcId="{E26FAAA0-716F-4C34-8779-1D7087CD7406}" destId="{A13494D1-BF6E-4760-8672-30E8D0B0CD8B}" srcOrd="0" destOrd="0" presId="urn:microsoft.com/office/officeart/2005/8/layout/radial6"/>
    <dgm:cxn modelId="{1A395948-47FE-465C-B06E-B6BAA031F306}" srcId="{C11259B9-2E04-4F0D-9CAD-65C90066BA39}" destId="{6BE6497D-E291-491D-8930-5B4E10552A68}" srcOrd="0" destOrd="0" parTransId="{E0A1CC22-6250-4966-9BE0-7A580DB1A222}" sibTransId="{78DF271F-04D7-4868-B968-0EAECE310033}"/>
    <dgm:cxn modelId="{E6BCB969-5190-499B-A7A4-C3AF34FCD8AD}" srcId="{6BE6497D-E291-491D-8930-5B4E10552A68}" destId="{10B917AE-18E4-40C3-B9B3-E19B71A3BCDC}" srcOrd="1" destOrd="0" parTransId="{36CAFBB9-122D-4B82-B990-D39FC16F6E60}" sibTransId="{E26FAAA0-716F-4C34-8779-1D7087CD7406}"/>
    <dgm:cxn modelId="{7FEF824D-D35D-4CC2-A028-8E460171DE00}" srcId="{6BE6497D-E291-491D-8930-5B4E10552A68}" destId="{2B24FEE1-6398-4F75-94E3-C2B999A4C756}" srcOrd="3" destOrd="0" parTransId="{63F2AE88-D833-41BF-A099-122E171F10AE}" sibTransId="{B264CBC3-007E-49A1-94D5-D584BB1656D7}"/>
    <dgm:cxn modelId="{35DFEF54-9CDC-4E38-8B2B-8D6FD5FECD0F}" srcId="{6BE6497D-E291-491D-8930-5B4E10552A68}" destId="{77FA24E5-E9CE-41F2-9B5C-4A8783F483E4}" srcOrd="0" destOrd="0" parTransId="{C30B9828-2D96-4B24-BDA6-82E05D522B2B}" sibTransId="{16801636-A19D-4C55-8AE7-3E89CB1B2B8B}"/>
    <dgm:cxn modelId="{0CC62159-145F-4290-8D1D-CCB2D6387AAF}" type="presOf" srcId="{77FA24E5-E9CE-41F2-9B5C-4A8783F483E4}" destId="{D43DAEEC-FD92-4C90-B689-D8B90FF3FC12}" srcOrd="0" destOrd="0" presId="urn:microsoft.com/office/officeart/2005/8/layout/radial6"/>
    <dgm:cxn modelId="{B452B684-AA32-4592-BBF3-9AB2B8EB0F1A}" srcId="{6BE6497D-E291-491D-8930-5B4E10552A68}" destId="{9DBABF60-45AD-4025-910A-63560888456D}" srcOrd="2" destOrd="0" parTransId="{4016B34D-12A5-44EB-A81F-274B33E9451B}" sibTransId="{7FDA6C25-BD32-41A2-A089-050756F98DF0}"/>
    <dgm:cxn modelId="{42DD1BB5-472F-4610-9834-4C7F84B707B6}" type="presOf" srcId="{2B24FEE1-6398-4F75-94E3-C2B999A4C756}" destId="{3077F27C-15EB-4E69-ACC0-AB3BE3FBA77E}" srcOrd="0" destOrd="0" presId="urn:microsoft.com/office/officeart/2005/8/layout/radial6"/>
    <dgm:cxn modelId="{37CFF8C5-D416-45A6-9F86-2E5C32E08A2F}" type="presOf" srcId="{7FDA6C25-BD32-41A2-A089-050756F98DF0}" destId="{D0114B36-8A26-4671-A14C-795EFBC39FBD}" srcOrd="0" destOrd="0" presId="urn:microsoft.com/office/officeart/2005/8/layout/radial6"/>
    <dgm:cxn modelId="{DBDB1AA2-ECAB-4CCE-9175-49087A10039C}" type="presParOf" srcId="{FFB57D4B-C7B7-4A73-95CA-1E5099B13DDD}" destId="{5F647B2B-31D4-4582-92A4-A1A5786FB9CF}" srcOrd="0" destOrd="0" presId="urn:microsoft.com/office/officeart/2005/8/layout/radial6"/>
    <dgm:cxn modelId="{8F8974B9-0C7F-49C9-812B-88096350E16E}" type="presParOf" srcId="{FFB57D4B-C7B7-4A73-95CA-1E5099B13DDD}" destId="{D43DAEEC-FD92-4C90-B689-D8B90FF3FC12}" srcOrd="1" destOrd="0" presId="urn:microsoft.com/office/officeart/2005/8/layout/radial6"/>
    <dgm:cxn modelId="{31198A93-1A5D-4095-9A23-B6406AAE1E96}" type="presParOf" srcId="{FFB57D4B-C7B7-4A73-95CA-1E5099B13DDD}" destId="{1C1E47D8-6A30-494B-BB2C-B0D10D40868D}" srcOrd="2" destOrd="0" presId="urn:microsoft.com/office/officeart/2005/8/layout/radial6"/>
    <dgm:cxn modelId="{DC4EA017-1D33-45C0-BE19-7B31C463EBAD}" type="presParOf" srcId="{FFB57D4B-C7B7-4A73-95CA-1E5099B13DDD}" destId="{1192E385-7C6B-4AE8-8E7D-AA135C907E16}" srcOrd="3" destOrd="0" presId="urn:microsoft.com/office/officeart/2005/8/layout/radial6"/>
    <dgm:cxn modelId="{1CACEF09-6AF6-4286-AD0A-21D61897D1BC}" type="presParOf" srcId="{FFB57D4B-C7B7-4A73-95CA-1E5099B13DDD}" destId="{A6F3F900-74C1-4AE3-B671-7C5ADB0FE5B3}" srcOrd="4" destOrd="0" presId="urn:microsoft.com/office/officeart/2005/8/layout/radial6"/>
    <dgm:cxn modelId="{6E1DC887-231B-4622-A424-FCA89F955DBE}" type="presParOf" srcId="{FFB57D4B-C7B7-4A73-95CA-1E5099B13DDD}" destId="{EB3B9EFE-42A1-4C42-BE51-6DB27202EF52}" srcOrd="5" destOrd="0" presId="urn:microsoft.com/office/officeart/2005/8/layout/radial6"/>
    <dgm:cxn modelId="{76CD6AC6-C741-4C64-AC8F-BE94129E0688}" type="presParOf" srcId="{FFB57D4B-C7B7-4A73-95CA-1E5099B13DDD}" destId="{A13494D1-BF6E-4760-8672-30E8D0B0CD8B}" srcOrd="6" destOrd="0" presId="urn:microsoft.com/office/officeart/2005/8/layout/radial6"/>
    <dgm:cxn modelId="{41A3C308-6073-44E5-AB3C-FA3D583D7EE2}" type="presParOf" srcId="{FFB57D4B-C7B7-4A73-95CA-1E5099B13DDD}" destId="{F6565D31-75C3-4FB2-8F59-3C609E2B11C0}" srcOrd="7" destOrd="0" presId="urn:microsoft.com/office/officeart/2005/8/layout/radial6"/>
    <dgm:cxn modelId="{BBBF5DEE-F0CC-4396-BF64-C4A2B847FB72}" type="presParOf" srcId="{FFB57D4B-C7B7-4A73-95CA-1E5099B13DDD}" destId="{6A0287D7-1F3A-4A61-A4E5-0ED1918D8E33}" srcOrd="8" destOrd="0" presId="urn:microsoft.com/office/officeart/2005/8/layout/radial6"/>
    <dgm:cxn modelId="{A567B11C-5217-490E-ADB5-68CB4F794A78}" type="presParOf" srcId="{FFB57D4B-C7B7-4A73-95CA-1E5099B13DDD}" destId="{D0114B36-8A26-4671-A14C-795EFBC39FBD}" srcOrd="9" destOrd="0" presId="urn:microsoft.com/office/officeart/2005/8/layout/radial6"/>
    <dgm:cxn modelId="{EBD28687-563B-4E2F-A0B5-9B1D7558EEA8}" type="presParOf" srcId="{FFB57D4B-C7B7-4A73-95CA-1E5099B13DDD}" destId="{3077F27C-15EB-4E69-ACC0-AB3BE3FBA77E}" srcOrd="10" destOrd="0" presId="urn:microsoft.com/office/officeart/2005/8/layout/radial6"/>
    <dgm:cxn modelId="{BA0B3CE4-DB75-438E-8874-581792DC7763}" type="presParOf" srcId="{FFB57D4B-C7B7-4A73-95CA-1E5099B13DDD}" destId="{4063EB00-73A3-4386-9DD7-50BA7A89AFD5}" srcOrd="11" destOrd="0" presId="urn:microsoft.com/office/officeart/2005/8/layout/radial6"/>
    <dgm:cxn modelId="{FE841C9E-1E40-4081-80D0-D17A63F9DB07}" type="presParOf" srcId="{FFB57D4B-C7B7-4A73-95CA-1E5099B13DDD}" destId="{4AD75A7D-7286-412E-8E15-794CFF25B83D}"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DCF69D-23CF-4CC3-B066-AAB441BA7F1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s-MX"/>
        </a:p>
      </dgm:t>
    </dgm:pt>
    <dgm:pt modelId="{B9FD6C84-223F-4BE5-ADF7-0B0C2074EDF4}">
      <dgm:prSet phldrT="[Texto]"/>
      <dgm:spPr/>
      <dgm:t>
        <a:bodyPr/>
        <a:lstStyle/>
        <a:p>
          <a:r>
            <a:rPr lang="es-MX" dirty="0"/>
            <a:t>Sublime Text</a:t>
          </a:r>
        </a:p>
      </dgm:t>
    </dgm:pt>
    <dgm:pt modelId="{4E25DBA7-AF79-4F31-AF76-69F7478C1444}" type="parTrans" cxnId="{116AF3A9-168C-4E18-8377-97CCC9602654}">
      <dgm:prSet/>
      <dgm:spPr/>
      <dgm:t>
        <a:bodyPr/>
        <a:lstStyle/>
        <a:p>
          <a:endParaRPr lang="es-MX"/>
        </a:p>
      </dgm:t>
    </dgm:pt>
    <dgm:pt modelId="{34C93E20-14B7-441A-A361-64A228C83CF4}" type="sibTrans" cxnId="{116AF3A9-168C-4E18-8377-97CCC9602654}">
      <dgm:prSet/>
      <dgm:spPr/>
      <dgm:t>
        <a:bodyPr/>
        <a:lstStyle/>
        <a:p>
          <a:endParaRPr lang="es-MX"/>
        </a:p>
      </dgm:t>
    </dgm:pt>
    <dgm:pt modelId="{248F54B0-0FF6-4B53-97C4-37BF38F6A030}">
      <dgm:prSet phldrT="[Texto]"/>
      <dgm:spPr/>
      <dgm:t>
        <a:bodyPr/>
        <a:lstStyle/>
        <a:p>
          <a:r>
            <a:rPr lang="es-MX" dirty="0"/>
            <a:t>HTML y CSS</a:t>
          </a:r>
        </a:p>
      </dgm:t>
    </dgm:pt>
    <dgm:pt modelId="{BE6D103F-6150-48D3-9474-8CCE64B49857}" type="parTrans" cxnId="{017515FD-A8F0-4247-9C64-07EF54FE385F}">
      <dgm:prSet/>
      <dgm:spPr/>
      <dgm:t>
        <a:bodyPr/>
        <a:lstStyle/>
        <a:p>
          <a:endParaRPr lang="es-MX"/>
        </a:p>
      </dgm:t>
    </dgm:pt>
    <dgm:pt modelId="{2B3EA92E-FCCD-4C2F-9CF2-E1D36F98B8C1}" type="sibTrans" cxnId="{017515FD-A8F0-4247-9C64-07EF54FE385F}">
      <dgm:prSet/>
      <dgm:spPr/>
      <dgm:t>
        <a:bodyPr/>
        <a:lstStyle/>
        <a:p>
          <a:endParaRPr lang="es-MX"/>
        </a:p>
      </dgm:t>
    </dgm:pt>
    <dgm:pt modelId="{5860C5B3-0B52-4DDA-907A-7938202608EB}">
      <dgm:prSet phldrT="[Texto]"/>
      <dgm:spPr/>
      <dgm:t>
        <a:bodyPr/>
        <a:lstStyle/>
        <a:p>
          <a:r>
            <a:rPr lang="es-MX" dirty="0"/>
            <a:t>Java Script</a:t>
          </a:r>
        </a:p>
      </dgm:t>
    </dgm:pt>
    <dgm:pt modelId="{DC2409F1-2418-4A9E-9E3B-1286059F05E1}" type="parTrans" cxnId="{F2FFA157-0E4A-4677-8B71-41F6CC8CC9AC}">
      <dgm:prSet/>
      <dgm:spPr/>
      <dgm:t>
        <a:bodyPr/>
        <a:lstStyle/>
        <a:p>
          <a:endParaRPr lang="es-MX"/>
        </a:p>
      </dgm:t>
    </dgm:pt>
    <dgm:pt modelId="{24E2BF97-2B78-4104-B874-859BE9A285D6}" type="sibTrans" cxnId="{F2FFA157-0E4A-4677-8B71-41F6CC8CC9AC}">
      <dgm:prSet/>
      <dgm:spPr/>
      <dgm:t>
        <a:bodyPr/>
        <a:lstStyle/>
        <a:p>
          <a:endParaRPr lang="es-MX"/>
        </a:p>
      </dgm:t>
    </dgm:pt>
    <dgm:pt modelId="{8EA9F4B1-924D-4ED4-858C-C0C696BB7C87}" type="pres">
      <dgm:prSet presAssocID="{F7DCF69D-23CF-4CC3-B066-AAB441BA7F12}" presName="Name0" presStyleCnt="0">
        <dgm:presLayoutVars>
          <dgm:dir/>
          <dgm:resizeHandles val="exact"/>
        </dgm:presLayoutVars>
      </dgm:prSet>
      <dgm:spPr/>
    </dgm:pt>
    <dgm:pt modelId="{D7F59529-AC61-4D96-B258-C5B582278D08}" type="pres">
      <dgm:prSet presAssocID="{B9FD6C84-223F-4BE5-ADF7-0B0C2074EDF4}" presName="node" presStyleLbl="node1" presStyleIdx="0" presStyleCnt="3">
        <dgm:presLayoutVars>
          <dgm:bulletEnabled val="1"/>
        </dgm:presLayoutVars>
      </dgm:prSet>
      <dgm:spPr/>
    </dgm:pt>
    <dgm:pt modelId="{B28B5762-2D36-412E-96E7-4A9FF7040749}" type="pres">
      <dgm:prSet presAssocID="{34C93E20-14B7-441A-A361-64A228C83CF4}" presName="sibTrans" presStyleLbl="sibTrans2D1" presStyleIdx="0" presStyleCnt="2"/>
      <dgm:spPr/>
    </dgm:pt>
    <dgm:pt modelId="{1ACF8816-25A5-48D4-9E5B-1E4E5944A790}" type="pres">
      <dgm:prSet presAssocID="{34C93E20-14B7-441A-A361-64A228C83CF4}" presName="connectorText" presStyleLbl="sibTrans2D1" presStyleIdx="0" presStyleCnt="2"/>
      <dgm:spPr/>
    </dgm:pt>
    <dgm:pt modelId="{53D15AF5-A68C-477C-914F-9935F6D8FFC6}" type="pres">
      <dgm:prSet presAssocID="{248F54B0-0FF6-4B53-97C4-37BF38F6A030}" presName="node" presStyleLbl="node1" presStyleIdx="1" presStyleCnt="3">
        <dgm:presLayoutVars>
          <dgm:bulletEnabled val="1"/>
        </dgm:presLayoutVars>
      </dgm:prSet>
      <dgm:spPr/>
    </dgm:pt>
    <dgm:pt modelId="{8388B716-BD31-4DF9-BF92-67F8F0ED28EE}" type="pres">
      <dgm:prSet presAssocID="{2B3EA92E-FCCD-4C2F-9CF2-E1D36F98B8C1}" presName="sibTrans" presStyleLbl="sibTrans2D1" presStyleIdx="1" presStyleCnt="2"/>
      <dgm:spPr/>
    </dgm:pt>
    <dgm:pt modelId="{2705AB2C-B80D-4CA0-B7B5-BA6CFF323E1D}" type="pres">
      <dgm:prSet presAssocID="{2B3EA92E-FCCD-4C2F-9CF2-E1D36F98B8C1}" presName="connectorText" presStyleLbl="sibTrans2D1" presStyleIdx="1" presStyleCnt="2"/>
      <dgm:spPr/>
    </dgm:pt>
    <dgm:pt modelId="{64423A3E-3076-45FB-9A35-D3204E6A8672}" type="pres">
      <dgm:prSet presAssocID="{5860C5B3-0B52-4DDA-907A-7938202608EB}" presName="node" presStyleLbl="node1" presStyleIdx="2" presStyleCnt="3">
        <dgm:presLayoutVars>
          <dgm:bulletEnabled val="1"/>
        </dgm:presLayoutVars>
      </dgm:prSet>
      <dgm:spPr/>
    </dgm:pt>
  </dgm:ptLst>
  <dgm:cxnLst>
    <dgm:cxn modelId="{3F27AA1A-8384-4D25-8E0D-9A44CF7CE73C}" type="presOf" srcId="{248F54B0-0FF6-4B53-97C4-37BF38F6A030}" destId="{53D15AF5-A68C-477C-914F-9935F6D8FFC6}" srcOrd="0" destOrd="0" presId="urn:microsoft.com/office/officeart/2005/8/layout/process1"/>
    <dgm:cxn modelId="{088DFE1D-CBC4-4767-AFA0-8F21096F2916}" type="presOf" srcId="{2B3EA92E-FCCD-4C2F-9CF2-E1D36F98B8C1}" destId="{8388B716-BD31-4DF9-BF92-67F8F0ED28EE}" srcOrd="0" destOrd="0" presId="urn:microsoft.com/office/officeart/2005/8/layout/process1"/>
    <dgm:cxn modelId="{64989C5D-58EC-4773-9BEB-694B7BEF96D9}" type="presOf" srcId="{F7DCF69D-23CF-4CC3-B066-AAB441BA7F12}" destId="{8EA9F4B1-924D-4ED4-858C-C0C696BB7C87}" srcOrd="0" destOrd="0" presId="urn:microsoft.com/office/officeart/2005/8/layout/process1"/>
    <dgm:cxn modelId="{A83EEB49-CFE4-4374-BD2F-7E595BCA9C0D}" type="presOf" srcId="{34C93E20-14B7-441A-A361-64A228C83CF4}" destId="{B28B5762-2D36-412E-96E7-4A9FF7040749}" srcOrd="0" destOrd="0" presId="urn:microsoft.com/office/officeart/2005/8/layout/process1"/>
    <dgm:cxn modelId="{F2FFA157-0E4A-4677-8B71-41F6CC8CC9AC}" srcId="{F7DCF69D-23CF-4CC3-B066-AAB441BA7F12}" destId="{5860C5B3-0B52-4DDA-907A-7938202608EB}" srcOrd="2" destOrd="0" parTransId="{DC2409F1-2418-4A9E-9E3B-1286059F05E1}" sibTransId="{24E2BF97-2B78-4104-B874-859BE9A285D6}"/>
    <dgm:cxn modelId="{3E9A0997-C078-48B7-97FF-4BA283F5CA8D}" type="presOf" srcId="{B9FD6C84-223F-4BE5-ADF7-0B0C2074EDF4}" destId="{D7F59529-AC61-4D96-B258-C5B582278D08}" srcOrd="0" destOrd="0" presId="urn:microsoft.com/office/officeart/2005/8/layout/process1"/>
    <dgm:cxn modelId="{EED624A8-A08D-4738-8C06-249443330F71}" type="presOf" srcId="{2B3EA92E-FCCD-4C2F-9CF2-E1D36F98B8C1}" destId="{2705AB2C-B80D-4CA0-B7B5-BA6CFF323E1D}" srcOrd="1" destOrd="0" presId="urn:microsoft.com/office/officeart/2005/8/layout/process1"/>
    <dgm:cxn modelId="{116AF3A9-168C-4E18-8377-97CCC9602654}" srcId="{F7DCF69D-23CF-4CC3-B066-AAB441BA7F12}" destId="{B9FD6C84-223F-4BE5-ADF7-0B0C2074EDF4}" srcOrd="0" destOrd="0" parTransId="{4E25DBA7-AF79-4F31-AF76-69F7478C1444}" sibTransId="{34C93E20-14B7-441A-A361-64A228C83CF4}"/>
    <dgm:cxn modelId="{1A28E4DE-7356-4997-BF15-981F61971DBA}" type="presOf" srcId="{5860C5B3-0B52-4DDA-907A-7938202608EB}" destId="{64423A3E-3076-45FB-9A35-D3204E6A8672}" srcOrd="0" destOrd="0" presId="urn:microsoft.com/office/officeart/2005/8/layout/process1"/>
    <dgm:cxn modelId="{621113F3-2B00-4834-A73E-6F352A76F354}" type="presOf" srcId="{34C93E20-14B7-441A-A361-64A228C83CF4}" destId="{1ACF8816-25A5-48D4-9E5B-1E4E5944A790}" srcOrd="1" destOrd="0" presId="urn:microsoft.com/office/officeart/2005/8/layout/process1"/>
    <dgm:cxn modelId="{017515FD-A8F0-4247-9C64-07EF54FE385F}" srcId="{F7DCF69D-23CF-4CC3-B066-AAB441BA7F12}" destId="{248F54B0-0FF6-4B53-97C4-37BF38F6A030}" srcOrd="1" destOrd="0" parTransId="{BE6D103F-6150-48D3-9474-8CCE64B49857}" sibTransId="{2B3EA92E-FCCD-4C2F-9CF2-E1D36F98B8C1}"/>
    <dgm:cxn modelId="{04F77C8B-23CB-4042-9FB3-93F8A978A1E0}" type="presParOf" srcId="{8EA9F4B1-924D-4ED4-858C-C0C696BB7C87}" destId="{D7F59529-AC61-4D96-B258-C5B582278D08}" srcOrd="0" destOrd="0" presId="urn:microsoft.com/office/officeart/2005/8/layout/process1"/>
    <dgm:cxn modelId="{10D3349A-476F-46FA-8CA0-6587769937C2}" type="presParOf" srcId="{8EA9F4B1-924D-4ED4-858C-C0C696BB7C87}" destId="{B28B5762-2D36-412E-96E7-4A9FF7040749}" srcOrd="1" destOrd="0" presId="urn:microsoft.com/office/officeart/2005/8/layout/process1"/>
    <dgm:cxn modelId="{D09BDDFA-F730-4F26-8C00-16D5AD8C03FD}" type="presParOf" srcId="{B28B5762-2D36-412E-96E7-4A9FF7040749}" destId="{1ACF8816-25A5-48D4-9E5B-1E4E5944A790}" srcOrd="0" destOrd="0" presId="urn:microsoft.com/office/officeart/2005/8/layout/process1"/>
    <dgm:cxn modelId="{39EB6E44-3900-41CB-BFCC-94AF442C768E}" type="presParOf" srcId="{8EA9F4B1-924D-4ED4-858C-C0C696BB7C87}" destId="{53D15AF5-A68C-477C-914F-9935F6D8FFC6}" srcOrd="2" destOrd="0" presId="urn:microsoft.com/office/officeart/2005/8/layout/process1"/>
    <dgm:cxn modelId="{660D3552-13DC-4766-BBCD-E773E6B1F030}" type="presParOf" srcId="{8EA9F4B1-924D-4ED4-858C-C0C696BB7C87}" destId="{8388B716-BD31-4DF9-BF92-67F8F0ED28EE}" srcOrd="3" destOrd="0" presId="urn:microsoft.com/office/officeart/2005/8/layout/process1"/>
    <dgm:cxn modelId="{95DCA4FA-2A94-4558-8001-E9B42A1A19FB}" type="presParOf" srcId="{8388B716-BD31-4DF9-BF92-67F8F0ED28EE}" destId="{2705AB2C-B80D-4CA0-B7B5-BA6CFF323E1D}" srcOrd="0" destOrd="0" presId="urn:microsoft.com/office/officeart/2005/8/layout/process1"/>
    <dgm:cxn modelId="{41203A10-81EE-4106-901C-DCF95F86D137}" type="presParOf" srcId="{8EA9F4B1-924D-4ED4-858C-C0C696BB7C87}" destId="{64423A3E-3076-45FB-9A35-D3204E6A8672}"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7AA050-4EB3-493A-AA05-BDE6DC90027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MX"/>
        </a:p>
      </dgm:t>
    </dgm:pt>
    <dgm:pt modelId="{4977DC22-0DF2-4887-9310-07950E6F3A69}">
      <dgm:prSet phldrT="[Texto]"/>
      <dgm:spPr/>
      <dgm:t>
        <a:bodyPr/>
        <a:lstStyle/>
        <a:p>
          <a:r>
            <a:rPr lang="es-EC" b="1" dirty="0" err="1"/>
            <a:t>What</a:t>
          </a:r>
          <a:r>
            <a:rPr lang="es-EC" b="1" dirty="0"/>
            <a:t>/Qué</a:t>
          </a:r>
          <a:endParaRPr lang="es-MX" dirty="0"/>
        </a:p>
      </dgm:t>
    </dgm:pt>
    <dgm:pt modelId="{F1C08D54-6DA8-4836-8705-4107BC38AC41}" type="parTrans" cxnId="{9A34B391-5598-40A6-8E67-2F2C55EBAF7A}">
      <dgm:prSet/>
      <dgm:spPr/>
      <dgm:t>
        <a:bodyPr/>
        <a:lstStyle/>
        <a:p>
          <a:endParaRPr lang="es-MX"/>
        </a:p>
      </dgm:t>
    </dgm:pt>
    <dgm:pt modelId="{73BC282B-7855-41C1-89F1-5AE149AFC632}" type="sibTrans" cxnId="{9A34B391-5598-40A6-8E67-2F2C55EBAF7A}">
      <dgm:prSet/>
      <dgm:spPr/>
      <dgm:t>
        <a:bodyPr/>
        <a:lstStyle/>
        <a:p>
          <a:endParaRPr lang="es-MX"/>
        </a:p>
      </dgm:t>
    </dgm:pt>
    <dgm:pt modelId="{8CC78A52-DB20-45B4-B822-E1F981A7C6F4}">
      <dgm:prSet phldrT="[Texto]"/>
      <dgm:spPr/>
      <dgm:t>
        <a:bodyPr/>
        <a:lstStyle/>
        <a:p>
          <a:r>
            <a:rPr lang="es-EC" b="1" dirty="0" err="1"/>
            <a:t>Why</a:t>
          </a:r>
          <a:r>
            <a:rPr lang="es-EC" b="1" dirty="0"/>
            <a:t>/Por qué</a:t>
          </a:r>
          <a:endParaRPr lang="es-MX" dirty="0"/>
        </a:p>
      </dgm:t>
    </dgm:pt>
    <dgm:pt modelId="{E7D60BC6-7327-4D95-9711-BEB79A82BC56}" type="parTrans" cxnId="{5BA76501-8591-4996-A371-B7810C1BA9CE}">
      <dgm:prSet/>
      <dgm:spPr/>
      <dgm:t>
        <a:bodyPr/>
        <a:lstStyle/>
        <a:p>
          <a:endParaRPr lang="es-MX"/>
        </a:p>
      </dgm:t>
    </dgm:pt>
    <dgm:pt modelId="{DDC787A2-E11B-4345-B67A-3BD5D0FDF962}" type="sibTrans" cxnId="{5BA76501-8591-4996-A371-B7810C1BA9CE}">
      <dgm:prSet/>
      <dgm:spPr/>
      <dgm:t>
        <a:bodyPr/>
        <a:lstStyle/>
        <a:p>
          <a:endParaRPr lang="es-MX"/>
        </a:p>
      </dgm:t>
    </dgm:pt>
    <dgm:pt modelId="{8228A976-6E83-4E03-A593-CDA6CC6B5D27}">
      <dgm:prSet phldrT="[Texto]"/>
      <dgm:spPr/>
      <dgm:t>
        <a:bodyPr/>
        <a:lstStyle/>
        <a:p>
          <a:r>
            <a:rPr lang="es-EC" b="1" dirty="0" err="1"/>
            <a:t>Where</a:t>
          </a:r>
          <a:r>
            <a:rPr lang="es-EC" b="1" dirty="0"/>
            <a:t>/Dónde</a:t>
          </a:r>
          <a:endParaRPr lang="es-MX" dirty="0"/>
        </a:p>
      </dgm:t>
    </dgm:pt>
    <dgm:pt modelId="{834D6D02-B91F-462A-96EF-9F067E963F79}" type="parTrans" cxnId="{B22AE2A4-CE05-4DF7-BEF9-0A86A6F52044}">
      <dgm:prSet/>
      <dgm:spPr/>
      <dgm:t>
        <a:bodyPr/>
        <a:lstStyle/>
        <a:p>
          <a:endParaRPr lang="es-MX"/>
        </a:p>
      </dgm:t>
    </dgm:pt>
    <dgm:pt modelId="{8AD215EE-E9A5-467A-8823-953E12EBF3DC}" type="sibTrans" cxnId="{B22AE2A4-CE05-4DF7-BEF9-0A86A6F52044}">
      <dgm:prSet/>
      <dgm:spPr/>
      <dgm:t>
        <a:bodyPr/>
        <a:lstStyle/>
        <a:p>
          <a:endParaRPr lang="es-MX"/>
        </a:p>
      </dgm:t>
    </dgm:pt>
    <dgm:pt modelId="{28520B1F-EF18-42AB-BFBF-3C5F75A84D20}">
      <dgm:prSet phldrT="[Texto]"/>
      <dgm:spPr/>
      <dgm:t>
        <a:bodyPr/>
        <a:lstStyle/>
        <a:p>
          <a:r>
            <a:rPr lang="es-EC" b="1" dirty="0" err="1"/>
            <a:t>How</a:t>
          </a:r>
          <a:r>
            <a:rPr lang="es-EC" b="1" dirty="0"/>
            <a:t>/Como</a:t>
          </a:r>
          <a:endParaRPr lang="es-MX" dirty="0"/>
        </a:p>
      </dgm:t>
    </dgm:pt>
    <dgm:pt modelId="{FC10289C-EB6C-4E62-A96E-38079A96100D}" type="parTrans" cxnId="{91589D7A-94CF-4493-A0C6-86421B4FEFBB}">
      <dgm:prSet/>
      <dgm:spPr/>
      <dgm:t>
        <a:bodyPr/>
        <a:lstStyle/>
        <a:p>
          <a:endParaRPr lang="es-MX"/>
        </a:p>
      </dgm:t>
    </dgm:pt>
    <dgm:pt modelId="{675F386F-22D9-487E-9ADC-E96A74C8EAFB}" type="sibTrans" cxnId="{91589D7A-94CF-4493-A0C6-86421B4FEFBB}">
      <dgm:prSet/>
      <dgm:spPr/>
      <dgm:t>
        <a:bodyPr/>
        <a:lstStyle/>
        <a:p>
          <a:endParaRPr lang="es-MX"/>
        </a:p>
      </dgm:t>
    </dgm:pt>
    <dgm:pt modelId="{64FB07E3-A137-49E0-AC19-CCF619B86D8F}">
      <dgm:prSet phldrT="[Texto]"/>
      <dgm:spPr/>
      <dgm:t>
        <a:bodyPr/>
        <a:lstStyle/>
        <a:p>
          <a:r>
            <a:rPr lang="es-EC" b="1" dirty="0"/>
            <a:t>Who/Quién</a:t>
          </a:r>
          <a:endParaRPr lang="es-MX" dirty="0"/>
        </a:p>
      </dgm:t>
    </dgm:pt>
    <dgm:pt modelId="{F34A59D0-BDBA-47F5-BA31-9E53B1398427}" type="parTrans" cxnId="{76E17B60-C2D2-4184-A284-D366C681EDB6}">
      <dgm:prSet/>
      <dgm:spPr/>
      <dgm:t>
        <a:bodyPr/>
        <a:lstStyle/>
        <a:p>
          <a:endParaRPr lang="es-MX"/>
        </a:p>
      </dgm:t>
    </dgm:pt>
    <dgm:pt modelId="{12E30D46-B0A1-4813-91F0-8A58220DCCE5}" type="sibTrans" cxnId="{76E17B60-C2D2-4184-A284-D366C681EDB6}">
      <dgm:prSet/>
      <dgm:spPr/>
      <dgm:t>
        <a:bodyPr/>
        <a:lstStyle/>
        <a:p>
          <a:endParaRPr lang="es-MX"/>
        </a:p>
      </dgm:t>
    </dgm:pt>
    <dgm:pt modelId="{E31FC0A7-FE38-4B86-87ED-DCF3953175E3}">
      <dgm:prSet phldrT="[Texto]"/>
      <dgm:spPr/>
      <dgm:t>
        <a:bodyPr/>
        <a:lstStyle/>
        <a:p>
          <a:r>
            <a:rPr lang="es-EC" b="1" dirty="0" err="1"/>
            <a:t>When</a:t>
          </a:r>
          <a:r>
            <a:rPr lang="es-EC" b="1" dirty="0"/>
            <a:t>/Cuándo</a:t>
          </a:r>
          <a:endParaRPr lang="es-MX" dirty="0"/>
        </a:p>
      </dgm:t>
    </dgm:pt>
    <dgm:pt modelId="{028D6A1E-6F6F-4523-A1B9-46A926D52BB6}" type="parTrans" cxnId="{BA370DC7-A45D-4FD5-B5EC-7158166F3D7B}">
      <dgm:prSet/>
      <dgm:spPr/>
      <dgm:t>
        <a:bodyPr/>
        <a:lstStyle/>
        <a:p>
          <a:endParaRPr lang="es-MX"/>
        </a:p>
      </dgm:t>
    </dgm:pt>
    <dgm:pt modelId="{F8831B50-ACC6-4B9C-B7BC-C38CFAD5A0EA}" type="sibTrans" cxnId="{BA370DC7-A45D-4FD5-B5EC-7158166F3D7B}">
      <dgm:prSet/>
      <dgm:spPr/>
      <dgm:t>
        <a:bodyPr/>
        <a:lstStyle/>
        <a:p>
          <a:endParaRPr lang="es-MX"/>
        </a:p>
      </dgm:t>
    </dgm:pt>
    <dgm:pt modelId="{6A90F91D-E919-4FC8-B896-BB230754EAB0}">
      <dgm:prSet phldrT="[Texto]"/>
      <dgm:spPr/>
      <dgm:t>
        <a:bodyPr/>
        <a:lstStyle/>
        <a:p>
          <a:r>
            <a:rPr lang="es-EC" b="1" dirty="0" err="1"/>
            <a:t>How</a:t>
          </a:r>
          <a:r>
            <a:rPr lang="es-EC" b="1" dirty="0"/>
            <a:t> </a:t>
          </a:r>
          <a:r>
            <a:rPr lang="es-EC" b="1" dirty="0" err="1"/>
            <a:t>much</a:t>
          </a:r>
          <a:r>
            <a:rPr lang="es-EC" b="1" dirty="0"/>
            <a:t>/Cuanto</a:t>
          </a:r>
          <a:endParaRPr lang="es-MX" dirty="0"/>
        </a:p>
      </dgm:t>
    </dgm:pt>
    <dgm:pt modelId="{8721F1C3-4F9C-4F61-901C-192FB0DCA0E3}" type="parTrans" cxnId="{03D26E5A-FC46-4AAC-AE22-482A698FD343}">
      <dgm:prSet/>
      <dgm:spPr/>
      <dgm:t>
        <a:bodyPr/>
        <a:lstStyle/>
        <a:p>
          <a:endParaRPr lang="es-MX"/>
        </a:p>
      </dgm:t>
    </dgm:pt>
    <dgm:pt modelId="{147614C5-3975-4A5A-8350-8B63B813B12C}" type="sibTrans" cxnId="{03D26E5A-FC46-4AAC-AE22-482A698FD343}">
      <dgm:prSet/>
      <dgm:spPr/>
      <dgm:t>
        <a:bodyPr/>
        <a:lstStyle/>
        <a:p>
          <a:endParaRPr lang="es-MX"/>
        </a:p>
      </dgm:t>
    </dgm:pt>
    <dgm:pt modelId="{D9F02E15-3C1E-4E29-9DD7-4905AAECD03E}" type="pres">
      <dgm:prSet presAssocID="{3D7AA050-4EB3-493A-AA05-BDE6DC900276}" presName="Name0" presStyleCnt="0">
        <dgm:presLayoutVars>
          <dgm:dir/>
          <dgm:resizeHandles/>
        </dgm:presLayoutVars>
      </dgm:prSet>
      <dgm:spPr/>
    </dgm:pt>
    <dgm:pt modelId="{57D16CB0-6DD9-4F8F-8F6D-85AC20D9EFB0}" type="pres">
      <dgm:prSet presAssocID="{4977DC22-0DF2-4887-9310-07950E6F3A69}" presName="compNode" presStyleCnt="0"/>
      <dgm:spPr/>
    </dgm:pt>
    <dgm:pt modelId="{A1CDF4F5-F8CE-4872-8F2C-DC872F884982}" type="pres">
      <dgm:prSet presAssocID="{4977DC22-0DF2-4887-9310-07950E6F3A69}" presName="dummyConnPt" presStyleCnt="0"/>
      <dgm:spPr/>
    </dgm:pt>
    <dgm:pt modelId="{3B0AC7FD-1ECD-4F76-980A-50AB2F9D0FB3}" type="pres">
      <dgm:prSet presAssocID="{4977DC22-0DF2-4887-9310-07950E6F3A69}" presName="node" presStyleLbl="node1" presStyleIdx="0" presStyleCnt="7">
        <dgm:presLayoutVars>
          <dgm:bulletEnabled val="1"/>
        </dgm:presLayoutVars>
      </dgm:prSet>
      <dgm:spPr/>
    </dgm:pt>
    <dgm:pt modelId="{5F749EB9-9092-46B4-8E8D-9E4BFAFC793F}" type="pres">
      <dgm:prSet presAssocID="{73BC282B-7855-41C1-89F1-5AE149AFC632}" presName="sibTrans" presStyleLbl="bgSibTrans2D1" presStyleIdx="0" presStyleCnt="6"/>
      <dgm:spPr/>
    </dgm:pt>
    <dgm:pt modelId="{8DED468B-93C0-4C26-A588-B7960BCDB628}" type="pres">
      <dgm:prSet presAssocID="{8CC78A52-DB20-45B4-B822-E1F981A7C6F4}" presName="compNode" presStyleCnt="0"/>
      <dgm:spPr/>
    </dgm:pt>
    <dgm:pt modelId="{006E2478-A904-429D-99E5-E01F1A7E132B}" type="pres">
      <dgm:prSet presAssocID="{8CC78A52-DB20-45B4-B822-E1F981A7C6F4}" presName="dummyConnPt" presStyleCnt="0"/>
      <dgm:spPr/>
    </dgm:pt>
    <dgm:pt modelId="{374A7EA1-3F0B-44C5-9588-B041156C4356}" type="pres">
      <dgm:prSet presAssocID="{8CC78A52-DB20-45B4-B822-E1F981A7C6F4}" presName="node" presStyleLbl="node1" presStyleIdx="1" presStyleCnt="7">
        <dgm:presLayoutVars>
          <dgm:bulletEnabled val="1"/>
        </dgm:presLayoutVars>
      </dgm:prSet>
      <dgm:spPr/>
    </dgm:pt>
    <dgm:pt modelId="{49FEA7AA-6D3E-4420-A1EB-4074C1409A61}" type="pres">
      <dgm:prSet presAssocID="{DDC787A2-E11B-4345-B67A-3BD5D0FDF962}" presName="sibTrans" presStyleLbl="bgSibTrans2D1" presStyleIdx="1" presStyleCnt="6"/>
      <dgm:spPr/>
    </dgm:pt>
    <dgm:pt modelId="{4EA9B00E-3A5F-4910-A0FA-A2CC027B1B1B}" type="pres">
      <dgm:prSet presAssocID="{8228A976-6E83-4E03-A593-CDA6CC6B5D27}" presName="compNode" presStyleCnt="0"/>
      <dgm:spPr/>
    </dgm:pt>
    <dgm:pt modelId="{391C5E81-E11C-46E1-8F24-2F9016C91846}" type="pres">
      <dgm:prSet presAssocID="{8228A976-6E83-4E03-A593-CDA6CC6B5D27}" presName="dummyConnPt" presStyleCnt="0"/>
      <dgm:spPr/>
    </dgm:pt>
    <dgm:pt modelId="{C08694B2-8D8A-4F14-B527-565A0D6B0F3F}" type="pres">
      <dgm:prSet presAssocID="{8228A976-6E83-4E03-A593-CDA6CC6B5D27}" presName="node" presStyleLbl="node1" presStyleIdx="2" presStyleCnt="7">
        <dgm:presLayoutVars>
          <dgm:bulletEnabled val="1"/>
        </dgm:presLayoutVars>
      </dgm:prSet>
      <dgm:spPr/>
    </dgm:pt>
    <dgm:pt modelId="{8CAA5580-34AC-41D1-A842-B12CF537CE3E}" type="pres">
      <dgm:prSet presAssocID="{8AD215EE-E9A5-467A-8823-953E12EBF3DC}" presName="sibTrans" presStyleLbl="bgSibTrans2D1" presStyleIdx="2" presStyleCnt="6"/>
      <dgm:spPr/>
    </dgm:pt>
    <dgm:pt modelId="{96BFBFEB-6A97-4C03-BC56-42DA22B3C970}" type="pres">
      <dgm:prSet presAssocID="{28520B1F-EF18-42AB-BFBF-3C5F75A84D20}" presName="compNode" presStyleCnt="0"/>
      <dgm:spPr/>
    </dgm:pt>
    <dgm:pt modelId="{26DD2D02-0137-4D20-86D8-832D9EA956EE}" type="pres">
      <dgm:prSet presAssocID="{28520B1F-EF18-42AB-BFBF-3C5F75A84D20}" presName="dummyConnPt" presStyleCnt="0"/>
      <dgm:spPr/>
    </dgm:pt>
    <dgm:pt modelId="{BD625240-D749-4FB7-9041-EE443680CC0D}" type="pres">
      <dgm:prSet presAssocID="{28520B1F-EF18-42AB-BFBF-3C5F75A84D20}" presName="node" presStyleLbl="node1" presStyleIdx="3" presStyleCnt="7">
        <dgm:presLayoutVars>
          <dgm:bulletEnabled val="1"/>
        </dgm:presLayoutVars>
      </dgm:prSet>
      <dgm:spPr/>
    </dgm:pt>
    <dgm:pt modelId="{B59AC276-149A-4086-80B3-5A1AF3AEDB5A}" type="pres">
      <dgm:prSet presAssocID="{675F386F-22D9-487E-9ADC-E96A74C8EAFB}" presName="sibTrans" presStyleLbl="bgSibTrans2D1" presStyleIdx="3" presStyleCnt="6"/>
      <dgm:spPr/>
    </dgm:pt>
    <dgm:pt modelId="{A7EA6221-B940-46EA-ADBC-05D482EB3828}" type="pres">
      <dgm:prSet presAssocID="{64FB07E3-A137-49E0-AC19-CCF619B86D8F}" presName="compNode" presStyleCnt="0"/>
      <dgm:spPr/>
    </dgm:pt>
    <dgm:pt modelId="{8539AB70-4DB9-45DA-B42E-092655C90C7F}" type="pres">
      <dgm:prSet presAssocID="{64FB07E3-A137-49E0-AC19-CCF619B86D8F}" presName="dummyConnPt" presStyleCnt="0"/>
      <dgm:spPr/>
    </dgm:pt>
    <dgm:pt modelId="{35BD8E94-53D6-4EF8-9C15-3C22709A0E03}" type="pres">
      <dgm:prSet presAssocID="{64FB07E3-A137-49E0-AC19-CCF619B86D8F}" presName="node" presStyleLbl="node1" presStyleIdx="4" presStyleCnt="7">
        <dgm:presLayoutVars>
          <dgm:bulletEnabled val="1"/>
        </dgm:presLayoutVars>
      </dgm:prSet>
      <dgm:spPr/>
    </dgm:pt>
    <dgm:pt modelId="{63E86D49-12EA-436B-B95F-D460A7F4A120}" type="pres">
      <dgm:prSet presAssocID="{12E30D46-B0A1-4813-91F0-8A58220DCCE5}" presName="sibTrans" presStyleLbl="bgSibTrans2D1" presStyleIdx="4" presStyleCnt="6"/>
      <dgm:spPr/>
    </dgm:pt>
    <dgm:pt modelId="{F5C8CEEB-ECC3-4F70-9F72-4B2E5B4B338E}" type="pres">
      <dgm:prSet presAssocID="{E31FC0A7-FE38-4B86-87ED-DCF3953175E3}" presName="compNode" presStyleCnt="0"/>
      <dgm:spPr/>
    </dgm:pt>
    <dgm:pt modelId="{E60236C3-D61D-4315-AAD4-BDD9765F93D6}" type="pres">
      <dgm:prSet presAssocID="{E31FC0A7-FE38-4B86-87ED-DCF3953175E3}" presName="dummyConnPt" presStyleCnt="0"/>
      <dgm:spPr/>
    </dgm:pt>
    <dgm:pt modelId="{46545E2D-C9A5-4D26-96F0-081D0E556B93}" type="pres">
      <dgm:prSet presAssocID="{E31FC0A7-FE38-4B86-87ED-DCF3953175E3}" presName="node" presStyleLbl="node1" presStyleIdx="5" presStyleCnt="7">
        <dgm:presLayoutVars>
          <dgm:bulletEnabled val="1"/>
        </dgm:presLayoutVars>
      </dgm:prSet>
      <dgm:spPr/>
    </dgm:pt>
    <dgm:pt modelId="{A2CD15EE-E41D-469C-947F-5F31ECC246D5}" type="pres">
      <dgm:prSet presAssocID="{F8831B50-ACC6-4B9C-B7BC-C38CFAD5A0EA}" presName="sibTrans" presStyleLbl="bgSibTrans2D1" presStyleIdx="5" presStyleCnt="6"/>
      <dgm:spPr/>
    </dgm:pt>
    <dgm:pt modelId="{90840A1D-AB6D-4F21-A0AF-BAF338C6CCE9}" type="pres">
      <dgm:prSet presAssocID="{6A90F91D-E919-4FC8-B896-BB230754EAB0}" presName="compNode" presStyleCnt="0"/>
      <dgm:spPr/>
    </dgm:pt>
    <dgm:pt modelId="{DF092D96-8AFA-44A5-80B5-F34CC5B74C99}" type="pres">
      <dgm:prSet presAssocID="{6A90F91D-E919-4FC8-B896-BB230754EAB0}" presName="dummyConnPt" presStyleCnt="0"/>
      <dgm:spPr/>
    </dgm:pt>
    <dgm:pt modelId="{97809CEB-F716-46B1-A1A3-3DFA9D4FF178}" type="pres">
      <dgm:prSet presAssocID="{6A90F91D-E919-4FC8-B896-BB230754EAB0}" presName="node" presStyleLbl="node1" presStyleIdx="6" presStyleCnt="7">
        <dgm:presLayoutVars>
          <dgm:bulletEnabled val="1"/>
        </dgm:presLayoutVars>
      </dgm:prSet>
      <dgm:spPr/>
    </dgm:pt>
  </dgm:ptLst>
  <dgm:cxnLst>
    <dgm:cxn modelId="{5BA76501-8591-4996-A371-B7810C1BA9CE}" srcId="{3D7AA050-4EB3-493A-AA05-BDE6DC900276}" destId="{8CC78A52-DB20-45B4-B822-E1F981A7C6F4}" srcOrd="1" destOrd="0" parTransId="{E7D60BC6-7327-4D95-9711-BEB79A82BC56}" sibTransId="{DDC787A2-E11B-4345-B67A-3BD5D0FDF962}"/>
    <dgm:cxn modelId="{CF5EF706-4574-4CEF-A521-C31F6EB2679F}" type="presOf" srcId="{73BC282B-7855-41C1-89F1-5AE149AFC632}" destId="{5F749EB9-9092-46B4-8E8D-9E4BFAFC793F}" srcOrd="0" destOrd="0" presId="urn:microsoft.com/office/officeart/2005/8/layout/bProcess4"/>
    <dgm:cxn modelId="{3A8D8718-69B7-49F9-A3B3-62CD765B9A9B}" type="presOf" srcId="{64FB07E3-A137-49E0-AC19-CCF619B86D8F}" destId="{35BD8E94-53D6-4EF8-9C15-3C22709A0E03}" srcOrd="0" destOrd="0" presId="urn:microsoft.com/office/officeart/2005/8/layout/bProcess4"/>
    <dgm:cxn modelId="{7C5E7E30-20C1-4BC7-8642-921E2284AD06}" type="presOf" srcId="{DDC787A2-E11B-4345-B67A-3BD5D0FDF962}" destId="{49FEA7AA-6D3E-4420-A1EB-4074C1409A61}" srcOrd="0" destOrd="0" presId="urn:microsoft.com/office/officeart/2005/8/layout/bProcess4"/>
    <dgm:cxn modelId="{76E17B60-C2D2-4184-A284-D366C681EDB6}" srcId="{3D7AA050-4EB3-493A-AA05-BDE6DC900276}" destId="{64FB07E3-A137-49E0-AC19-CCF619B86D8F}" srcOrd="4" destOrd="0" parTransId="{F34A59D0-BDBA-47F5-BA31-9E53B1398427}" sibTransId="{12E30D46-B0A1-4813-91F0-8A58220DCCE5}"/>
    <dgm:cxn modelId="{74687D65-1FE2-4C89-B813-ADC47AD3A38C}" type="presOf" srcId="{6A90F91D-E919-4FC8-B896-BB230754EAB0}" destId="{97809CEB-F716-46B1-A1A3-3DFA9D4FF178}" srcOrd="0" destOrd="0" presId="urn:microsoft.com/office/officeart/2005/8/layout/bProcess4"/>
    <dgm:cxn modelId="{4664C269-2F53-4411-9F90-1C3C73EB8D30}" type="presOf" srcId="{F8831B50-ACC6-4B9C-B7BC-C38CFAD5A0EA}" destId="{A2CD15EE-E41D-469C-947F-5F31ECC246D5}" srcOrd="0" destOrd="0" presId="urn:microsoft.com/office/officeart/2005/8/layout/bProcess4"/>
    <dgm:cxn modelId="{03D26E5A-FC46-4AAC-AE22-482A698FD343}" srcId="{3D7AA050-4EB3-493A-AA05-BDE6DC900276}" destId="{6A90F91D-E919-4FC8-B896-BB230754EAB0}" srcOrd="6" destOrd="0" parTransId="{8721F1C3-4F9C-4F61-901C-192FB0DCA0E3}" sibTransId="{147614C5-3975-4A5A-8350-8B63B813B12C}"/>
    <dgm:cxn modelId="{91589D7A-94CF-4493-A0C6-86421B4FEFBB}" srcId="{3D7AA050-4EB3-493A-AA05-BDE6DC900276}" destId="{28520B1F-EF18-42AB-BFBF-3C5F75A84D20}" srcOrd="3" destOrd="0" parTransId="{FC10289C-EB6C-4E62-A96E-38079A96100D}" sibTransId="{675F386F-22D9-487E-9ADC-E96A74C8EAFB}"/>
    <dgm:cxn modelId="{9F51E887-882A-4C5A-AE14-1394B7120FAE}" type="presOf" srcId="{8228A976-6E83-4E03-A593-CDA6CC6B5D27}" destId="{C08694B2-8D8A-4F14-B527-565A0D6B0F3F}" srcOrd="0" destOrd="0" presId="urn:microsoft.com/office/officeart/2005/8/layout/bProcess4"/>
    <dgm:cxn modelId="{9A34B391-5598-40A6-8E67-2F2C55EBAF7A}" srcId="{3D7AA050-4EB3-493A-AA05-BDE6DC900276}" destId="{4977DC22-0DF2-4887-9310-07950E6F3A69}" srcOrd="0" destOrd="0" parTransId="{F1C08D54-6DA8-4836-8705-4107BC38AC41}" sibTransId="{73BC282B-7855-41C1-89F1-5AE149AFC632}"/>
    <dgm:cxn modelId="{20ADAB94-DBD0-436C-B3B9-F7B55835AB75}" type="presOf" srcId="{3D7AA050-4EB3-493A-AA05-BDE6DC900276}" destId="{D9F02E15-3C1E-4E29-9DD7-4905AAECD03E}" srcOrd="0" destOrd="0" presId="urn:microsoft.com/office/officeart/2005/8/layout/bProcess4"/>
    <dgm:cxn modelId="{B22AE2A4-CE05-4DF7-BEF9-0A86A6F52044}" srcId="{3D7AA050-4EB3-493A-AA05-BDE6DC900276}" destId="{8228A976-6E83-4E03-A593-CDA6CC6B5D27}" srcOrd="2" destOrd="0" parTransId="{834D6D02-B91F-462A-96EF-9F067E963F79}" sibTransId="{8AD215EE-E9A5-467A-8823-953E12EBF3DC}"/>
    <dgm:cxn modelId="{E4AF5CC0-A949-4680-8752-F9BDAA3A413E}" type="presOf" srcId="{4977DC22-0DF2-4887-9310-07950E6F3A69}" destId="{3B0AC7FD-1ECD-4F76-980A-50AB2F9D0FB3}" srcOrd="0" destOrd="0" presId="urn:microsoft.com/office/officeart/2005/8/layout/bProcess4"/>
    <dgm:cxn modelId="{BA370DC7-A45D-4FD5-B5EC-7158166F3D7B}" srcId="{3D7AA050-4EB3-493A-AA05-BDE6DC900276}" destId="{E31FC0A7-FE38-4B86-87ED-DCF3953175E3}" srcOrd="5" destOrd="0" parTransId="{028D6A1E-6F6F-4523-A1B9-46A926D52BB6}" sibTransId="{F8831B50-ACC6-4B9C-B7BC-C38CFAD5A0EA}"/>
    <dgm:cxn modelId="{F372B7C8-8C6F-433F-93EE-279A7978204D}" type="presOf" srcId="{E31FC0A7-FE38-4B86-87ED-DCF3953175E3}" destId="{46545E2D-C9A5-4D26-96F0-081D0E556B93}" srcOrd="0" destOrd="0" presId="urn:microsoft.com/office/officeart/2005/8/layout/bProcess4"/>
    <dgm:cxn modelId="{ED010ECF-5FD7-4366-A9D4-1B9CD25FC93C}" type="presOf" srcId="{12E30D46-B0A1-4813-91F0-8A58220DCCE5}" destId="{63E86D49-12EA-436B-B95F-D460A7F4A120}" srcOrd="0" destOrd="0" presId="urn:microsoft.com/office/officeart/2005/8/layout/bProcess4"/>
    <dgm:cxn modelId="{36DB8FED-397A-4176-B626-8CFD6856EA62}" type="presOf" srcId="{8AD215EE-E9A5-467A-8823-953E12EBF3DC}" destId="{8CAA5580-34AC-41D1-A842-B12CF537CE3E}" srcOrd="0" destOrd="0" presId="urn:microsoft.com/office/officeart/2005/8/layout/bProcess4"/>
    <dgm:cxn modelId="{A894EEEF-162B-4F0A-8A56-12BF20E11179}" type="presOf" srcId="{8CC78A52-DB20-45B4-B822-E1F981A7C6F4}" destId="{374A7EA1-3F0B-44C5-9588-B041156C4356}" srcOrd="0" destOrd="0" presId="urn:microsoft.com/office/officeart/2005/8/layout/bProcess4"/>
    <dgm:cxn modelId="{0675CDF7-E889-4D12-8DE4-F3B8B57AFE89}" type="presOf" srcId="{675F386F-22D9-487E-9ADC-E96A74C8EAFB}" destId="{B59AC276-149A-4086-80B3-5A1AF3AEDB5A}" srcOrd="0" destOrd="0" presId="urn:microsoft.com/office/officeart/2005/8/layout/bProcess4"/>
    <dgm:cxn modelId="{AB0036FA-559C-4FF9-9F42-501D17012191}" type="presOf" srcId="{28520B1F-EF18-42AB-BFBF-3C5F75A84D20}" destId="{BD625240-D749-4FB7-9041-EE443680CC0D}" srcOrd="0" destOrd="0" presId="urn:microsoft.com/office/officeart/2005/8/layout/bProcess4"/>
    <dgm:cxn modelId="{72653FC1-865A-45C0-800C-92ACCE106D3F}" type="presParOf" srcId="{D9F02E15-3C1E-4E29-9DD7-4905AAECD03E}" destId="{57D16CB0-6DD9-4F8F-8F6D-85AC20D9EFB0}" srcOrd="0" destOrd="0" presId="urn:microsoft.com/office/officeart/2005/8/layout/bProcess4"/>
    <dgm:cxn modelId="{6354CD56-C3F5-48A9-BFFE-CE40C1A4D3F5}" type="presParOf" srcId="{57D16CB0-6DD9-4F8F-8F6D-85AC20D9EFB0}" destId="{A1CDF4F5-F8CE-4872-8F2C-DC872F884982}" srcOrd="0" destOrd="0" presId="urn:microsoft.com/office/officeart/2005/8/layout/bProcess4"/>
    <dgm:cxn modelId="{17382188-607F-444C-95A3-E4524CF83B00}" type="presParOf" srcId="{57D16CB0-6DD9-4F8F-8F6D-85AC20D9EFB0}" destId="{3B0AC7FD-1ECD-4F76-980A-50AB2F9D0FB3}" srcOrd="1" destOrd="0" presId="urn:microsoft.com/office/officeart/2005/8/layout/bProcess4"/>
    <dgm:cxn modelId="{A17CBCD1-93BC-40FC-A871-44E6910E9116}" type="presParOf" srcId="{D9F02E15-3C1E-4E29-9DD7-4905AAECD03E}" destId="{5F749EB9-9092-46B4-8E8D-9E4BFAFC793F}" srcOrd="1" destOrd="0" presId="urn:microsoft.com/office/officeart/2005/8/layout/bProcess4"/>
    <dgm:cxn modelId="{4AACD1B7-369A-4FEA-A86F-7F4C54F79313}" type="presParOf" srcId="{D9F02E15-3C1E-4E29-9DD7-4905AAECD03E}" destId="{8DED468B-93C0-4C26-A588-B7960BCDB628}" srcOrd="2" destOrd="0" presId="urn:microsoft.com/office/officeart/2005/8/layout/bProcess4"/>
    <dgm:cxn modelId="{1A5591D5-E5EA-439D-8E68-80F5AEDED9B5}" type="presParOf" srcId="{8DED468B-93C0-4C26-A588-B7960BCDB628}" destId="{006E2478-A904-429D-99E5-E01F1A7E132B}" srcOrd="0" destOrd="0" presId="urn:microsoft.com/office/officeart/2005/8/layout/bProcess4"/>
    <dgm:cxn modelId="{EBE0DAD1-0BE1-4940-9D25-D4423344CE8F}" type="presParOf" srcId="{8DED468B-93C0-4C26-A588-B7960BCDB628}" destId="{374A7EA1-3F0B-44C5-9588-B041156C4356}" srcOrd="1" destOrd="0" presId="urn:microsoft.com/office/officeart/2005/8/layout/bProcess4"/>
    <dgm:cxn modelId="{A78EC5C2-4E6F-49BA-B614-10BF6B4E9A31}" type="presParOf" srcId="{D9F02E15-3C1E-4E29-9DD7-4905AAECD03E}" destId="{49FEA7AA-6D3E-4420-A1EB-4074C1409A61}" srcOrd="3" destOrd="0" presId="urn:microsoft.com/office/officeart/2005/8/layout/bProcess4"/>
    <dgm:cxn modelId="{FD6C5EC4-2B92-4D2C-A038-72A0C5DFC521}" type="presParOf" srcId="{D9F02E15-3C1E-4E29-9DD7-4905AAECD03E}" destId="{4EA9B00E-3A5F-4910-A0FA-A2CC027B1B1B}" srcOrd="4" destOrd="0" presId="urn:microsoft.com/office/officeart/2005/8/layout/bProcess4"/>
    <dgm:cxn modelId="{B31DC8AB-0580-456D-A894-4A1F8B977DE1}" type="presParOf" srcId="{4EA9B00E-3A5F-4910-A0FA-A2CC027B1B1B}" destId="{391C5E81-E11C-46E1-8F24-2F9016C91846}" srcOrd="0" destOrd="0" presId="urn:microsoft.com/office/officeart/2005/8/layout/bProcess4"/>
    <dgm:cxn modelId="{6834C6B2-1315-4AE7-A2D4-DCFF680403C4}" type="presParOf" srcId="{4EA9B00E-3A5F-4910-A0FA-A2CC027B1B1B}" destId="{C08694B2-8D8A-4F14-B527-565A0D6B0F3F}" srcOrd="1" destOrd="0" presId="urn:microsoft.com/office/officeart/2005/8/layout/bProcess4"/>
    <dgm:cxn modelId="{092AEE46-C3B6-4353-A543-EF18C3E9C332}" type="presParOf" srcId="{D9F02E15-3C1E-4E29-9DD7-4905AAECD03E}" destId="{8CAA5580-34AC-41D1-A842-B12CF537CE3E}" srcOrd="5" destOrd="0" presId="urn:microsoft.com/office/officeart/2005/8/layout/bProcess4"/>
    <dgm:cxn modelId="{F030284E-7EEA-4A25-983B-F97E0CD3D2C2}" type="presParOf" srcId="{D9F02E15-3C1E-4E29-9DD7-4905AAECD03E}" destId="{96BFBFEB-6A97-4C03-BC56-42DA22B3C970}" srcOrd="6" destOrd="0" presId="urn:microsoft.com/office/officeart/2005/8/layout/bProcess4"/>
    <dgm:cxn modelId="{1BBECF29-B525-487B-817E-39D2ED3AA5F8}" type="presParOf" srcId="{96BFBFEB-6A97-4C03-BC56-42DA22B3C970}" destId="{26DD2D02-0137-4D20-86D8-832D9EA956EE}" srcOrd="0" destOrd="0" presId="urn:microsoft.com/office/officeart/2005/8/layout/bProcess4"/>
    <dgm:cxn modelId="{CEFED229-F3C9-4FA2-AB1D-5832DB05D179}" type="presParOf" srcId="{96BFBFEB-6A97-4C03-BC56-42DA22B3C970}" destId="{BD625240-D749-4FB7-9041-EE443680CC0D}" srcOrd="1" destOrd="0" presId="urn:microsoft.com/office/officeart/2005/8/layout/bProcess4"/>
    <dgm:cxn modelId="{E7C849B3-DC44-456D-8251-70499D7A2E03}" type="presParOf" srcId="{D9F02E15-3C1E-4E29-9DD7-4905AAECD03E}" destId="{B59AC276-149A-4086-80B3-5A1AF3AEDB5A}" srcOrd="7" destOrd="0" presId="urn:microsoft.com/office/officeart/2005/8/layout/bProcess4"/>
    <dgm:cxn modelId="{4038AD68-926A-4E29-96A2-CCFB757BDE0D}" type="presParOf" srcId="{D9F02E15-3C1E-4E29-9DD7-4905AAECD03E}" destId="{A7EA6221-B940-46EA-ADBC-05D482EB3828}" srcOrd="8" destOrd="0" presId="urn:microsoft.com/office/officeart/2005/8/layout/bProcess4"/>
    <dgm:cxn modelId="{5320C59D-4803-44DF-9934-38AF6C6BEC77}" type="presParOf" srcId="{A7EA6221-B940-46EA-ADBC-05D482EB3828}" destId="{8539AB70-4DB9-45DA-B42E-092655C90C7F}" srcOrd="0" destOrd="0" presId="urn:microsoft.com/office/officeart/2005/8/layout/bProcess4"/>
    <dgm:cxn modelId="{05E21C00-CCE1-4C58-B20F-7666C415E2C7}" type="presParOf" srcId="{A7EA6221-B940-46EA-ADBC-05D482EB3828}" destId="{35BD8E94-53D6-4EF8-9C15-3C22709A0E03}" srcOrd="1" destOrd="0" presId="urn:microsoft.com/office/officeart/2005/8/layout/bProcess4"/>
    <dgm:cxn modelId="{8DB88B9D-B82F-4462-9EA4-17CC265A24F0}" type="presParOf" srcId="{D9F02E15-3C1E-4E29-9DD7-4905AAECD03E}" destId="{63E86D49-12EA-436B-B95F-D460A7F4A120}" srcOrd="9" destOrd="0" presId="urn:microsoft.com/office/officeart/2005/8/layout/bProcess4"/>
    <dgm:cxn modelId="{509C50C0-5063-43F9-A5D8-3108312F73A7}" type="presParOf" srcId="{D9F02E15-3C1E-4E29-9DD7-4905AAECD03E}" destId="{F5C8CEEB-ECC3-4F70-9F72-4B2E5B4B338E}" srcOrd="10" destOrd="0" presId="urn:microsoft.com/office/officeart/2005/8/layout/bProcess4"/>
    <dgm:cxn modelId="{3C34B9B7-23FF-464C-A5B9-C433CBEEFE1F}" type="presParOf" srcId="{F5C8CEEB-ECC3-4F70-9F72-4B2E5B4B338E}" destId="{E60236C3-D61D-4315-AAD4-BDD9765F93D6}" srcOrd="0" destOrd="0" presId="urn:microsoft.com/office/officeart/2005/8/layout/bProcess4"/>
    <dgm:cxn modelId="{BE2205D3-9240-418A-B1E6-8D78A475725F}" type="presParOf" srcId="{F5C8CEEB-ECC3-4F70-9F72-4B2E5B4B338E}" destId="{46545E2D-C9A5-4D26-96F0-081D0E556B93}" srcOrd="1" destOrd="0" presId="urn:microsoft.com/office/officeart/2005/8/layout/bProcess4"/>
    <dgm:cxn modelId="{3AB14684-7C1F-4DFF-8032-7D6BD9344524}" type="presParOf" srcId="{D9F02E15-3C1E-4E29-9DD7-4905AAECD03E}" destId="{A2CD15EE-E41D-469C-947F-5F31ECC246D5}" srcOrd="11" destOrd="0" presId="urn:microsoft.com/office/officeart/2005/8/layout/bProcess4"/>
    <dgm:cxn modelId="{F396F64C-147B-4BD1-8412-C2A4BEFE5405}" type="presParOf" srcId="{D9F02E15-3C1E-4E29-9DD7-4905AAECD03E}" destId="{90840A1D-AB6D-4F21-A0AF-BAF338C6CCE9}" srcOrd="12" destOrd="0" presId="urn:microsoft.com/office/officeart/2005/8/layout/bProcess4"/>
    <dgm:cxn modelId="{94C3449D-4747-481F-A70D-DB3E1446EE2D}" type="presParOf" srcId="{90840A1D-AB6D-4F21-A0AF-BAF338C6CCE9}" destId="{DF092D96-8AFA-44A5-80B5-F34CC5B74C99}" srcOrd="0" destOrd="0" presId="urn:microsoft.com/office/officeart/2005/8/layout/bProcess4"/>
    <dgm:cxn modelId="{C6147412-3F90-45B3-95B1-0218A83EC6A6}" type="presParOf" srcId="{90840A1D-AB6D-4F21-A0AF-BAF338C6CCE9}" destId="{97809CEB-F716-46B1-A1A3-3DFA9D4FF178}"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C9775B-C6C6-4C68-AB26-FB7D4DADC85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MX"/>
        </a:p>
      </dgm:t>
    </dgm:pt>
    <dgm:pt modelId="{1AA8591C-6A64-4C55-9DB7-22F8DD9F03B7}">
      <dgm:prSet phldrT="[Texto]"/>
      <dgm:spPr/>
      <dgm:t>
        <a:bodyPr/>
        <a:lstStyle/>
        <a:p>
          <a:r>
            <a:rPr lang="es-EC" b="1" dirty="0"/>
            <a:t>Brindar crecimiento para la empresa</a:t>
          </a:r>
          <a:endParaRPr lang="es-MX" dirty="0"/>
        </a:p>
      </dgm:t>
    </dgm:pt>
    <dgm:pt modelId="{02D00F9B-A91F-4D97-8A8B-CC0EC22EF2D9}" type="parTrans" cxnId="{9A146E30-6C71-469A-BF1A-96EBD8AC898B}">
      <dgm:prSet/>
      <dgm:spPr/>
      <dgm:t>
        <a:bodyPr/>
        <a:lstStyle/>
        <a:p>
          <a:endParaRPr lang="es-MX"/>
        </a:p>
      </dgm:t>
    </dgm:pt>
    <dgm:pt modelId="{83754D51-23C7-452C-9DDC-8A239BACD3B2}" type="sibTrans" cxnId="{9A146E30-6C71-469A-BF1A-96EBD8AC898B}">
      <dgm:prSet/>
      <dgm:spPr/>
      <dgm:t>
        <a:bodyPr/>
        <a:lstStyle/>
        <a:p>
          <a:endParaRPr lang="es-MX"/>
        </a:p>
      </dgm:t>
    </dgm:pt>
    <dgm:pt modelId="{B7081467-0989-4A67-88A0-3F6A0F347C87}">
      <dgm:prSet phldrT="[Texto]"/>
      <dgm:spPr/>
      <dgm:t>
        <a:bodyPr/>
        <a:lstStyle/>
        <a:p>
          <a:r>
            <a:rPr lang="es-EC" b="1" dirty="0"/>
            <a:t>Correcto enlace con la página de la empresa</a:t>
          </a:r>
          <a:endParaRPr lang="es-MX" dirty="0"/>
        </a:p>
      </dgm:t>
    </dgm:pt>
    <dgm:pt modelId="{12113809-0C8E-49E0-9382-1E6C75A3BB2C}" type="parTrans" cxnId="{5ED3C684-AA85-4070-9379-AC31DC650958}">
      <dgm:prSet/>
      <dgm:spPr/>
      <dgm:t>
        <a:bodyPr/>
        <a:lstStyle/>
        <a:p>
          <a:endParaRPr lang="es-MX"/>
        </a:p>
      </dgm:t>
    </dgm:pt>
    <dgm:pt modelId="{22995292-8EF7-4030-867F-2DE6F40BC2F8}" type="sibTrans" cxnId="{5ED3C684-AA85-4070-9379-AC31DC650958}">
      <dgm:prSet/>
      <dgm:spPr/>
      <dgm:t>
        <a:bodyPr/>
        <a:lstStyle/>
        <a:p>
          <a:endParaRPr lang="es-MX"/>
        </a:p>
      </dgm:t>
    </dgm:pt>
    <dgm:pt modelId="{819408A7-47B7-4414-81FB-B287D2CFDBA3}">
      <dgm:prSet phldrT="[Texto]"/>
      <dgm:spPr/>
      <dgm:t>
        <a:bodyPr/>
        <a:lstStyle/>
        <a:p>
          <a:r>
            <a:rPr lang="es-EC" b="1" dirty="0"/>
            <a:t>Modularidad y reutilización de código</a:t>
          </a:r>
          <a:endParaRPr lang="es-MX" dirty="0"/>
        </a:p>
      </dgm:t>
    </dgm:pt>
    <dgm:pt modelId="{869F9A10-23CE-45F1-9811-2E8C9F51BAA2}" type="parTrans" cxnId="{2CDAF881-B760-4752-9B19-CFA6E2DEAD4E}">
      <dgm:prSet/>
      <dgm:spPr/>
      <dgm:t>
        <a:bodyPr/>
        <a:lstStyle/>
        <a:p>
          <a:endParaRPr lang="es-MX"/>
        </a:p>
      </dgm:t>
    </dgm:pt>
    <dgm:pt modelId="{CB2CE4E7-5288-4E12-B0AA-9DA8FE94B062}" type="sibTrans" cxnId="{2CDAF881-B760-4752-9B19-CFA6E2DEAD4E}">
      <dgm:prSet/>
      <dgm:spPr/>
      <dgm:t>
        <a:bodyPr/>
        <a:lstStyle/>
        <a:p>
          <a:endParaRPr lang="es-MX"/>
        </a:p>
      </dgm:t>
    </dgm:pt>
    <dgm:pt modelId="{8D3461E3-E25A-4789-A513-09AB54D37B69}">
      <dgm:prSet phldrT="[Texto]"/>
      <dgm:spPr/>
      <dgm:t>
        <a:bodyPr/>
        <a:lstStyle/>
        <a:p>
          <a:r>
            <a:rPr lang="es-EC" b="1" dirty="0"/>
            <a:t>Enfoque centrado en el usuario</a:t>
          </a:r>
          <a:endParaRPr lang="es-MX" dirty="0"/>
        </a:p>
      </dgm:t>
    </dgm:pt>
    <dgm:pt modelId="{8FDB5333-CCE3-4EDA-8BEC-78995BD3F85A}" type="parTrans" cxnId="{B3CC6CA0-2075-4C35-9832-D6997A5D24C2}">
      <dgm:prSet/>
      <dgm:spPr/>
      <dgm:t>
        <a:bodyPr/>
        <a:lstStyle/>
        <a:p>
          <a:endParaRPr lang="es-MX"/>
        </a:p>
      </dgm:t>
    </dgm:pt>
    <dgm:pt modelId="{E124FB52-898E-4F88-9703-0A61CF6617FB}" type="sibTrans" cxnId="{B3CC6CA0-2075-4C35-9832-D6997A5D24C2}">
      <dgm:prSet/>
      <dgm:spPr/>
      <dgm:t>
        <a:bodyPr/>
        <a:lstStyle/>
        <a:p>
          <a:endParaRPr lang="es-MX"/>
        </a:p>
      </dgm:t>
    </dgm:pt>
    <dgm:pt modelId="{989F3EB1-8B85-4EE7-B366-003854CEA127}" type="pres">
      <dgm:prSet presAssocID="{53C9775B-C6C6-4C68-AB26-FB7D4DADC857}" presName="outerComposite" presStyleCnt="0">
        <dgm:presLayoutVars>
          <dgm:chMax val="5"/>
          <dgm:dir/>
          <dgm:resizeHandles val="exact"/>
        </dgm:presLayoutVars>
      </dgm:prSet>
      <dgm:spPr/>
    </dgm:pt>
    <dgm:pt modelId="{EF66B2AD-6789-41BA-BA12-DCDF5D5FDFB9}" type="pres">
      <dgm:prSet presAssocID="{53C9775B-C6C6-4C68-AB26-FB7D4DADC857}" presName="dummyMaxCanvas" presStyleCnt="0">
        <dgm:presLayoutVars/>
      </dgm:prSet>
      <dgm:spPr/>
    </dgm:pt>
    <dgm:pt modelId="{911C04E9-540D-42B3-8AE9-B6E6A10E3C3D}" type="pres">
      <dgm:prSet presAssocID="{53C9775B-C6C6-4C68-AB26-FB7D4DADC857}" presName="FourNodes_1" presStyleLbl="node1" presStyleIdx="0" presStyleCnt="4">
        <dgm:presLayoutVars>
          <dgm:bulletEnabled val="1"/>
        </dgm:presLayoutVars>
      </dgm:prSet>
      <dgm:spPr/>
    </dgm:pt>
    <dgm:pt modelId="{843B6922-0691-474A-AFD3-5280CEE0070F}" type="pres">
      <dgm:prSet presAssocID="{53C9775B-C6C6-4C68-AB26-FB7D4DADC857}" presName="FourNodes_2" presStyleLbl="node1" presStyleIdx="1" presStyleCnt="4">
        <dgm:presLayoutVars>
          <dgm:bulletEnabled val="1"/>
        </dgm:presLayoutVars>
      </dgm:prSet>
      <dgm:spPr/>
    </dgm:pt>
    <dgm:pt modelId="{1CB66FF4-8AE1-47F7-B445-1DF26B7FF8AD}" type="pres">
      <dgm:prSet presAssocID="{53C9775B-C6C6-4C68-AB26-FB7D4DADC857}" presName="FourNodes_3" presStyleLbl="node1" presStyleIdx="2" presStyleCnt="4">
        <dgm:presLayoutVars>
          <dgm:bulletEnabled val="1"/>
        </dgm:presLayoutVars>
      </dgm:prSet>
      <dgm:spPr/>
    </dgm:pt>
    <dgm:pt modelId="{5F43FAAF-A6AD-45B9-9453-92D7213F38E3}" type="pres">
      <dgm:prSet presAssocID="{53C9775B-C6C6-4C68-AB26-FB7D4DADC857}" presName="FourNodes_4" presStyleLbl="node1" presStyleIdx="3" presStyleCnt="4">
        <dgm:presLayoutVars>
          <dgm:bulletEnabled val="1"/>
        </dgm:presLayoutVars>
      </dgm:prSet>
      <dgm:spPr/>
    </dgm:pt>
    <dgm:pt modelId="{BDC33B75-1703-4165-B296-12AE73AFB9D0}" type="pres">
      <dgm:prSet presAssocID="{53C9775B-C6C6-4C68-AB26-FB7D4DADC857}" presName="FourConn_1-2" presStyleLbl="fgAccFollowNode1" presStyleIdx="0" presStyleCnt="3">
        <dgm:presLayoutVars>
          <dgm:bulletEnabled val="1"/>
        </dgm:presLayoutVars>
      </dgm:prSet>
      <dgm:spPr/>
    </dgm:pt>
    <dgm:pt modelId="{A159C607-B4D5-4211-9CEA-0FE4081F160E}" type="pres">
      <dgm:prSet presAssocID="{53C9775B-C6C6-4C68-AB26-FB7D4DADC857}" presName="FourConn_2-3" presStyleLbl="fgAccFollowNode1" presStyleIdx="1" presStyleCnt="3">
        <dgm:presLayoutVars>
          <dgm:bulletEnabled val="1"/>
        </dgm:presLayoutVars>
      </dgm:prSet>
      <dgm:spPr/>
    </dgm:pt>
    <dgm:pt modelId="{6595D45E-36F1-4638-8883-630A897C7686}" type="pres">
      <dgm:prSet presAssocID="{53C9775B-C6C6-4C68-AB26-FB7D4DADC857}" presName="FourConn_3-4" presStyleLbl="fgAccFollowNode1" presStyleIdx="2" presStyleCnt="3">
        <dgm:presLayoutVars>
          <dgm:bulletEnabled val="1"/>
        </dgm:presLayoutVars>
      </dgm:prSet>
      <dgm:spPr/>
    </dgm:pt>
    <dgm:pt modelId="{3C08FA94-C03F-4FB5-BDAE-F740EF50E49D}" type="pres">
      <dgm:prSet presAssocID="{53C9775B-C6C6-4C68-AB26-FB7D4DADC857}" presName="FourNodes_1_text" presStyleLbl="node1" presStyleIdx="3" presStyleCnt="4">
        <dgm:presLayoutVars>
          <dgm:bulletEnabled val="1"/>
        </dgm:presLayoutVars>
      </dgm:prSet>
      <dgm:spPr/>
    </dgm:pt>
    <dgm:pt modelId="{139CDC42-5B85-4AA5-9CE6-148D40266B16}" type="pres">
      <dgm:prSet presAssocID="{53C9775B-C6C6-4C68-AB26-FB7D4DADC857}" presName="FourNodes_2_text" presStyleLbl="node1" presStyleIdx="3" presStyleCnt="4">
        <dgm:presLayoutVars>
          <dgm:bulletEnabled val="1"/>
        </dgm:presLayoutVars>
      </dgm:prSet>
      <dgm:spPr/>
    </dgm:pt>
    <dgm:pt modelId="{18FD3C37-9D77-4B85-8B53-A48FDE9D8029}" type="pres">
      <dgm:prSet presAssocID="{53C9775B-C6C6-4C68-AB26-FB7D4DADC857}" presName="FourNodes_3_text" presStyleLbl="node1" presStyleIdx="3" presStyleCnt="4">
        <dgm:presLayoutVars>
          <dgm:bulletEnabled val="1"/>
        </dgm:presLayoutVars>
      </dgm:prSet>
      <dgm:spPr/>
    </dgm:pt>
    <dgm:pt modelId="{92C2135F-15CF-4103-826E-DB903A89AE03}" type="pres">
      <dgm:prSet presAssocID="{53C9775B-C6C6-4C68-AB26-FB7D4DADC857}" presName="FourNodes_4_text" presStyleLbl="node1" presStyleIdx="3" presStyleCnt="4">
        <dgm:presLayoutVars>
          <dgm:bulletEnabled val="1"/>
        </dgm:presLayoutVars>
      </dgm:prSet>
      <dgm:spPr/>
    </dgm:pt>
  </dgm:ptLst>
  <dgm:cxnLst>
    <dgm:cxn modelId="{4448851C-291F-42DB-B771-3045B4A39BCB}" type="presOf" srcId="{B7081467-0989-4A67-88A0-3F6A0F347C87}" destId="{843B6922-0691-474A-AFD3-5280CEE0070F}" srcOrd="0" destOrd="0" presId="urn:microsoft.com/office/officeart/2005/8/layout/vProcess5"/>
    <dgm:cxn modelId="{9A146E30-6C71-469A-BF1A-96EBD8AC898B}" srcId="{53C9775B-C6C6-4C68-AB26-FB7D4DADC857}" destId="{1AA8591C-6A64-4C55-9DB7-22F8DD9F03B7}" srcOrd="0" destOrd="0" parTransId="{02D00F9B-A91F-4D97-8A8B-CC0EC22EF2D9}" sibTransId="{83754D51-23C7-452C-9DDC-8A239BACD3B2}"/>
    <dgm:cxn modelId="{4B045C35-C9C2-4C16-B364-881C71D3957D}" type="presOf" srcId="{1AA8591C-6A64-4C55-9DB7-22F8DD9F03B7}" destId="{911C04E9-540D-42B3-8AE9-B6E6A10E3C3D}" srcOrd="0" destOrd="0" presId="urn:microsoft.com/office/officeart/2005/8/layout/vProcess5"/>
    <dgm:cxn modelId="{5D068F3B-73E2-4F2C-8CBD-B789360EC487}" type="presOf" srcId="{8D3461E3-E25A-4789-A513-09AB54D37B69}" destId="{5F43FAAF-A6AD-45B9-9453-92D7213F38E3}" srcOrd="0" destOrd="0" presId="urn:microsoft.com/office/officeart/2005/8/layout/vProcess5"/>
    <dgm:cxn modelId="{E552E97C-AB1A-4980-9946-5273E75B1E60}" type="presOf" srcId="{819408A7-47B7-4414-81FB-B287D2CFDBA3}" destId="{18FD3C37-9D77-4B85-8B53-A48FDE9D8029}" srcOrd="1" destOrd="0" presId="urn:microsoft.com/office/officeart/2005/8/layout/vProcess5"/>
    <dgm:cxn modelId="{2CDAF881-B760-4752-9B19-CFA6E2DEAD4E}" srcId="{53C9775B-C6C6-4C68-AB26-FB7D4DADC857}" destId="{819408A7-47B7-4414-81FB-B287D2CFDBA3}" srcOrd="2" destOrd="0" parTransId="{869F9A10-23CE-45F1-9811-2E8C9F51BAA2}" sibTransId="{CB2CE4E7-5288-4E12-B0AA-9DA8FE94B062}"/>
    <dgm:cxn modelId="{5ED3C684-AA85-4070-9379-AC31DC650958}" srcId="{53C9775B-C6C6-4C68-AB26-FB7D4DADC857}" destId="{B7081467-0989-4A67-88A0-3F6A0F347C87}" srcOrd="1" destOrd="0" parTransId="{12113809-0C8E-49E0-9382-1E6C75A3BB2C}" sibTransId="{22995292-8EF7-4030-867F-2DE6F40BC2F8}"/>
    <dgm:cxn modelId="{01EC1099-EC23-4488-A701-8F2903A97110}" type="presOf" srcId="{22995292-8EF7-4030-867F-2DE6F40BC2F8}" destId="{A159C607-B4D5-4211-9CEA-0FE4081F160E}" srcOrd="0" destOrd="0" presId="urn:microsoft.com/office/officeart/2005/8/layout/vProcess5"/>
    <dgm:cxn modelId="{B3CC6CA0-2075-4C35-9832-D6997A5D24C2}" srcId="{53C9775B-C6C6-4C68-AB26-FB7D4DADC857}" destId="{8D3461E3-E25A-4789-A513-09AB54D37B69}" srcOrd="3" destOrd="0" parTransId="{8FDB5333-CCE3-4EDA-8BEC-78995BD3F85A}" sibTransId="{E124FB52-898E-4F88-9703-0A61CF6617FB}"/>
    <dgm:cxn modelId="{3AE4AEA6-4F7B-4F56-9A07-A876BD876EC2}" type="presOf" srcId="{B7081467-0989-4A67-88A0-3F6A0F347C87}" destId="{139CDC42-5B85-4AA5-9CE6-148D40266B16}" srcOrd="1" destOrd="0" presId="urn:microsoft.com/office/officeart/2005/8/layout/vProcess5"/>
    <dgm:cxn modelId="{976604CF-8C88-4D18-B87C-3E65D8342C82}" type="presOf" srcId="{53C9775B-C6C6-4C68-AB26-FB7D4DADC857}" destId="{989F3EB1-8B85-4EE7-B366-003854CEA127}" srcOrd="0" destOrd="0" presId="urn:microsoft.com/office/officeart/2005/8/layout/vProcess5"/>
    <dgm:cxn modelId="{00AF26CF-090A-436D-A8FB-334102FFF54E}" type="presOf" srcId="{1AA8591C-6A64-4C55-9DB7-22F8DD9F03B7}" destId="{3C08FA94-C03F-4FB5-BDAE-F740EF50E49D}" srcOrd="1" destOrd="0" presId="urn:microsoft.com/office/officeart/2005/8/layout/vProcess5"/>
    <dgm:cxn modelId="{297277D4-0A90-4022-B2EB-A2C0F21401FF}" type="presOf" srcId="{CB2CE4E7-5288-4E12-B0AA-9DA8FE94B062}" destId="{6595D45E-36F1-4638-8883-630A897C7686}" srcOrd="0" destOrd="0" presId="urn:microsoft.com/office/officeart/2005/8/layout/vProcess5"/>
    <dgm:cxn modelId="{E2C912D7-2268-45EF-9BD5-E3FB4E46BD5D}" type="presOf" srcId="{83754D51-23C7-452C-9DDC-8A239BACD3B2}" destId="{BDC33B75-1703-4165-B296-12AE73AFB9D0}" srcOrd="0" destOrd="0" presId="urn:microsoft.com/office/officeart/2005/8/layout/vProcess5"/>
    <dgm:cxn modelId="{A56EB1E6-BEAD-441D-97EB-7B6DA1EBF706}" type="presOf" srcId="{8D3461E3-E25A-4789-A513-09AB54D37B69}" destId="{92C2135F-15CF-4103-826E-DB903A89AE03}" srcOrd="1" destOrd="0" presId="urn:microsoft.com/office/officeart/2005/8/layout/vProcess5"/>
    <dgm:cxn modelId="{A4EAD7FD-540B-4DF3-8244-71550EEBDD56}" type="presOf" srcId="{819408A7-47B7-4414-81FB-B287D2CFDBA3}" destId="{1CB66FF4-8AE1-47F7-B445-1DF26B7FF8AD}" srcOrd="0" destOrd="0" presId="urn:microsoft.com/office/officeart/2005/8/layout/vProcess5"/>
    <dgm:cxn modelId="{D5337546-F6BC-4C92-BD0D-8448E7717155}" type="presParOf" srcId="{989F3EB1-8B85-4EE7-B366-003854CEA127}" destId="{EF66B2AD-6789-41BA-BA12-DCDF5D5FDFB9}" srcOrd="0" destOrd="0" presId="urn:microsoft.com/office/officeart/2005/8/layout/vProcess5"/>
    <dgm:cxn modelId="{DD24DD9A-AB90-4ECF-BF14-15107FF03118}" type="presParOf" srcId="{989F3EB1-8B85-4EE7-B366-003854CEA127}" destId="{911C04E9-540D-42B3-8AE9-B6E6A10E3C3D}" srcOrd="1" destOrd="0" presId="urn:microsoft.com/office/officeart/2005/8/layout/vProcess5"/>
    <dgm:cxn modelId="{1B3552BC-298C-433B-905E-1DC7137090D1}" type="presParOf" srcId="{989F3EB1-8B85-4EE7-B366-003854CEA127}" destId="{843B6922-0691-474A-AFD3-5280CEE0070F}" srcOrd="2" destOrd="0" presId="urn:microsoft.com/office/officeart/2005/8/layout/vProcess5"/>
    <dgm:cxn modelId="{7C837968-843C-4494-8DFC-85D2A37687AD}" type="presParOf" srcId="{989F3EB1-8B85-4EE7-B366-003854CEA127}" destId="{1CB66FF4-8AE1-47F7-B445-1DF26B7FF8AD}" srcOrd="3" destOrd="0" presId="urn:microsoft.com/office/officeart/2005/8/layout/vProcess5"/>
    <dgm:cxn modelId="{15B02578-B302-4338-A79C-1E5872C9D7B1}" type="presParOf" srcId="{989F3EB1-8B85-4EE7-B366-003854CEA127}" destId="{5F43FAAF-A6AD-45B9-9453-92D7213F38E3}" srcOrd="4" destOrd="0" presId="urn:microsoft.com/office/officeart/2005/8/layout/vProcess5"/>
    <dgm:cxn modelId="{F6E3F37F-B580-409E-8979-9A2DCC76F2E1}" type="presParOf" srcId="{989F3EB1-8B85-4EE7-B366-003854CEA127}" destId="{BDC33B75-1703-4165-B296-12AE73AFB9D0}" srcOrd="5" destOrd="0" presId="urn:microsoft.com/office/officeart/2005/8/layout/vProcess5"/>
    <dgm:cxn modelId="{7E17121F-FBC9-4835-85AD-B515BDF439CD}" type="presParOf" srcId="{989F3EB1-8B85-4EE7-B366-003854CEA127}" destId="{A159C607-B4D5-4211-9CEA-0FE4081F160E}" srcOrd="6" destOrd="0" presId="urn:microsoft.com/office/officeart/2005/8/layout/vProcess5"/>
    <dgm:cxn modelId="{5259CEBC-90B7-4130-AEFC-24C683961E8B}" type="presParOf" srcId="{989F3EB1-8B85-4EE7-B366-003854CEA127}" destId="{6595D45E-36F1-4638-8883-630A897C7686}" srcOrd="7" destOrd="0" presId="urn:microsoft.com/office/officeart/2005/8/layout/vProcess5"/>
    <dgm:cxn modelId="{F88E54D9-014A-4A9C-99F7-A04A60206328}" type="presParOf" srcId="{989F3EB1-8B85-4EE7-B366-003854CEA127}" destId="{3C08FA94-C03F-4FB5-BDAE-F740EF50E49D}" srcOrd="8" destOrd="0" presId="urn:microsoft.com/office/officeart/2005/8/layout/vProcess5"/>
    <dgm:cxn modelId="{D4EE4361-A73F-41A5-9B63-E7A773731BE7}" type="presParOf" srcId="{989F3EB1-8B85-4EE7-B366-003854CEA127}" destId="{139CDC42-5B85-4AA5-9CE6-148D40266B16}" srcOrd="9" destOrd="0" presId="urn:microsoft.com/office/officeart/2005/8/layout/vProcess5"/>
    <dgm:cxn modelId="{DB792B07-6142-44A6-A7B2-B9531331240A}" type="presParOf" srcId="{989F3EB1-8B85-4EE7-B366-003854CEA127}" destId="{18FD3C37-9D77-4B85-8B53-A48FDE9D8029}" srcOrd="10" destOrd="0" presId="urn:microsoft.com/office/officeart/2005/8/layout/vProcess5"/>
    <dgm:cxn modelId="{242B1E41-35C4-4FD6-B0F7-7CBFF1571BA4}" type="presParOf" srcId="{989F3EB1-8B85-4EE7-B366-003854CEA127}" destId="{92C2135F-15CF-4103-826E-DB903A89AE03}"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E38339-2F11-4956-8C65-EAEC7B04FAE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MX"/>
        </a:p>
      </dgm:t>
    </dgm:pt>
    <dgm:pt modelId="{DD850491-304D-448B-A2A3-39D39ECE1B0C}">
      <dgm:prSet phldrT="[Texto]"/>
      <dgm:spPr/>
      <dgm:t>
        <a:bodyPr/>
        <a:lstStyle/>
        <a:p>
          <a:r>
            <a:rPr lang="es-EC" b="1" dirty="0"/>
            <a:t>Resultados Esperados</a:t>
          </a:r>
          <a:endParaRPr lang="es-MX" b="1" dirty="0"/>
        </a:p>
      </dgm:t>
    </dgm:pt>
    <dgm:pt modelId="{E4CE35EC-9C55-4E1B-958E-30ABB99DA49B}" type="parTrans" cxnId="{83A4469A-1E9F-4FE8-BC1C-46354188E58D}">
      <dgm:prSet/>
      <dgm:spPr/>
      <dgm:t>
        <a:bodyPr/>
        <a:lstStyle/>
        <a:p>
          <a:endParaRPr lang="es-MX"/>
        </a:p>
      </dgm:t>
    </dgm:pt>
    <dgm:pt modelId="{CC7C7FF1-4E8B-4948-82F8-D3A0433FB690}" type="sibTrans" cxnId="{83A4469A-1E9F-4FE8-BC1C-46354188E58D}">
      <dgm:prSet/>
      <dgm:spPr/>
      <dgm:t>
        <a:bodyPr/>
        <a:lstStyle/>
        <a:p>
          <a:endParaRPr lang="es-MX"/>
        </a:p>
      </dgm:t>
    </dgm:pt>
    <dgm:pt modelId="{AEBCB4A7-8001-4649-BB11-7B061D718560}">
      <dgm:prSet phldrT="[Texto]"/>
      <dgm:spPr/>
      <dgm:t>
        <a:bodyPr/>
        <a:lstStyle/>
        <a:p>
          <a:r>
            <a:rPr lang="es-MX" dirty="0"/>
            <a:t> Creación de Redes Sociales</a:t>
          </a:r>
        </a:p>
      </dgm:t>
    </dgm:pt>
    <dgm:pt modelId="{15CA0AD1-BED8-4125-A34F-851C1707D5AB}" type="parTrans" cxnId="{30102174-D34B-4D35-AE48-4C7CFA6AAFC3}">
      <dgm:prSet/>
      <dgm:spPr/>
      <dgm:t>
        <a:bodyPr/>
        <a:lstStyle/>
        <a:p>
          <a:endParaRPr lang="es-MX"/>
        </a:p>
      </dgm:t>
    </dgm:pt>
    <dgm:pt modelId="{363EE951-4D56-4E0D-B556-D0AB8F254165}" type="sibTrans" cxnId="{30102174-D34B-4D35-AE48-4C7CFA6AAFC3}">
      <dgm:prSet/>
      <dgm:spPr/>
      <dgm:t>
        <a:bodyPr/>
        <a:lstStyle/>
        <a:p>
          <a:endParaRPr lang="es-MX"/>
        </a:p>
      </dgm:t>
    </dgm:pt>
    <dgm:pt modelId="{14A91D80-D715-42ED-A516-4C1A0FA77F37}">
      <dgm:prSet phldrT="[Texto]"/>
      <dgm:spPr/>
      <dgm:t>
        <a:bodyPr/>
        <a:lstStyle/>
        <a:p>
          <a:r>
            <a:rPr lang="es-MX" dirty="0"/>
            <a:t>Fortalecimiento de la presencia</a:t>
          </a:r>
        </a:p>
      </dgm:t>
    </dgm:pt>
    <dgm:pt modelId="{3232593B-9F02-450C-8D56-61AD68D09C4F}" type="parTrans" cxnId="{E5BF0B9C-EDC9-4FA5-8E27-D5BC8EB7F4A0}">
      <dgm:prSet/>
      <dgm:spPr/>
      <dgm:t>
        <a:bodyPr/>
        <a:lstStyle/>
        <a:p>
          <a:endParaRPr lang="es-MX"/>
        </a:p>
      </dgm:t>
    </dgm:pt>
    <dgm:pt modelId="{B9039552-A3E1-4DF1-8375-8BA12CAE844B}" type="sibTrans" cxnId="{E5BF0B9C-EDC9-4FA5-8E27-D5BC8EB7F4A0}">
      <dgm:prSet/>
      <dgm:spPr/>
      <dgm:t>
        <a:bodyPr/>
        <a:lstStyle/>
        <a:p>
          <a:endParaRPr lang="es-MX"/>
        </a:p>
      </dgm:t>
    </dgm:pt>
    <dgm:pt modelId="{2758E347-7895-455F-BFFD-9B74768DBDE3}">
      <dgm:prSet phldrT="[Texto]"/>
      <dgm:spPr/>
      <dgm:t>
        <a:bodyPr/>
        <a:lstStyle/>
        <a:p>
          <a:r>
            <a:rPr lang="es-MX" dirty="0"/>
            <a:t>Acciones permitirán</a:t>
          </a:r>
        </a:p>
      </dgm:t>
    </dgm:pt>
    <dgm:pt modelId="{958A6200-9F4B-4AEA-8D19-9AC62278E737}" type="parTrans" cxnId="{3A321C4C-8D30-4443-8008-1C26431CE242}">
      <dgm:prSet/>
      <dgm:spPr/>
      <dgm:t>
        <a:bodyPr/>
        <a:lstStyle/>
        <a:p>
          <a:endParaRPr lang="es-MX"/>
        </a:p>
      </dgm:t>
    </dgm:pt>
    <dgm:pt modelId="{03409018-9433-4B45-8C3E-0D20AEF0E30A}" type="sibTrans" cxnId="{3A321C4C-8D30-4443-8008-1C26431CE242}">
      <dgm:prSet/>
      <dgm:spPr/>
      <dgm:t>
        <a:bodyPr/>
        <a:lstStyle/>
        <a:p>
          <a:endParaRPr lang="es-MX"/>
        </a:p>
      </dgm:t>
    </dgm:pt>
    <dgm:pt modelId="{45568FBE-5EDB-4FB0-A78E-03C5B4BEEE9A}">
      <dgm:prSet phldrT="[Texto]"/>
      <dgm:spPr/>
      <dgm:t>
        <a:bodyPr/>
        <a:lstStyle/>
        <a:p>
          <a:r>
            <a:rPr lang="es-MX" dirty="0"/>
            <a:t>Fomentar la participación</a:t>
          </a:r>
        </a:p>
      </dgm:t>
    </dgm:pt>
    <dgm:pt modelId="{0B2C5A41-5EED-4B02-B74A-41BE2D6115BD}" type="parTrans" cxnId="{CD7D4616-3921-43D6-8AB7-23C0AB80E719}">
      <dgm:prSet/>
      <dgm:spPr/>
      <dgm:t>
        <a:bodyPr/>
        <a:lstStyle/>
        <a:p>
          <a:endParaRPr lang="es-MX"/>
        </a:p>
      </dgm:t>
    </dgm:pt>
    <dgm:pt modelId="{80482C33-5774-45A3-B485-DBD9638FA7D8}" type="sibTrans" cxnId="{CD7D4616-3921-43D6-8AB7-23C0AB80E719}">
      <dgm:prSet/>
      <dgm:spPr/>
      <dgm:t>
        <a:bodyPr/>
        <a:lstStyle/>
        <a:p>
          <a:endParaRPr lang="es-MX"/>
        </a:p>
      </dgm:t>
    </dgm:pt>
    <dgm:pt modelId="{1A197F81-0277-42F9-BB9C-FD96BC151E94}" type="pres">
      <dgm:prSet presAssocID="{B4E38339-2F11-4956-8C65-EAEC7B04FAE8}" presName="diagram" presStyleCnt="0">
        <dgm:presLayoutVars>
          <dgm:chMax val="1"/>
          <dgm:dir/>
          <dgm:animLvl val="ctr"/>
          <dgm:resizeHandles val="exact"/>
        </dgm:presLayoutVars>
      </dgm:prSet>
      <dgm:spPr/>
    </dgm:pt>
    <dgm:pt modelId="{16909FBD-87E3-498D-A3ED-F32E70F61EC7}" type="pres">
      <dgm:prSet presAssocID="{B4E38339-2F11-4956-8C65-EAEC7B04FAE8}" presName="matrix" presStyleCnt="0"/>
      <dgm:spPr/>
    </dgm:pt>
    <dgm:pt modelId="{87312C3C-272B-4D48-ACEB-C9D7538665FB}" type="pres">
      <dgm:prSet presAssocID="{B4E38339-2F11-4956-8C65-EAEC7B04FAE8}" presName="tile1" presStyleLbl="node1" presStyleIdx="0" presStyleCnt="4"/>
      <dgm:spPr/>
    </dgm:pt>
    <dgm:pt modelId="{A5F0DD12-EAB5-4F99-9BE0-CAE5121227D8}" type="pres">
      <dgm:prSet presAssocID="{B4E38339-2F11-4956-8C65-EAEC7B04FAE8}" presName="tile1text" presStyleLbl="node1" presStyleIdx="0" presStyleCnt="4">
        <dgm:presLayoutVars>
          <dgm:chMax val="0"/>
          <dgm:chPref val="0"/>
          <dgm:bulletEnabled val="1"/>
        </dgm:presLayoutVars>
      </dgm:prSet>
      <dgm:spPr/>
    </dgm:pt>
    <dgm:pt modelId="{2D3412E7-564D-48A7-94C5-0AE3755DAF1F}" type="pres">
      <dgm:prSet presAssocID="{B4E38339-2F11-4956-8C65-EAEC7B04FAE8}" presName="tile2" presStyleLbl="node1" presStyleIdx="1" presStyleCnt="4"/>
      <dgm:spPr/>
    </dgm:pt>
    <dgm:pt modelId="{43521D17-F82C-4F22-BD12-F1DAF461864B}" type="pres">
      <dgm:prSet presAssocID="{B4E38339-2F11-4956-8C65-EAEC7B04FAE8}" presName="tile2text" presStyleLbl="node1" presStyleIdx="1" presStyleCnt="4">
        <dgm:presLayoutVars>
          <dgm:chMax val="0"/>
          <dgm:chPref val="0"/>
          <dgm:bulletEnabled val="1"/>
        </dgm:presLayoutVars>
      </dgm:prSet>
      <dgm:spPr/>
    </dgm:pt>
    <dgm:pt modelId="{820FECD0-A07E-434B-A3EA-198F73F24B62}" type="pres">
      <dgm:prSet presAssocID="{B4E38339-2F11-4956-8C65-EAEC7B04FAE8}" presName="tile3" presStyleLbl="node1" presStyleIdx="2" presStyleCnt="4"/>
      <dgm:spPr/>
    </dgm:pt>
    <dgm:pt modelId="{328B4757-081B-4772-B727-4BB6584BC155}" type="pres">
      <dgm:prSet presAssocID="{B4E38339-2F11-4956-8C65-EAEC7B04FAE8}" presName="tile3text" presStyleLbl="node1" presStyleIdx="2" presStyleCnt="4">
        <dgm:presLayoutVars>
          <dgm:chMax val="0"/>
          <dgm:chPref val="0"/>
          <dgm:bulletEnabled val="1"/>
        </dgm:presLayoutVars>
      </dgm:prSet>
      <dgm:spPr/>
    </dgm:pt>
    <dgm:pt modelId="{B442FB02-02C1-4BC4-ADE2-782002FBB3D8}" type="pres">
      <dgm:prSet presAssocID="{B4E38339-2F11-4956-8C65-EAEC7B04FAE8}" presName="tile4" presStyleLbl="node1" presStyleIdx="3" presStyleCnt="4"/>
      <dgm:spPr/>
    </dgm:pt>
    <dgm:pt modelId="{1C6AC0A0-0B08-4415-B6E7-D1478D99E18E}" type="pres">
      <dgm:prSet presAssocID="{B4E38339-2F11-4956-8C65-EAEC7B04FAE8}" presName="tile4text" presStyleLbl="node1" presStyleIdx="3" presStyleCnt="4">
        <dgm:presLayoutVars>
          <dgm:chMax val="0"/>
          <dgm:chPref val="0"/>
          <dgm:bulletEnabled val="1"/>
        </dgm:presLayoutVars>
      </dgm:prSet>
      <dgm:spPr/>
    </dgm:pt>
    <dgm:pt modelId="{EE71C160-0937-4EB6-A95A-CC97A13894E3}" type="pres">
      <dgm:prSet presAssocID="{B4E38339-2F11-4956-8C65-EAEC7B04FAE8}" presName="centerTile" presStyleLbl="fgShp" presStyleIdx="0" presStyleCnt="1">
        <dgm:presLayoutVars>
          <dgm:chMax val="0"/>
          <dgm:chPref val="0"/>
        </dgm:presLayoutVars>
      </dgm:prSet>
      <dgm:spPr/>
    </dgm:pt>
  </dgm:ptLst>
  <dgm:cxnLst>
    <dgm:cxn modelId="{CD7D4616-3921-43D6-8AB7-23C0AB80E719}" srcId="{DD850491-304D-448B-A2A3-39D39ECE1B0C}" destId="{45568FBE-5EDB-4FB0-A78E-03C5B4BEEE9A}" srcOrd="3" destOrd="0" parTransId="{0B2C5A41-5EED-4B02-B74A-41BE2D6115BD}" sibTransId="{80482C33-5774-45A3-B485-DBD9638FA7D8}"/>
    <dgm:cxn modelId="{7396B71D-5B19-4DCA-9FDF-ED7BF6788A74}" type="presOf" srcId="{45568FBE-5EDB-4FB0-A78E-03C5B4BEEE9A}" destId="{1C6AC0A0-0B08-4415-B6E7-D1478D99E18E}" srcOrd="1" destOrd="0" presId="urn:microsoft.com/office/officeart/2005/8/layout/matrix1"/>
    <dgm:cxn modelId="{92262221-27F7-4D47-9AB2-4ACC06AC5D4D}" type="presOf" srcId="{B4E38339-2F11-4956-8C65-EAEC7B04FAE8}" destId="{1A197F81-0277-42F9-BB9C-FD96BC151E94}" srcOrd="0" destOrd="0" presId="urn:microsoft.com/office/officeart/2005/8/layout/matrix1"/>
    <dgm:cxn modelId="{583AB63A-2006-4B65-9CCF-AAB8A800865F}" type="presOf" srcId="{2758E347-7895-455F-BFFD-9B74768DBDE3}" destId="{820FECD0-A07E-434B-A3EA-198F73F24B62}" srcOrd="0" destOrd="0" presId="urn:microsoft.com/office/officeart/2005/8/layout/matrix1"/>
    <dgm:cxn modelId="{AD920766-902B-4A65-8E4D-DFD32B856191}" type="presOf" srcId="{14A91D80-D715-42ED-A516-4C1A0FA77F37}" destId="{2D3412E7-564D-48A7-94C5-0AE3755DAF1F}" srcOrd="0" destOrd="0" presId="urn:microsoft.com/office/officeart/2005/8/layout/matrix1"/>
    <dgm:cxn modelId="{2F54C267-4B95-41F9-8E90-E80F9F80E387}" type="presOf" srcId="{AEBCB4A7-8001-4649-BB11-7B061D718560}" destId="{A5F0DD12-EAB5-4F99-9BE0-CAE5121227D8}" srcOrd="1" destOrd="0" presId="urn:microsoft.com/office/officeart/2005/8/layout/matrix1"/>
    <dgm:cxn modelId="{D9E77C4A-ABFB-4178-8A71-3B5E88773329}" type="presOf" srcId="{45568FBE-5EDB-4FB0-A78E-03C5B4BEEE9A}" destId="{B442FB02-02C1-4BC4-ADE2-782002FBB3D8}" srcOrd="0" destOrd="0" presId="urn:microsoft.com/office/officeart/2005/8/layout/matrix1"/>
    <dgm:cxn modelId="{3A321C4C-8D30-4443-8008-1C26431CE242}" srcId="{DD850491-304D-448B-A2A3-39D39ECE1B0C}" destId="{2758E347-7895-455F-BFFD-9B74768DBDE3}" srcOrd="2" destOrd="0" parTransId="{958A6200-9F4B-4AEA-8D19-9AC62278E737}" sibTransId="{03409018-9433-4B45-8C3E-0D20AEF0E30A}"/>
    <dgm:cxn modelId="{30102174-D34B-4D35-AE48-4C7CFA6AAFC3}" srcId="{DD850491-304D-448B-A2A3-39D39ECE1B0C}" destId="{AEBCB4A7-8001-4649-BB11-7B061D718560}" srcOrd="0" destOrd="0" parTransId="{15CA0AD1-BED8-4125-A34F-851C1707D5AB}" sibTransId="{363EE951-4D56-4E0D-B556-D0AB8F254165}"/>
    <dgm:cxn modelId="{8C1DCA78-E8D5-4D92-BC25-D3ADD412F696}" type="presOf" srcId="{DD850491-304D-448B-A2A3-39D39ECE1B0C}" destId="{EE71C160-0937-4EB6-A95A-CC97A13894E3}" srcOrd="0" destOrd="0" presId="urn:microsoft.com/office/officeart/2005/8/layout/matrix1"/>
    <dgm:cxn modelId="{83A4469A-1E9F-4FE8-BC1C-46354188E58D}" srcId="{B4E38339-2F11-4956-8C65-EAEC7B04FAE8}" destId="{DD850491-304D-448B-A2A3-39D39ECE1B0C}" srcOrd="0" destOrd="0" parTransId="{E4CE35EC-9C55-4E1B-958E-30ABB99DA49B}" sibTransId="{CC7C7FF1-4E8B-4948-82F8-D3A0433FB690}"/>
    <dgm:cxn modelId="{E5BF0B9C-EDC9-4FA5-8E27-D5BC8EB7F4A0}" srcId="{DD850491-304D-448B-A2A3-39D39ECE1B0C}" destId="{14A91D80-D715-42ED-A516-4C1A0FA77F37}" srcOrd="1" destOrd="0" parTransId="{3232593B-9F02-450C-8D56-61AD68D09C4F}" sibTransId="{B9039552-A3E1-4DF1-8375-8BA12CAE844B}"/>
    <dgm:cxn modelId="{C1CB60AA-91A4-4CC7-A394-682014697413}" type="presOf" srcId="{2758E347-7895-455F-BFFD-9B74768DBDE3}" destId="{328B4757-081B-4772-B727-4BB6584BC155}" srcOrd="1" destOrd="0" presId="urn:microsoft.com/office/officeart/2005/8/layout/matrix1"/>
    <dgm:cxn modelId="{C99152C0-AAA1-45BD-8899-BC210CBE5771}" type="presOf" srcId="{AEBCB4A7-8001-4649-BB11-7B061D718560}" destId="{87312C3C-272B-4D48-ACEB-C9D7538665FB}" srcOrd="0" destOrd="0" presId="urn:microsoft.com/office/officeart/2005/8/layout/matrix1"/>
    <dgm:cxn modelId="{B27D3BCD-4B07-4BC1-9056-997DCD097ADA}" type="presOf" srcId="{14A91D80-D715-42ED-A516-4C1A0FA77F37}" destId="{43521D17-F82C-4F22-BD12-F1DAF461864B}" srcOrd="1" destOrd="0" presId="urn:microsoft.com/office/officeart/2005/8/layout/matrix1"/>
    <dgm:cxn modelId="{F8486318-A996-422F-B5F0-56D7EB5259D1}" type="presParOf" srcId="{1A197F81-0277-42F9-BB9C-FD96BC151E94}" destId="{16909FBD-87E3-498D-A3ED-F32E70F61EC7}" srcOrd="0" destOrd="0" presId="urn:microsoft.com/office/officeart/2005/8/layout/matrix1"/>
    <dgm:cxn modelId="{CF13E721-A69E-42CC-946F-CB243FF780F5}" type="presParOf" srcId="{16909FBD-87E3-498D-A3ED-F32E70F61EC7}" destId="{87312C3C-272B-4D48-ACEB-C9D7538665FB}" srcOrd="0" destOrd="0" presId="urn:microsoft.com/office/officeart/2005/8/layout/matrix1"/>
    <dgm:cxn modelId="{8AFF1EB6-1D94-46AA-B160-05AB43167462}" type="presParOf" srcId="{16909FBD-87E3-498D-A3ED-F32E70F61EC7}" destId="{A5F0DD12-EAB5-4F99-9BE0-CAE5121227D8}" srcOrd="1" destOrd="0" presId="urn:microsoft.com/office/officeart/2005/8/layout/matrix1"/>
    <dgm:cxn modelId="{EECFFA89-20DD-440F-908F-0ED0781CDB3D}" type="presParOf" srcId="{16909FBD-87E3-498D-A3ED-F32E70F61EC7}" destId="{2D3412E7-564D-48A7-94C5-0AE3755DAF1F}" srcOrd="2" destOrd="0" presId="urn:microsoft.com/office/officeart/2005/8/layout/matrix1"/>
    <dgm:cxn modelId="{DC783242-91D0-4337-8CA9-A87F26A0A439}" type="presParOf" srcId="{16909FBD-87E3-498D-A3ED-F32E70F61EC7}" destId="{43521D17-F82C-4F22-BD12-F1DAF461864B}" srcOrd="3" destOrd="0" presId="urn:microsoft.com/office/officeart/2005/8/layout/matrix1"/>
    <dgm:cxn modelId="{5F4D689D-0BBF-475A-9F53-7DF883066BD9}" type="presParOf" srcId="{16909FBD-87E3-498D-A3ED-F32E70F61EC7}" destId="{820FECD0-A07E-434B-A3EA-198F73F24B62}" srcOrd="4" destOrd="0" presId="urn:microsoft.com/office/officeart/2005/8/layout/matrix1"/>
    <dgm:cxn modelId="{8EB71779-E50E-4B97-82C6-3606B7A713F1}" type="presParOf" srcId="{16909FBD-87E3-498D-A3ED-F32E70F61EC7}" destId="{328B4757-081B-4772-B727-4BB6584BC155}" srcOrd="5" destOrd="0" presId="urn:microsoft.com/office/officeart/2005/8/layout/matrix1"/>
    <dgm:cxn modelId="{A51B33F5-BD4D-4D26-A43D-F7315123D036}" type="presParOf" srcId="{16909FBD-87E3-498D-A3ED-F32E70F61EC7}" destId="{B442FB02-02C1-4BC4-ADE2-782002FBB3D8}" srcOrd="6" destOrd="0" presId="urn:microsoft.com/office/officeart/2005/8/layout/matrix1"/>
    <dgm:cxn modelId="{CECF63FF-1556-49E9-9AE1-4E466B4A97BD}" type="presParOf" srcId="{16909FBD-87E3-498D-A3ED-F32E70F61EC7}" destId="{1C6AC0A0-0B08-4415-B6E7-D1478D99E18E}" srcOrd="7" destOrd="0" presId="urn:microsoft.com/office/officeart/2005/8/layout/matrix1"/>
    <dgm:cxn modelId="{839DF51D-2DE7-4758-B016-E37649811AAB}" type="presParOf" srcId="{1A197F81-0277-42F9-BB9C-FD96BC151E94}" destId="{EE71C160-0937-4EB6-A95A-CC97A13894E3}" srcOrd="1" destOrd="0" presId="urn:microsoft.com/office/officeart/2005/8/layout/matrix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CA663-4F76-4C43-983D-49B46AAFDCC9}">
      <dsp:nvSpPr>
        <dsp:cNvPr id="0" name=""/>
        <dsp:cNvSpPr/>
      </dsp:nvSpPr>
      <dsp:spPr>
        <a:xfrm>
          <a:off x="0" y="495656"/>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Problema a resolver</a:t>
          </a:r>
        </a:p>
      </dsp:txBody>
      <dsp:txXfrm>
        <a:off x="0" y="495656"/>
        <a:ext cx="1740647" cy="1044388"/>
      </dsp:txXfrm>
    </dsp:sp>
    <dsp:sp modelId="{DF4EF78D-0F84-44D9-84B0-79228E45FADE}">
      <dsp:nvSpPr>
        <dsp:cNvPr id="0" name=""/>
        <dsp:cNvSpPr/>
      </dsp:nvSpPr>
      <dsp:spPr>
        <a:xfrm>
          <a:off x="1914711" y="495656"/>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Crear Redes Sociales</a:t>
          </a:r>
        </a:p>
      </dsp:txBody>
      <dsp:txXfrm>
        <a:off x="1914711" y="495656"/>
        <a:ext cx="1740647" cy="1044388"/>
      </dsp:txXfrm>
    </dsp:sp>
    <dsp:sp modelId="{C3A55D95-1849-4D74-9EB7-6EF5182316C3}">
      <dsp:nvSpPr>
        <dsp:cNvPr id="0" name=""/>
        <dsp:cNvSpPr/>
      </dsp:nvSpPr>
      <dsp:spPr>
        <a:xfrm>
          <a:off x="3829423" y="495656"/>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Vinculación</a:t>
          </a:r>
        </a:p>
      </dsp:txBody>
      <dsp:txXfrm>
        <a:off x="3829423" y="495656"/>
        <a:ext cx="1740647" cy="1044388"/>
      </dsp:txXfrm>
    </dsp:sp>
    <dsp:sp modelId="{02E6ECFE-4B08-496E-8FE0-D02276A6162B}">
      <dsp:nvSpPr>
        <dsp:cNvPr id="0" name=""/>
        <dsp:cNvSpPr/>
      </dsp:nvSpPr>
      <dsp:spPr>
        <a:xfrm>
          <a:off x="957355" y="1714109"/>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Presencia sólida</a:t>
          </a:r>
        </a:p>
      </dsp:txBody>
      <dsp:txXfrm>
        <a:off x="957355" y="1714109"/>
        <a:ext cx="1740647" cy="1044388"/>
      </dsp:txXfrm>
    </dsp:sp>
    <dsp:sp modelId="{0463DF57-D706-48EA-ADEC-204EC6FF3695}">
      <dsp:nvSpPr>
        <dsp:cNvPr id="0" name=""/>
        <dsp:cNvSpPr/>
      </dsp:nvSpPr>
      <dsp:spPr>
        <a:xfrm>
          <a:off x="2872067" y="1714109"/>
          <a:ext cx="1740647" cy="1044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Aumentar Visibilidad</a:t>
          </a:r>
        </a:p>
      </dsp:txBody>
      <dsp:txXfrm>
        <a:off x="2872067" y="1714109"/>
        <a:ext cx="1740647" cy="1044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119FB-2F6F-4AFD-BA04-F20BCED3C09B}">
      <dsp:nvSpPr>
        <dsp:cNvPr id="0" name=""/>
        <dsp:cNvSpPr/>
      </dsp:nvSpPr>
      <dsp:spPr>
        <a:xfrm>
          <a:off x="1239994" y="0"/>
          <a:ext cx="3254156" cy="3254156"/>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51915-9CCF-4112-84E0-545D2136FEF1}">
      <dsp:nvSpPr>
        <dsp:cNvPr id="0" name=""/>
        <dsp:cNvSpPr/>
      </dsp:nvSpPr>
      <dsp:spPr>
        <a:xfrm>
          <a:off x="1549139" y="309144"/>
          <a:ext cx="1269120" cy="1269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Proyecto</a:t>
          </a:r>
        </a:p>
      </dsp:txBody>
      <dsp:txXfrm>
        <a:off x="1611092" y="371097"/>
        <a:ext cx="1145214" cy="1145214"/>
      </dsp:txXfrm>
    </dsp:sp>
    <dsp:sp modelId="{0B49A085-B4E4-48D3-9C7E-CA1CDC065E8B}">
      <dsp:nvSpPr>
        <dsp:cNvPr id="0" name=""/>
        <dsp:cNvSpPr/>
      </dsp:nvSpPr>
      <dsp:spPr>
        <a:xfrm>
          <a:off x="2915884" y="309144"/>
          <a:ext cx="1269120" cy="1269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Sitio web</a:t>
          </a:r>
        </a:p>
      </dsp:txBody>
      <dsp:txXfrm>
        <a:off x="2977837" y="371097"/>
        <a:ext cx="1145214" cy="1145214"/>
      </dsp:txXfrm>
    </dsp:sp>
    <dsp:sp modelId="{F3388826-9670-4537-A4D3-4C0D7B6DA25D}">
      <dsp:nvSpPr>
        <dsp:cNvPr id="0" name=""/>
        <dsp:cNvSpPr/>
      </dsp:nvSpPr>
      <dsp:spPr>
        <a:xfrm>
          <a:off x="1549139" y="1675890"/>
          <a:ext cx="1269120" cy="1269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Necesidad</a:t>
          </a:r>
        </a:p>
      </dsp:txBody>
      <dsp:txXfrm>
        <a:off x="1611092" y="1737843"/>
        <a:ext cx="1145214" cy="1145214"/>
      </dsp:txXfrm>
    </dsp:sp>
    <dsp:sp modelId="{FDA6357E-03D1-43D3-B5BC-3300769724FC}">
      <dsp:nvSpPr>
        <dsp:cNvPr id="0" name=""/>
        <dsp:cNvSpPr/>
      </dsp:nvSpPr>
      <dsp:spPr>
        <a:xfrm>
          <a:off x="2915884" y="1675890"/>
          <a:ext cx="1269120" cy="1269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dirty="0"/>
            <a:t>Efectividad</a:t>
          </a:r>
        </a:p>
      </dsp:txBody>
      <dsp:txXfrm>
        <a:off x="2977837" y="1737843"/>
        <a:ext cx="1145214" cy="1145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FAA8C-DB39-4350-AAB1-9251A8AADE15}">
      <dsp:nvSpPr>
        <dsp:cNvPr id="0" name=""/>
        <dsp:cNvSpPr/>
      </dsp:nvSpPr>
      <dsp:spPr>
        <a:xfrm>
          <a:off x="6737" y="83500"/>
          <a:ext cx="2294992" cy="917997"/>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dirty="0"/>
            <a:t>Creación</a:t>
          </a:r>
        </a:p>
      </dsp:txBody>
      <dsp:txXfrm>
        <a:off x="465736" y="83500"/>
        <a:ext cx="1376995" cy="917997"/>
      </dsp:txXfrm>
    </dsp:sp>
    <dsp:sp modelId="{73579063-1C1B-4261-905D-579F42719F41}">
      <dsp:nvSpPr>
        <dsp:cNvPr id="0" name=""/>
        <dsp:cNvSpPr/>
      </dsp:nvSpPr>
      <dsp:spPr>
        <a:xfrm>
          <a:off x="2067377" y="79608"/>
          <a:ext cx="2294992" cy="917997"/>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dirty="0"/>
            <a:t>Adaptarse</a:t>
          </a:r>
        </a:p>
      </dsp:txBody>
      <dsp:txXfrm>
        <a:off x="2526376" y="79608"/>
        <a:ext cx="1376995" cy="917997"/>
      </dsp:txXfrm>
    </dsp:sp>
    <dsp:sp modelId="{1C28191C-C48C-4103-A743-2F660EEE5010}">
      <dsp:nvSpPr>
        <dsp:cNvPr id="0" name=""/>
        <dsp:cNvSpPr/>
      </dsp:nvSpPr>
      <dsp:spPr>
        <a:xfrm>
          <a:off x="4132870" y="79608"/>
          <a:ext cx="2294992" cy="917997"/>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dirty="0"/>
            <a:t>Entorno digital</a:t>
          </a:r>
        </a:p>
      </dsp:txBody>
      <dsp:txXfrm>
        <a:off x="4591869" y="79608"/>
        <a:ext cx="1376995" cy="9179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75A7D-7286-412E-8E15-794CFF25B83D}">
      <dsp:nvSpPr>
        <dsp:cNvPr id="0" name=""/>
        <dsp:cNvSpPr/>
      </dsp:nvSpPr>
      <dsp:spPr>
        <a:xfrm>
          <a:off x="2022399" y="440191"/>
          <a:ext cx="2933850" cy="2933850"/>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114B36-8A26-4671-A14C-795EFBC39FBD}">
      <dsp:nvSpPr>
        <dsp:cNvPr id="0" name=""/>
        <dsp:cNvSpPr/>
      </dsp:nvSpPr>
      <dsp:spPr>
        <a:xfrm>
          <a:off x="2022399" y="440191"/>
          <a:ext cx="2933850" cy="2933850"/>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3494D1-BF6E-4760-8672-30E8D0B0CD8B}">
      <dsp:nvSpPr>
        <dsp:cNvPr id="0" name=""/>
        <dsp:cNvSpPr/>
      </dsp:nvSpPr>
      <dsp:spPr>
        <a:xfrm>
          <a:off x="2022399" y="440191"/>
          <a:ext cx="2933850" cy="2933850"/>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92E385-7C6B-4AE8-8E7D-AA135C907E16}">
      <dsp:nvSpPr>
        <dsp:cNvPr id="0" name=""/>
        <dsp:cNvSpPr/>
      </dsp:nvSpPr>
      <dsp:spPr>
        <a:xfrm>
          <a:off x="2022399" y="440191"/>
          <a:ext cx="2933850" cy="2933850"/>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647B2B-31D4-4582-92A4-A1A5786FB9CF}">
      <dsp:nvSpPr>
        <dsp:cNvPr id="0" name=""/>
        <dsp:cNvSpPr/>
      </dsp:nvSpPr>
      <dsp:spPr>
        <a:xfrm>
          <a:off x="2813779" y="1231570"/>
          <a:ext cx="1351091" cy="135109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MX" sz="1700" b="1" kern="1200" dirty="0"/>
            <a:t>Alcance</a:t>
          </a:r>
        </a:p>
      </dsp:txBody>
      <dsp:txXfrm>
        <a:off x="3011642" y="1429433"/>
        <a:ext cx="955365" cy="955365"/>
      </dsp:txXfrm>
    </dsp:sp>
    <dsp:sp modelId="{D43DAEEC-FD92-4C90-B689-D8B90FF3FC12}">
      <dsp:nvSpPr>
        <dsp:cNvPr id="0" name=""/>
        <dsp:cNvSpPr/>
      </dsp:nvSpPr>
      <dsp:spPr>
        <a:xfrm>
          <a:off x="3016443" y="1356"/>
          <a:ext cx="945763" cy="94576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Creación</a:t>
          </a:r>
        </a:p>
      </dsp:txBody>
      <dsp:txXfrm>
        <a:off x="3154947" y="139860"/>
        <a:ext cx="668755" cy="668755"/>
      </dsp:txXfrm>
    </dsp:sp>
    <dsp:sp modelId="{A6F3F900-74C1-4AE3-B671-7C5ADB0FE5B3}">
      <dsp:nvSpPr>
        <dsp:cNvPr id="0" name=""/>
        <dsp:cNvSpPr/>
      </dsp:nvSpPr>
      <dsp:spPr>
        <a:xfrm>
          <a:off x="4449321" y="1434234"/>
          <a:ext cx="945763" cy="94576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Exhaustivo</a:t>
          </a:r>
        </a:p>
      </dsp:txBody>
      <dsp:txXfrm>
        <a:off x="4587825" y="1572738"/>
        <a:ext cx="668755" cy="668755"/>
      </dsp:txXfrm>
    </dsp:sp>
    <dsp:sp modelId="{F6565D31-75C3-4FB2-8F59-3C609E2B11C0}">
      <dsp:nvSpPr>
        <dsp:cNvPr id="0" name=""/>
        <dsp:cNvSpPr/>
      </dsp:nvSpPr>
      <dsp:spPr>
        <a:xfrm>
          <a:off x="3016443" y="2867112"/>
          <a:ext cx="945763" cy="94576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Función</a:t>
          </a:r>
        </a:p>
      </dsp:txBody>
      <dsp:txXfrm>
        <a:off x="3154947" y="3005616"/>
        <a:ext cx="668755" cy="668755"/>
      </dsp:txXfrm>
    </dsp:sp>
    <dsp:sp modelId="{3077F27C-15EB-4E69-ACC0-AB3BE3FBA77E}">
      <dsp:nvSpPr>
        <dsp:cNvPr id="0" name=""/>
        <dsp:cNvSpPr/>
      </dsp:nvSpPr>
      <dsp:spPr>
        <a:xfrm>
          <a:off x="1583565" y="1434234"/>
          <a:ext cx="945763" cy="94576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Caja negra y Caja blanca</a:t>
          </a:r>
        </a:p>
      </dsp:txBody>
      <dsp:txXfrm>
        <a:off x="1722069" y="1572738"/>
        <a:ext cx="668755" cy="6687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59529-AC61-4D96-B258-C5B582278D08}">
      <dsp:nvSpPr>
        <dsp:cNvPr id="0" name=""/>
        <dsp:cNvSpPr/>
      </dsp:nvSpPr>
      <dsp:spPr>
        <a:xfrm>
          <a:off x="5313" y="1361364"/>
          <a:ext cx="1588045" cy="9528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Sublime Text</a:t>
          </a:r>
        </a:p>
      </dsp:txBody>
      <dsp:txXfrm>
        <a:off x="33220" y="1389271"/>
        <a:ext cx="1532231" cy="897013"/>
      </dsp:txXfrm>
    </dsp:sp>
    <dsp:sp modelId="{B28B5762-2D36-412E-96E7-4A9FF7040749}">
      <dsp:nvSpPr>
        <dsp:cNvPr id="0" name=""/>
        <dsp:cNvSpPr/>
      </dsp:nvSpPr>
      <dsp:spPr>
        <a:xfrm>
          <a:off x="1752163" y="1640860"/>
          <a:ext cx="336665" cy="3938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1752163" y="1719627"/>
        <a:ext cx="235666" cy="236301"/>
      </dsp:txXfrm>
    </dsp:sp>
    <dsp:sp modelId="{53D15AF5-A68C-477C-914F-9935F6D8FFC6}">
      <dsp:nvSpPr>
        <dsp:cNvPr id="0" name=""/>
        <dsp:cNvSpPr/>
      </dsp:nvSpPr>
      <dsp:spPr>
        <a:xfrm>
          <a:off x="2228577" y="1361364"/>
          <a:ext cx="1588045" cy="9528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HTML y CSS</a:t>
          </a:r>
        </a:p>
      </dsp:txBody>
      <dsp:txXfrm>
        <a:off x="2256484" y="1389271"/>
        <a:ext cx="1532231" cy="897013"/>
      </dsp:txXfrm>
    </dsp:sp>
    <dsp:sp modelId="{8388B716-BD31-4DF9-BF92-67F8F0ED28EE}">
      <dsp:nvSpPr>
        <dsp:cNvPr id="0" name=""/>
        <dsp:cNvSpPr/>
      </dsp:nvSpPr>
      <dsp:spPr>
        <a:xfrm>
          <a:off x="3975427" y="1640860"/>
          <a:ext cx="336665" cy="3938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3975427" y="1719627"/>
        <a:ext cx="235666" cy="236301"/>
      </dsp:txXfrm>
    </dsp:sp>
    <dsp:sp modelId="{64423A3E-3076-45FB-9A35-D3204E6A8672}">
      <dsp:nvSpPr>
        <dsp:cNvPr id="0" name=""/>
        <dsp:cNvSpPr/>
      </dsp:nvSpPr>
      <dsp:spPr>
        <a:xfrm>
          <a:off x="4451841" y="1361364"/>
          <a:ext cx="1588045" cy="9528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Java Script</a:t>
          </a:r>
        </a:p>
      </dsp:txBody>
      <dsp:txXfrm>
        <a:off x="4479748" y="1389271"/>
        <a:ext cx="1532231" cy="8970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49EB9-9092-46B4-8E8D-9E4BFAFC793F}">
      <dsp:nvSpPr>
        <dsp:cNvPr id="0" name=""/>
        <dsp:cNvSpPr/>
      </dsp:nvSpPr>
      <dsp:spPr>
        <a:xfrm rot="5400000">
          <a:off x="-211486" y="1143628"/>
          <a:ext cx="948750"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0AC7FD-1ECD-4F76-980A-50AB2F9D0FB3}">
      <dsp:nvSpPr>
        <dsp:cNvPr id="0" name=""/>
        <dsp:cNvSpPr/>
      </dsp:nvSpPr>
      <dsp:spPr>
        <a:xfrm>
          <a:off x="2354" y="531616"/>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What</a:t>
          </a:r>
          <a:r>
            <a:rPr lang="es-EC" sz="1200" b="1" kern="1200" dirty="0"/>
            <a:t>/Qué</a:t>
          </a:r>
          <a:endParaRPr lang="es-MX" sz="1200" kern="1200" dirty="0"/>
        </a:p>
      </dsp:txBody>
      <dsp:txXfrm>
        <a:off x="24815" y="554077"/>
        <a:ext cx="1233179" cy="721938"/>
      </dsp:txXfrm>
    </dsp:sp>
    <dsp:sp modelId="{49FEA7AA-6D3E-4420-A1EB-4074C1409A61}">
      <dsp:nvSpPr>
        <dsp:cNvPr id="0" name=""/>
        <dsp:cNvSpPr/>
      </dsp:nvSpPr>
      <dsp:spPr>
        <a:xfrm rot="5400000">
          <a:off x="-211486" y="2102204"/>
          <a:ext cx="948750"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4A7EA1-3F0B-44C5-9588-B041156C4356}">
      <dsp:nvSpPr>
        <dsp:cNvPr id="0" name=""/>
        <dsp:cNvSpPr/>
      </dsp:nvSpPr>
      <dsp:spPr>
        <a:xfrm>
          <a:off x="2354" y="1490193"/>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Why</a:t>
          </a:r>
          <a:r>
            <a:rPr lang="es-EC" sz="1200" b="1" kern="1200" dirty="0"/>
            <a:t>/Por qué</a:t>
          </a:r>
          <a:endParaRPr lang="es-MX" sz="1200" kern="1200" dirty="0"/>
        </a:p>
      </dsp:txBody>
      <dsp:txXfrm>
        <a:off x="24815" y="1512654"/>
        <a:ext cx="1233179" cy="721938"/>
      </dsp:txXfrm>
    </dsp:sp>
    <dsp:sp modelId="{8CAA5580-34AC-41D1-A842-B12CF537CE3E}">
      <dsp:nvSpPr>
        <dsp:cNvPr id="0" name=""/>
        <dsp:cNvSpPr/>
      </dsp:nvSpPr>
      <dsp:spPr>
        <a:xfrm>
          <a:off x="267801" y="2581492"/>
          <a:ext cx="1690049"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8694B2-8D8A-4F14-B527-565A0D6B0F3F}">
      <dsp:nvSpPr>
        <dsp:cNvPr id="0" name=""/>
        <dsp:cNvSpPr/>
      </dsp:nvSpPr>
      <dsp:spPr>
        <a:xfrm>
          <a:off x="2354" y="2448769"/>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Where</a:t>
          </a:r>
          <a:r>
            <a:rPr lang="es-EC" sz="1200" b="1" kern="1200" dirty="0"/>
            <a:t>/Dónde</a:t>
          </a:r>
          <a:endParaRPr lang="es-MX" sz="1200" kern="1200" dirty="0"/>
        </a:p>
      </dsp:txBody>
      <dsp:txXfrm>
        <a:off x="24815" y="2471230"/>
        <a:ext cx="1233179" cy="721938"/>
      </dsp:txXfrm>
    </dsp:sp>
    <dsp:sp modelId="{B59AC276-149A-4086-80B3-5A1AF3AEDB5A}">
      <dsp:nvSpPr>
        <dsp:cNvPr id="0" name=""/>
        <dsp:cNvSpPr/>
      </dsp:nvSpPr>
      <dsp:spPr>
        <a:xfrm rot="16200000">
          <a:off x="1488388" y="2102204"/>
          <a:ext cx="948750"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625240-D749-4FB7-9041-EE443680CC0D}">
      <dsp:nvSpPr>
        <dsp:cNvPr id="0" name=""/>
        <dsp:cNvSpPr/>
      </dsp:nvSpPr>
      <dsp:spPr>
        <a:xfrm>
          <a:off x="1702230" y="2448769"/>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How</a:t>
          </a:r>
          <a:r>
            <a:rPr lang="es-EC" sz="1200" b="1" kern="1200" dirty="0"/>
            <a:t>/Como</a:t>
          </a:r>
          <a:endParaRPr lang="es-MX" sz="1200" kern="1200" dirty="0"/>
        </a:p>
      </dsp:txBody>
      <dsp:txXfrm>
        <a:off x="1724691" y="2471230"/>
        <a:ext cx="1233179" cy="721938"/>
      </dsp:txXfrm>
    </dsp:sp>
    <dsp:sp modelId="{63E86D49-12EA-436B-B95F-D460A7F4A120}">
      <dsp:nvSpPr>
        <dsp:cNvPr id="0" name=""/>
        <dsp:cNvSpPr/>
      </dsp:nvSpPr>
      <dsp:spPr>
        <a:xfrm rot="16200000">
          <a:off x="1488388" y="1143628"/>
          <a:ext cx="948750"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BD8E94-53D6-4EF8-9C15-3C22709A0E03}">
      <dsp:nvSpPr>
        <dsp:cNvPr id="0" name=""/>
        <dsp:cNvSpPr/>
      </dsp:nvSpPr>
      <dsp:spPr>
        <a:xfrm>
          <a:off x="1702230" y="1490193"/>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a:t>Who/Quién</a:t>
          </a:r>
          <a:endParaRPr lang="es-MX" sz="1200" kern="1200" dirty="0"/>
        </a:p>
      </dsp:txBody>
      <dsp:txXfrm>
        <a:off x="1724691" y="1512654"/>
        <a:ext cx="1233179" cy="721938"/>
      </dsp:txXfrm>
    </dsp:sp>
    <dsp:sp modelId="{A2CD15EE-E41D-469C-947F-5F31ECC246D5}">
      <dsp:nvSpPr>
        <dsp:cNvPr id="0" name=""/>
        <dsp:cNvSpPr/>
      </dsp:nvSpPr>
      <dsp:spPr>
        <a:xfrm>
          <a:off x="1967676" y="664340"/>
          <a:ext cx="1690049" cy="11502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545E2D-C9A5-4D26-96F0-081D0E556B93}">
      <dsp:nvSpPr>
        <dsp:cNvPr id="0" name=""/>
        <dsp:cNvSpPr/>
      </dsp:nvSpPr>
      <dsp:spPr>
        <a:xfrm>
          <a:off x="1702230" y="531616"/>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When</a:t>
          </a:r>
          <a:r>
            <a:rPr lang="es-EC" sz="1200" b="1" kern="1200" dirty="0"/>
            <a:t>/Cuándo</a:t>
          </a:r>
          <a:endParaRPr lang="es-MX" sz="1200" kern="1200" dirty="0"/>
        </a:p>
      </dsp:txBody>
      <dsp:txXfrm>
        <a:off x="1724691" y="554077"/>
        <a:ext cx="1233179" cy="721938"/>
      </dsp:txXfrm>
    </dsp:sp>
    <dsp:sp modelId="{97809CEB-F716-46B1-A1A3-3DFA9D4FF178}">
      <dsp:nvSpPr>
        <dsp:cNvPr id="0" name=""/>
        <dsp:cNvSpPr/>
      </dsp:nvSpPr>
      <dsp:spPr>
        <a:xfrm>
          <a:off x="3402105" y="531616"/>
          <a:ext cx="1278101" cy="7668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b="1" kern="1200" dirty="0" err="1"/>
            <a:t>How</a:t>
          </a:r>
          <a:r>
            <a:rPr lang="es-EC" sz="1200" b="1" kern="1200" dirty="0"/>
            <a:t> </a:t>
          </a:r>
          <a:r>
            <a:rPr lang="es-EC" sz="1200" b="1" kern="1200" dirty="0" err="1"/>
            <a:t>much</a:t>
          </a:r>
          <a:r>
            <a:rPr lang="es-EC" sz="1200" b="1" kern="1200" dirty="0"/>
            <a:t>/Cuanto</a:t>
          </a:r>
          <a:endParaRPr lang="es-MX" sz="1200" kern="1200" dirty="0"/>
        </a:p>
      </dsp:txBody>
      <dsp:txXfrm>
        <a:off x="3424566" y="554077"/>
        <a:ext cx="1233179" cy="7219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C04E9-540D-42B3-8AE9-B6E6A10E3C3D}">
      <dsp:nvSpPr>
        <dsp:cNvPr id="0" name=""/>
        <dsp:cNvSpPr/>
      </dsp:nvSpPr>
      <dsp:spPr>
        <a:xfrm>
          <a:off x="0" y="0"/>
          <a:ext cx="3442450" cy="62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Brindar crecimiento para la empresa</a:t>
          </a:r>
          <a:endParaRPr lang="es-MX" sz="1600" kern="1200" dirty="0"/>
        </a:p>
      </dsp:txBody>
      <dsp:txXfrm>
        <a:off x="18206" y="18206"/>
        <a:ext cx="2719167" cy="585190"/>
      </dsp:txXfrm>
    </dsp:sp>
    <dsp:sp modelId="{843B6922-0691-474A-AFD3-5280CEE0070F}">
      <dsp:nvSpPr>
        <dsp:cNvPr id="0" name=""/>
        <dsp:cNvSpPr/>
      </dsp:nvSpPr>
      <dsp:spPr>
        <a:xfrm>
          <a:off x="288305" y="734621"/>
          <a:ext cx="3442450" cy="62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Correcto enlace con la página de la empresa</a:t>
          </a:r>
          <a:endParaRPr lang="es-MX" sz="1600" kern="1200" dirty="0"/>
        </a:p>
      </dsp:txBody>
      <dsp:txXfrm>
        <a:off x="306511" y="752827"/>
        <a:ext cx="2713691" cy="585190"/>
      </dsp:txXfrm>
    </dsp:sp>
    <dsp:sp modelId="{1CB66FF4-8AE1-47F7-B445-1DF26B7FF8AD}">
      <dsp:nvSpPr>
        <dsp:cNvPr id="0" name=""/>
        <dsp:cNvSpPr/>
      </dsp:nvSpPr>
      <dsp:spPr>
        <a:xfrm>
          <a:off x="572307" y="1469243"/>
          <a:ext cx="3442450" cy="62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Modularidad y reutilización de código</a:t>
          </a:r>
          <a:endParaRPr lang="es-MX" sz="1600" kern="1200" dirty="0"/>
        </a:p>
      </dsp:txBody>
      <dsp:txXfrm>
        <a:off x="590513" y="1487449"/>
        <a:ext cx="2717994" cy="585190"/>
      </dsp:txXfrm>
    </dsp:sp>
    <dsp:sp modelId="{5F43FAAF-A6AD-45B9-9453-92D7213F38E3}">
      <dsp:nvSpPr>
        <dsp:cNvPr id="0" name=""/>
        <dsp:cNvSpPr/>
      </dsp:nvSpPr>
      <dsp:spPr>
        <a:xfrm>
          <a:off x="860612" y="2203865"/>
          <a:ext cx="3442450" cy="6216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Enfoque centrado en el usuario</a:t>
          </a:r>
          <a:endParaRPr lang="es-MX" sz="1600" kern="1200" dirty="0"/>
        </a:p>
      </dsp:txBody>
      <dsp:txXfrm>
        <a:off x="878818" y="2222071"/>
        <a:ext cx="2713691" cy="585190"/>
      </dsp:txXfrm>
    </dsp:sp>
    <dsp:sp modelId="{BDC33B75-1703-4165-B296-12AE73AFB9D0}">
      <dsp:nvSpPr>
        <dsp:cNvPr id="0" name=""/>
        <dsp:cNvSpPr/>
      </dsp:nvSpPr>
      <dsp:spPr>
        <a:xfrm>
          <a:off x="3038408" y="476091"/>
          <a:ext cx="404041" cy="40404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MX" sz="1800" kern="1200"/>
        </a:p>
      </dsp:txBody>
      <dsp:txXfrm>
        <a:off x="3129317" y="476091"/>
        <a:ext cx="222223" cy="304041"/>
      </dsp:txXfrm>
    </dsp:sp>
    <dsp:sp modelId="{A159C607-B4D5-4211-9CEA-0FE4081F160E}">
      <dsp:nvSpPr>
        <dsp:cNvPr id="0" name=""/>
        <dsp:cNvSpPr/>
      </dsp:nvSpPr>
      <dsp:spPr>
        <a:xfrm>
          <a:off x="3326713" y="1210713"/>
          <a:ext cx="404041" cy="40404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MX" sz="1800" kern="1200"/>
        </a:p>
      </dsp:txBody>
      <dsp:txXfrm>
        <a:off x="3417622" y="1210713"/>
        <a:ext cx="222223" cy="304041"/>
      </dsp:txXfrm>
    </dsp:sp>
    <dsp:sp modelId="{6595D45E-36F1-4638-8883-630A897C7686}">
      <dsp:nvSpPr>
        <dsp:cNvPr id="0" name=""/>
        <dsp:cNvSpPr/>
      </dsp:nvSpPr>
      <dsp:spPr>
        <a:xfrm>
          <a:off x="3610715" y="1945334"/>
          <a:ext cx="404041" cy="40404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MX" sz="1800" kern="1200"/>
        </a:p>
      </dsp:txBody>
      <dsp:txXfrm>
        <a:off x="3701624" y="1945334"/>
        <a:ext cx="222223" cy="3040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12C3C-272B-4D48-ACEB-C9D7538665FB}">
      <dsp:nvSpPr>
        <dsp:cNvPr id="0" name=""/>
        <dsp:cNvSpPr/>
      </dsp:nvSpPr>
      <dsp:spPr>
        <a:xfrm rot="16200000">
          <a:off x="258631" y="-258631"/>
          <a:ext cx="1420509" cy="1937773"/>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MX" sz="1400" kern="1200" dirty="0"/>
            <a:t> Creación de Redes Sociales</a:t>
          </a:r>
        </a:p>
      </dsp:txBody>
      <dsp:txXfrm rot="5400000">
        <a:off x="0" y="0"/>
        <a:ext cx="1937773" cy="1065382"/>
      </dsp:txXfrm>
    </dsp:sp>
    <dsp:sp modelId="{2D3412E7-564D-48A7-94C5-0AE3755DAF1F}">
      <dsp:nvSpPr>
        <dsp:cNvPr id="0" name=""/>
        <dsp:cNvSpPr/>
      </dsp:nvSpPr>
      <dsp:spPr>
        <a:xfrm>
          <a:off x="1937773" y="0"/>
          <a:ext cx="1937773" cy="1420509"/>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MX" sz="1400" kern="1200" dirty="0"/>
            <a:t>Fortalecimiento de la presencia</a:t>
          </a:r>
        </a:p>
      </dsp:txBody>
      <dsp:txXfrm>
        <a:off x="1937773" y="0"/>
        <a:ext cx="1937773" cy="1065382"/>
      </dsp:txXfrm>
    </dsp:sp>
    <dsp:sp modelId="{820FECD0-A07E-434B-A3EA-198F73F24B62}">
      <dsp:nvSpPr>
        <dsp:cNvPr id="0" name=""/>
        <dsp:cNvSpPr/>
      </dsp:nvSpPr>
      <dsp:spPr>
        <a:xfrm rot="10800000">
          <a:off x="0" y="1420509"/>
          <a:ext cx="1937773" cy="1420509"/>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MX" sz="1400" kern="1200" dirty="0"/>
            <a:t>Acciones permitirán</a:t>
          </a:r>
        </a:p>
      </dsp:txBody>
      <dsp:txXfrm rot="10800000">
        <a:off x="0" y="1775636"/>
        <a:ext cx="1937773" cy="1065382"/>
      </dsp:txXfrm>
    </dsp:sp>
    <dsp:sp modelId="{B442FB02-02C1-4BC4-ADE2-782002FBB3D8}">
      <dsp:nvSpPr>
        <dsp:cNvPr id="0" name=""/>
        <dsp:cNvSpPr/>
      </dsp:nvSpPr>
      <dsp:spPr>
        <a:xfrm rot="5400000">
          <a:off x="2196404" y="1161877"/>
          <a:ext cx="1420509" cy="1937773"/>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MX" sz="1400" kern="1200" dirty="0"/>
            <a:t>Fomentar la participación</a:t>
          </a:r>
        </a:p>
      </dsp:txBody>
      <dsp:txXfrm rot="-5400000">
        <a:off x="1937773" y="1775636"/>
        <a:ext cx="1937773" cy="1065382"/>
      </dsp:txXfrm>
    </dsp:sp>
    <dsp:sp modelId="{EE71C160-0937-4EB6-A95A-CC97A13894E3}">
      <dsp:nvSpPr>
        <dsp:cNvPr id="0" name=""/>
        <dsp:cNvSpPr/>
      </dsp:nvSpPr>
      <dsp:spPr>
        <a:xfrm>
          <a:off x="1356441" y="1065382"/>
          <a:ext cx="1162663" cy="710254"/>
        </a:xfrm>
        <a:prstGeom prst="roundRect">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C" sz="1400" b="1" kern="1200" dirty="0"/>
            <a:t>Resultados Esperados</a:t>
          </a:r>
          <a:endParaRPr lang="es-MX" sz="1400" b="1" kern="1200" dirty="0"/>
        </a:p>
      </dsp:txBody>
      <dsp:txXfrm>
        <a:off x="1391113" y="1100054"/>
        <a:ext cx="1093319" cy="6409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F8FFDBF-9FFB-49D1-9A80-7C245C251B3F}" type="datetimeFigureOut">
              <a:rPr lang="es-EC" smtClean="0"/>
              <a:t>15/7/2023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402504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F8FFDBF-9FFB-49D1-9A80-7C245C251B3F}" type="datetimeFigureOut">
              <a:rPr lang="es-EC" smtClean="0"/>
              <a:t>15/7/2023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03477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los estilos de texto del patrón</a:t>
            </a:r>
          </a:p>
        </p:txBody>
      </p:sp>
      <p:sp>
        <p:nvSpPr>
          <p:cNvPr id="4" name="Date Placeholder 3"/>
          <p:cNvSpPr>
            <a:spLocks noGrp="1"/>
          </p:cNvSpPr>
          <p:nvPr>
            <p:ph type="dt" sz="half" idx="10"/>
          </p:nvPr>
        </p:nvSpPr>
        <p:spPr/>
        <p:txBody>
          <a:bodyPr/>
          <a:lstStyle/>
          <a:p>
            <a:fld id="{BF8FFDBF-9FFB-49D1-9A80-7C245C251B3F}" type="datetimeFigureOut">
              <a:rPr lang="es-EC" smtClean="0"/>
              <a:t>15/7/2023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401129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los estilos de texto del patrón</a:t>
            </a:r>
          </a:p>
        </p:txBody>
      </p:sp>
      <p:sp>
        <p:nvSpPr>
          <p:cNvPr id="2" name="Date Placeholder 1"/>
          <p:cNvSpPr>
            <a:spLocks noGrp="1"/>
          </p:cNvSpPr>
          <p:nvPr>
            <p:ph type="dt" sz="half" idx="10"/>
          </p:nvPr>
        </p:nvSpPr>
        <p:spPr/>
        <p:txBody>
          <a:bodyPr/>
          <a:lstStyle/>
          <a:p>
            <a:fld id="{BF8FFDBF-9FFB-49D1-9A80-7C245C251B3F}" type="datetimeFigureOut">
              <a:rPr lang="es-EC" smtClean="0"/>
              <a:t>15/7/2023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59144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8FFDBF-9FFB-49D1-9A80-7C245C251B3F}" type="datetimeFigureOut">
              <a:rPr lang="es-EC" smtClean="0"/>
              <a:t>15/7/2023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346565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8FFDBF-9FFB-49D1-9A80-7C245C251B3F}" type="datetimeFigureOut">
              <a:rPr lang="es-EC" smtClean="0"/>
              <a:t>15/7/2023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231186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8FFDBF-9FFB-49D1-9A80-7C245C251B3F}" type="datetimeFigureOut">
              <a:rPr lang="es-EC" smtClean="0"/>
              <a:t>15/7/2023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176635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F8FFDBF-9FFB-49D1-9A80-7C245C251B3F}" type="datetimeFigureOut">
              <a:rPr lang="es-EC" smtClean="0"/>
              <a:t>15/7/2023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66951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F8FFDBF-9FFB-49D1-9A80-7C245C251B3F}" type="datetimeFigureOut">
              <a:rPr lang="es-EC" smtClean="0"/>
              <a:t>15/7/2023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979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F8FFDBF-9FFB-49D1-9A80-7C245C251B3F}" type="datetimeFigureOut">
              <a:rPr lang="es-EC" smtClean="0"/>
              <a:t>15/7/2023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9294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F8FFDBF-9FFB-49D1-9A80-7C245C251B3F}" type="datetimeFigureOut">
              <a:rPr lang="es-EC" smtClean="0"/>
              <a:t>15/7/2023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27453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FFDBF-9FFB-49D1-9A80-7C245C251B3F}" type="datetimeFigureOut">
              <a:rPr lang="es-EC" smtClean="0"/>
              <a:t>15/7/2023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399444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F8FFDBF-9FFB-49D1-9A80-7C245C251B3F}" type="datetimeFigureOut">
              <a:rPr lang="es-EC" smtClean="0"/>
              <a:t>15/7/2023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27144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BF8FFDBF-9FFB-49D1-9A80-7C245C251B3F}" type="datetimeFigureOut">
              <a:rPr lang="es-EC" smtClean="0"/>
              <a:t>15/7/2023</a:t>
            </a:fld>
            <a:endParaRPr lang="es-EC"/>
          </a:p>
        </p:txBody>
      </p:sp>
      <p:sp>
        <p:nvSpPr>
          <p:cNvPr id="6" name="Footer Placeholder 5"/>
          <p:cNvSpPr>
            <a:spLocks noGrp="1"/>
          </p:cNvSpPr>
          <p:nvPr>
            <p:ph type="ftr" sz="quarter" idx="11"/>
          </p:nvPr>
        </p:nvSpPr>
        <p:spPr>
          <a:xfrm>
            <a:off x="590396" y="6041362"/>
            <a:ext cx="3295413" cy="365125"/>
          </a:xfrm>
        </p:spPr>
        <p:txBody>
          <a:bodyPr/>
          <a:lstStyle/>
          <a:p>
            <a:endParaRPr lang="es-EC"/>
          </a:p>
        </p:txBody>
      </p:sp>
      <p:sp>
        <p:nvSpPr>
          <p:cNvPr id="7" name="Slide Number Placeholder 6"/>
          <p:cNvSpPr>
            <a:spLocks noGrp="1"/>
          </p:cNvSpPr>
          <p:nvPr>
            <p:ph type="sldNum" sz="quarter" idx="12"/>
          </p:nvPr>
        </p:nvSpPr>
        <p:spPr>
          <a:xfrm>
            <a:off x="4862689" y="5915888"/>
            <a:ext cx="1062155" cy="490599"/>
          </a:xfrm>
        </p:spPr>
        <p:txBody>
          <a:bodyPr/>
          <a:lstStyle/>
          <a:p>
            <a:fld id="{9C77C26B-E3D9-4671-8FBD-17EC667C8E91}" type="slidenum">
              <a:rPr lang="es-EC" smtClean="0"/>
              <a:t>‹Nº›</a:t>
            </a:fld>
            <a:endParaRPr lang="es-EC"/>
          </a:p>
        </p:txBody>
      </p:sp>
    </p:spTree>
    <p:extLst>
      <p:ext uri="{BB962C8B-B14F-4D97-AF65-F5344CB8AC3E}">
        <p14:creationId xmlns:p14="http://schemas.microsoft.com/office/powerpoint/2010/main" val="46343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EC"/>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F8FFDBF-9FFB-49D1-9A80-7C245C251B3F}" type="datetimeFigureOut">
              <a:rPr lang="es-EC" smtClean="0"/>
              <a:t>15/7/2023</a:t>
            </a:fld>
            <a:endParaRPr lang="es-EC"/>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C77C26B-E3D9-4671-8FBD-17EC667C8E91}" type="slidenum">
              <a:rPr lang="es-EC" smtClean="0"/>
              <a:t>‹Nº›</a:t>
            </a:fld>
            <a:endParaRPr lang="es-EC"/>
          </a:p>
        </p:txBody>
      </p:sp>
    </p:spTree>
    <p:extLst>
      <p:ext uri="{BB962C8B-B14F-4D97-AF65-F5344CB8AC3E}">
        <p14:creationId xmlns:p14="http://schemas.microsoft.com/office/powerpoint/2010/main" val="408129503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2.pn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4.pn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3.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Data" Target="../diagrams/data8.xml"/><Relationship Id="rId1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5.png"/><Relationship Id="rId17" Type="http://schemas.microsoft.com/office/2007/relationships/diagramDrawing" Target="../diagrams/drawing8.xml"/><Relationship Id="rId2" Type="http://schemas.openxmlformats.org/officeDocument/2006/relationships/diagramData" Target="../diagrams/data6.xml"/><Relationship Id="rId16" Type="http://schemas.openxmlformats.org/officeDocument/2006/relationships/diagramColors" Target="../diagrams/colors8.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QuickStyle" Target="../diagrams/quickStyle8.xml"/><Relationship Id="rId10" Type="http://schemas.openxmlformats.org/officeDocument/2006/relationships/diagramColors" Target="../diagrams/colors7.xml"/><Relationship Id="rId19" Type="http://schemas.openxmlformats.org/officeDocument/2006/relationships/image" Target="../media/image2.png"/><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843072-8B8E-410E-A172-602C4143175B}"/>
              </a:ext>
            </a:extLst>
          </p:cNvPr>
          <p:cNvSpPr>
            <a:spLocks noGrp="1"/>
          </p:cNvSpPr>
          <p:nvPr>
            <p:ph type="ctrTitle"/>
          </p:nvPr>
        </p:nvSpPr>
        <p:spPr>
          <a:xfrm>
            <a:off x="1452282" y="413041"/>
            <a:ext cx="9144000" cy="2550738"/>
          </a:xfrm>
        </p:spPr>
        <p:txBody>
          <a:bodyPr>
            <a:noAutofit/>
          </a:bodyPr>
          <a:lstStyle/>
          <a:p>
            <a:r>
              <a:rPr lang="es-EC" sz="3200" b="1" dirty="0"/>
              <a:t>Departamento de Ciencias de la Computación (DCCO)</a:t>
            </a:r>
            <a:br>
              <a:rPr lang="es-EC" sz="3200" dirty="0"/>
            </a:br>
            <a:r>
              <a:rPr lang="es-EC" sz="3200" b="1" dirty="0"/>
              <a:t>Carrera de ITIN</a:t>
            </a:r>
            <a:br>
              <a:rPr lang="es-EC" sz="3200" dirty="0"/>
            </a:br>
            <a:r>
              <a:rPr lang="es-EC" sz="3200" b="1" dirty="0"/>
              <a:t>Curso de Ingeniería de SW I</a:t>
            </a:r>
            <a:br>
              <a:rPr lang="es-EC" sz="3200" dirty="0"/>
            </a:br>
            <a:r>
              <a:rPr lang="es-EC" sz="3200" dirty="0"/>
              <a:t> </a:t>
            </a:r>
            <a:br>
              <a:rPr lang="es-EC" sz="3200" dirty="0"/>
            </a:br>
            <a:endParaRPr lang="es-EC" sz="3200" dirty="0"/>
          </a:p>
        </p:txBody>
      </p:sp>
      <p:sp>
        <p:nvSpPr>
          <p:cNvPr id="3" name="Subtítulo 2">
            <a:extLst>
              <a:ext uri="{FF2B5EF4-FFF2-40B4-BE49-F238E27FC236}">
                <a16:creationId xmlns:a16="http://schemas.microsoft.com/office/drawing/2014/main" id="{3FB543FD-A086-43C6-9A39-B07199E6E50E}"/>
              </a:ext>
            </a:extLst>
          </p:cNvPr>
          <p:cNvSpPr>
            <a:spLocks noGrp="1"/>
          </p:cNvSpPr>
          <p:nvPr>
            <p:ph type="subTitle" idx="1"/>
          </p:nvPr>
        </p:nvSpPr>
        <p:spPr>
          <a:xfrm>
            <a:off x="1452282" y="1942509"/>
            <a:ext cx="10413812" cy="2366683"/>
          </a:xfrm>
        </p:spPr>
        <p:txBody>
          <a:bodyPr>
            <a:normAutofit/>
          </a:bodyPr>
          <a:lstStyle/>
          <a:p>
            <a:r>
              <a:rPr lang="es-MX" sz="2800" b="1" dirty="0"/>
              <a:t>CREACIÓN DE PÁGINA WEB QUE ESTÉN ENLAZADAS CON LAS REDES SOCIALES</a:t>
            </a:r>
            <a:endParaRPr lang="es-EC" sz="2800" b="1" dirty="0"/>
          </a:p>
        </p:txBody>
      </p:sp>
      <p:sp>
        <p:nvSpPr>
          <p:cNvPr id="6" name="Marcador de contenido 2">
            <a:extLst>
              <a:ext uri="{FF2B5EF4-FFF2-40B4-BE49-F238E27FC236}">
                <a16:creationId xmlns:a16="http://schemas.microsoft.com/office/drawing/2014/main" id="{29ED887B-8A9B-4493-B5B3-6223039766B8}"/>
              </a:ext>
            </a:extLst>
          </p:cNvPr>
          <p:cNvSpPr txBox="1">
            <a:spLocks/>
          </p:cNvSpPr>
          <p:nvPr/>
        </p:nvSpPr>
        <p:spPr>
          <a:xfrm>
            <a:off x="746995" y="3007895"/>
            <a:ext cx="10554574"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r>
              <a:rPr lang="es-EC" sz="2800" b="1" dirty="0"/>
              <a:t>Integrantes</a:t>
            </a:r>
          </a:p>
          <a:p>
            <a:pPr algn="ctr"/>
            <a:r>
              <a:rPr lang="es-EC" sz="2800" dirty="0"/>
              <a:t>Aguilar González Jefferson Antonio (LÍDER)</a:t>
            </a:r>
          </a:p>
          <a:p>
            <a:pPr algn="ctr"/>
            <a:r>
              <a:rPr lang="es-EC" sz="2800" dirty="0"/>
              <a:t>Andino Campos Joseph </a:t>
            </a:r>
            <a:r>
              <a:rPr lang="es-EC" sz="2800" dirty="0" err="1"/>
              <a:t>Mihaell</a:t>
            </a:r>
            <a:endParaRPr lang="es-EC" sz="2800" dirty="0"/>
          </a:p>
          <a:p>
            <a:pPr algn="ctr"/>
            <a:r>
              <a:rPr lang="es-EC" sz="2800" dirty="0"/>
              <a:t>Almeida </a:t>
            </a:r>
            <a:r>
              <a:rPr lang="es-EC" sz="2800" dirty="0" err="1"/>
              <a:t>Garófalo</a:t>
            </a:r>
            <a:r>
              <a:rPr lang="es-EC" sz="2800" dirty="0"/>
              <a:t> Alan Joel</a:t>
            </a:r>
          </a:p>
          <a:p>
            <a:pPr algn="ctr"/>
            <a:r>
              <a:rPr lang="es-EC" sz="2800" dirty="0" err="1"/>
              <a:t>Amaguaya</a:t>
            </a:r>
            <a:r>
              <a:rPr lang="es-EC" sz="2800" dirty="0"/>
              <a:t> </a:t>
            </a:r>
            <a:r>
              <a:rPr lang="es-EC" sz="2800" dirty="0" err="1"/>
              <a:t>Allauca</a:t>
            </a:r>
            <a:r>
              <a:rPr lang="es-EC" sz="2800" dirty="0"/>
              <a:t> Mateo Israel</a:t>
            </a:r>
          </a:p>
          <a:p>
            <a:pPr algn="ctr"/>
            <a:r>
              <a:rPr lang="es-EC" sz="2800" dirty="0"/>
              <a:t>Baquero Castro Mateo </a:t>
            </a:r>
            <a:r>
              <a:rPr lang="es-EC" sz="2800" dirty="0" err="1"/>
              <a:t>Jhosue</a:t>
            </a:r>
            <a:endParaRPr lang="es-EC" sz="2800" dirty="0"/>
          </a:p>
          <a:p>
            <a:endParaRPr lang="es-EC" sz="2800" dirty="0"/>
          </a:p>
        </p:txBody>
      </p:sp>
    </p:spTree>
    <p:extLst>
      <p:ext uri="{BB962C8B-B14F-4D97-AF65-F5344CB8AC3E}">
        <p14:creationId xmlns:p14="http://schemas.microsoft.com/office/powerpoint/2010/main" val="373457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42586-B30C-4101-B8D5-589A4AA2754D}"/>
              </a:ext>
            </a:extLst>
          </p:cNvPr>
          <p:cNvSpPr>
            <a:spLocks noGrp="1"/>
          </p:cNvSpPr>
          <p:nvPr>
            <p:ph type="title" idx="4294967295"/>
          </p:nvPr>
        </p:nvSpPr>
        <p:spPr>
          <a:xfrm>
            <a:off x="1620838" y="-314156"/>
            <a:ext cx="10571162" cy="971550"/>
          </a:xfrm>
        </p:spPr>
        <p:txBody>
          <a:bodyPr/>
          <a:lstStyle/>
          <a:p>
            <a:r>
              <a:rPr lang="es-EC" sz="2400" dirty="0"/>
              <a:t> INTRODUCCIÓN</a:t>
            </a:r>
          </a:p>
        </p:txBody>
      </p:sp>
      <p:sp>
        <p:nvSpPr>
          <p:cNvPr id="5" name="Marcador de contenido 2">
            <a:extLst>
              <a:ext uri="{FF2B5EF4-FFF2-40B4-BE49-F238E27FC236}">
                <a16:creationId xmlns:a16="http://schemas.microsoft.com/office/drawing/2014/main" id="{8B9648FD-A89C-46DD-A0F7-984E673B58B9}"/>
              </a:ext>
            </a:extLst>
          </p:cNvPr>
          <p:cNvSpPr txBox="1">
            <a:spLocks/>
          </p:cNvSpPr>
          <p:nvPr/>
        </p:nvSpPr>
        <p:spPr>
          <a:xfrm>
            <a:off x="4859053" y="0"/>
            <a:ext cx="7521389" cy="20456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s-EC" sz="2800" b="1" dirty="0"/>
              <a:t>Formulación del Problema</a:t>
            </a:r>
          </a:p>
          <a:p>
            <a:pPr marL="0" indent="0">
              <a:buFont typeface="Wingdings 2" charset="2"/>
              <a:buNone/>
            </a:pPr>
            <a:br>
              <a:rPr lang="es-EC" sz="2800" dirty="0"/>
            </a:br>
            <a:endParaRPr lang="es-EC" sz="2800" dirty="0"/>
          </a:p>
        </p:txBody>
      </p:sp>
      <p:graphicFrame>
        <p:nvGraphicFramePr>
          <p:cNvPr id="6" name="Diagrama 5">
            <a:extLst>
              <a:ext uri="{FF2B5EF4-FFF2-40B4-BE49-F238E27FC236}">
                <a16:creationId xmlns:a16="http://schemas.microsoft.com/office/drawing/2014/main" id="{5EB42FB6-7580-4FCB-B1DC-B4113214303D}"/>
              </a:ext>
            </a:extLst>
          </p:cNvPr>
          <p:cNvGraphicFramePr/>
          <p:nvPr>
            <p:extLst>
              <p:ext uri="{D42A27DB-BD31-4B8C-83A1-F6EECF244321}">
                <p14:modId xmlns:p14="http://schemas.microsoft.com/office/powerpoint/2010/main" val="3383558446"/>
              </p:ext>
            </p:extLst>
          </p:nvPr>
        </p:nvGraphicFramePr>
        <p:xfrm>
          <a:off x="5910911" y="796738"/>
          <a:ext cx="5570071" cy="3254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a:extLst>
              <a:ext uri="{FF2B5EF4-FFF2-40B4-BE49-F238E27FC236}">
                <a16:creationId xmlns:a16="http://schemas.microsoft.com/office/drawing/2014/main" id="{DF707512-7D9F-43C8-AE61-CBCFF580038F}"/>
              </a:ext>
            </a:extLst>
          </p:cNvPr>
          <p:cNvGraphicFramePr/>
          <p:nvPr>
            <p:extLst>
              <p:ext uri="{D42A27DB-BD31-4B8C-83A1-F6EECF244321}">
                <p14:modId xmlns:p14="http://schemas.microsoft.com/office/powerpoint/2010/main" val="1093684341"/>
              </p:ext>
            </p:extLst>
          </p:nvPr>
        </p:nvGraphicFramePr>
        <p:xfrm>
          <a:off x="-95" y="676445"/>
          <a:ext cx="5734145" cy="32541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Marcador de contenido 2">
            <a:extLst>
              <a:ext uri="{FF2B5EF4-FFF2-40B4-BE49-F238E27FC236}">
                <a16:creationId xmlns:a16="http://schemas.microsoft.com/office/drawing/2014/main" id="{08EE1D00-3A45-4C17-AC93-95A001D7CA91}"/>
              </a:ext>
            </a:extLst>
          </p:cNvPr>
          <p:cNvSpPr txBox="1">
            <a:spLocks/>
          </p:cNvSpPr>
          <p:nvPr/>
        </p:nvSpPr>
        <p:spPr>
          <a:xfrm>
            <a:off x="7451911" y="3564647"/>
            <a:ext cx="7521389" cy="20456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s-EC" sz="2800" b="1" dirty="0"/>
              <a:t>Justificación</a:t>
            </a:r>
            <a:br>
              <a:rPr lang="es-EC" sz="2800" b="1" dirty="0"/>
            </a:br>
            <a:endParaRPr lang="es-EC" sz="2800" b="1" dirty="0"/>
          </a:p>
        </p:txBody>
      </p:sp>
      <p:graphicFrame>
        <p:nvGraphicFramePr>
          <p:cNvPr id="9" name="Diagrama 8">
            <a:extLst>
              <a:ext uri="{FF2B5EF4-FFF2-40B4-BE49-F238E27FC236}">
                <a16:creationId xmlns:a16="http://schemas.microsoft.com/office/drawing/2014/main" id="{E1C46602-04FA-45B5-9D7F-0B9C1C287141}"/>
              </a:ext>
            </a:extLst>
          </p:cNvPr>
          <p:cNvGraphicFramePr/>
          <p:nvPr>
            <p:extLst>
              <p:ext uri="{D42A27DB-BD31-4B8C-83A1-F6EECF244321}">
                <p14:modId xmlns:p14="http://schemas.microsoft.com/office/powerpoint/2010/main" val="816861648"/>
              </p:ext>
            </p:extLst>
          </p:nvPr>
        </p:nvGraphicFramePr>
        <p:xfrm>
          <a:off x="5481072" y="4952934"/>
          <a:ext cx="6429747" cy="10772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 name="Imagen 9">
            <a:extLst>
              <a:ext uri="{FF2B5EF4-FFF2-40B4-BE49-F238E27FC236}">
                <a16:creationId xmlns:a16="http://schemas.microsoft.com/office/drawing/2014/main" id="{0111BEEB-D20D-4F00-B620-C5329C57331D}"/>
              </a:ext>
            </a:extLst>
          </p:cNvPr>
          <p:cNvPicPr>
            <a:picLocks noChangeAspect="1"/>
          </p:cNvPicPr>
          <p:nvPr/>
        </p:nvPicPr>
        <p:blipFill>
          <a:blip r:embed="rId17"/>
          <a:stretch>
            <a:fillRect/>
          </a:stretch>
        </p:blipFill>
        <p:spPr>
          <a:xfrm>
            <a:off x="428624" y="4192162"/>
            <a:ext cx="4616479" cy="2275313"/>
          </a:xfrm>
          <a:prstGeom prst="rect">
            <a:avLst/>
          </a:prstGeom>
        </p:spPr>
      </p:pic>
    </p:spTree>
    <p:extLst>
      <p:ext uri="{BB962C8B-B14F-4D97-AF65-F5344CB8AC3E}">
        <p14:creationId xmlns:p14="http://schemas.microsoft.com/office/powerpoint/2010/main" val="395235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BFB76720-1E69-483F-9886-FA43ECD7C977}"/>
              </a:ext>
            </a:extLst>
          </p:cNvPr>
          <p:cNvSpPr txBox="1"/>
          <p:nvPr/>
        </p:nvSpPr>
        <p:spPr>
          <a:xfrm>
            <a:off x="334740" y="215444"/>
            <a:ext cx="4370610" cy="6740307"/>
          </a:xfrm>
          <a:prstGeom prst="rect">
            <a:avLst/>
          </a:prstGeom>
          <a:noFill/>
        </p:spPr>
        <p:txBody>
          <a:bodyPr wrap="square">
            <a:spAutoFit/>
          </a:bodyPr>
          <a:lstStyle/>
          <a:p>
            <a:pPr marL="0" indent="0" algn="ctr">
              <a:buNone/>
            </a:pPr>
            <a:r>
              <a:rPr lang="es-ES" sz="2400" b="1" dirty="0"/>
              <a:t>Objetivo General</a:t>
            </a:r>
          </a:p>
          <a:p>
            <a:r>
              <a:rPr lang="es-EC" sz="1800" dirty="0">
                <a:effectLst/>
                <a:ea typeface="Arial" panose="020B0604020202020204" pitchFamily="34" charset="0"/>
              </a:rPr>
              <a:t>Crear redes sociales que estén enlazadas de manera efectiva con la página web de la empresa, con el fin de fortalecer la presencia en línea, promover la marca, alcanzar al público deseado y aumentar la visibilidad y el alcance de la empresa en el entorno digital.</a:t>
            </a:r>
          </a:p>
          <a:p>
            <a:pPr algn="ctr"/>
            <a:endParaRPr lang="es-EC" sz="2400" b="1" dirty="0">
              <a:latin typeface="+mj-lt"/>
              <a:ea typeface="Arial" panose="020B0604020202020204" pitchFamily="34" charset="0"/>
            </a:endParaRPr>
          </a:p>
          <a:p>
            <a:pPr algn="ctr"/>
            <a:r>
              <a:rPr lang="es-EC" sz="2400" b="1" dirty="0">
                <a:latin typeface="+mj-lt"/>
                <a:ea typeface="Arial" panose="020B0604020202020204" pitchFamily="34" charset="0"/>
              </a:rPr>
              <a:t>Objetivos Específicos</a:t>
            </a:r>
            <a:endParaRPr lang="es-EC" sz="2400" b="1" dirty="0">
              <a:effectLst/>
              <a:latin typeface="+mj-lt"/>
              <a:ea typeface="Arial" panose="020B0604020202020204" pitchFamily="34" charset="0"/>
            </a:endParaRPr>
          </a:p>
          <a:p>
            <a:pPr marL="285750" lvl="0" indent="-285750">
              <a:buFont typeface="Arial" panose="020B0604020202020204" pitchFamily="34" charset="0"/>
              <a:buChar char="•"/>
            </a:pPr>
            <a:r>
              <a:rPr lang="es-MX" sz="1800" dirty="0"/>
              <a:t>Realizar la matriz de historias de usuario con la técnica de las 5W y 2H</a:t>
            </a:r>
            <a:endParaRPr lang="es-ES" sz="1800" dirty="0"/>
          </a:p>
          <a:p>
            <a:pPr marL="285750" lvl="0" indent="-285750">
              <a:buFont typeface="Arial" panose="020B0604020202020204" pitchFamily="34" charset="0"/>
              <a:buChar char="•"/>
            </a:pPr>
            <a:r>
              <a:rPr lang="es-MX" sz="1800" dirty="0"/>
              <a:t>Desarrollar caja blanca, caja negra y el reporte de errores.</a:t>
            </a:r>
            <a:endParaRPr lang="es-ES" sz="1800" dirty="0"/>
          </a:p>
          <a:p>
            <a:pPr marL="285750" lvl="0" indent="-285750">
              <a:buFont typeface="Arial" panose="020B0604020202020204" pitchFamily="34" charset="0"/>
              <a:buChar char="•"/>
            </a:pPr>
            <a:r>
              <a:rPr lang="es-MX" sz="1800" dirty="0"/>
              <a:t>Desarrollar perfiles y páginas en las redes sociales seleccionadas, optimizando la información, el diseño y la identidad visual de la marca para promover una imagen coherente y atractiva.</a:t>
            </a:r>
            <a:endParaRPr lang="es-EC" sz="1800" dirty="0"/>
          </a:p>
          <a:p>
            <a:endParaRPr lang="es-MX" sz="1800" dirty="0">
              <a:effectLst/>
              <a:latin typeface="Calibri" panose="020F0502020204030204" pitchFamily="34" charset="0"/>
              <a:ea typeface="Calibri" panose="020F0502020204030204" pitchFamily="34" charset="0"/>
            </a:endParaRPr>
          </a:p>
        </p:txBody>
      </p:sp>
      <p:graphicFrame>
        <p:nvGraphicFramePr>
          <p:cNvPr id="13" name="Diagrama 12">
            <a:extLst>
              <a:ext uri="{FF2B5EF4-FFF2-40B4-BE49-F238E27FC236}">
                <a16:creationId xmlns:a16="http://schemas.microsoft.com/office/drawing/2014/main" id="{2D7BB6C0-5961-4B3A-8A87-811D7369E567}"/>
              </a:ext>
            </a:extLst>
          </p:cNvPr>
          <p:cNvGraphicFramePr/>
          <p:nvPr>
            <p:extLst>
              <p:ext uri="{D42A27DB-BD31-4B8C-83A1-F6EECF244321}">
                <p14:modId xmlns:p14="http://schemas.microsoft.com/office/powerpoint/2010/main" val="1280052429"/>
              </p:ext>
            </p:extLst>
          </p:nvPr>
        </p:nvGraphicFramePr>
        <p:xfrm>
          <a:off x="3199536" y="363524"/>
          <a:ext cx="6978650" cy="3814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a 13">
            <a:extLst>
              <a:ext uri="{FF2B5EF4-FFF2-40B4-BE49-F238E27FC236}">
                <a16:creationId xmlns:a16="http://schemas.microsoft.com/office/drawing/2014/main" id="{5D218853-C0E4-4028-9DA5-1C6E8B1D3267}"/>
              </a:ext>
            </a:extLst>
          </p:cNvPr>
          <p:cNvGraphicFramePr/>
          <p:nvPr>
            <p:extLst>
              <p:ext uri="{D42A27DB-BD31-4B8C-83A1-F6EECF244321}">
                <p14:modId xmlns:p14="http://schemas.microsoft.com/office/powerpoint/2010/main" val="465384702"/>
              </p:ext>
            </p:extLst>
          </p:nvPr>
        </p:nvGraphicFramePr>
        <p:xfrm>
          <a:off x="4804220" y="4177757"/>
          <a:ext cx="6045200" cy="36755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5" name="Picture 2" descr="INNOVACIÓN EMPRESARIAL, ALCANCES Y REPERCUSIONES – Noticias">
            <a:extLst>
              <a:ext uri="{FF2B5EF4-FFF2-40B4-BE49-F238E27FC236}">
                <a16:creationId xmlns:a16="http://schemas.microsoft.com/office/drawing/2014/main" id="{9F9F097C-B3A1-4F2D-8D53-A0DF5F13833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6812" y="502201"/>
            <a:ext cx="2730448" cy="2145032"/>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4E9E4C7B-AFF2-47CD-842D-6AAC11B26787}"/>
              </a:ext>
            </a:extLst>
          </p:cNvPr>
          <p:cNvPicPr>
            <a:picLocks noChangeAspect="1"/>
          </p:cNvPicPr>
          <p:nvPr/>
        </p:nvPicPr>
        <p:blipFill>
          <a:blip r:embed="rId13"/>
          <a:stretch>
            <a:fillRect/>
          </a:stretch>
        </p:blipFill>
        <p:spPr>
          <a:xfrm>
            <a:off x="9094118" y="3314662"/>
            <a:ext cx="2839370" cy="1498559"/>
          </a:xfrm>
          <a:prstGeom prst="rect">
            <a:avLst/>
          </a:prstGeom>
        </p:spPr>
      </p:pic>
      <p:sp>
        <p:nvSpPr>
          <p:cNvPr id="17" name="Título 1">
            <a:extLst>
              <a:ext uri="{FF2B5EF4-FFF2-40B4-BE49-F238E27FC236}">
                <a16:creationId xmlns:a16="http://schemas.microsoft.com/office/drawing/2014/main" id="{B752B640-3EB2-4C7E-954D-840C2BF5AB70}"/>
              </a:ext>
            </a:extLst>
          </p:cNvPr>
          <p:cNvSpPr txBox="1">
            <a:spLocks/>
          </p:cNvSpPr>
          <p:nvPr/>
        </p:nvSpPr>
        <p:spPr>
          <a:xfrm>
            <a:off x="6571679" y="4327446"/>
            <a:ext cx="10571162" cy="9715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400" dirty="0"/>
              <a:t> Marco Teórico</a:t>
            </a:r>
          </a:p>
        </p:txBody>
      </p:sp>
    </p:spTree>
    <p:extLst>
      <p:ext uri="{BB962C8B-B14F-4D97-AF65-F5344CB8AC3E}">
        <p14:creationId xmlns:p14="http://schemas.microsoft.com/office/powerpoint/2010/main" val="139457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Diagrama 6">
            <a:extLst>
              <a:ext uri="{FF2B5EF4-FFF2-40B4-BE49-F238E27FC236}">
                <a16:creationId xmlns:a16="http://schemas.microsoft.com/office/drawing/2014/main" id="{D2EC12FD-3743-460C-8152-17317757FB27}"/>
              </a:ext>
            </a:extLst>
          </p:cNvPr>
          <p:cNvGraphicFramePr/>
          <p:nvPr>
            <p:extLst>
              <p:ext uri="{D42A27DB-BD31-4B8C-83A1-F6EECF244321}">
                <p14:modId xmlns:p14="http://schemas.microsoft.com/office/powerpoint/2010/main" val="1749541510"/>
              </p:ext>
            </p:extLst>
          </p:nvPr>
        </p:nvGraphicFramePr>
        <p:xfrm>
          <a:off x="237487" y="0"/>
          <a:ext cx="4682562" cy="3747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ítulo 1">
            <a:extLst>
              <a:ext uri="{FF2B5EF4-FFF2-40B4-BE49-F238E27FC236}">
                <a16:creationId xmlns:a16="http://schemas.microsoft.com/office/drawing/2014/main" id="{8D60F52B-1C52-4EC9-A029-366B5E2C2C64}"/>
              </a:ext>
            </a:extLst>
          </p:cNvPr>
          <p:cNvSpPr txBox="1">
            <a:spLocks/>
          </p:cNvSpPr>
          <p:nvPr/>
        </p:nvSpPr>
        <p:spPr>
          <a:xfrm>
            <a:off x="32874" y="-263427"/>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800" dirty="0"/>
              <a:t> </a:t>
            </a:r>
            <a:r>
              <a:rPr lang="es-EC" sz="2000" b="1" dirty="0">
                <a:effectLst/>
                <a:ea typeface="Arial" panose="020B0604020202020204" pitchFamily="34" charset="0"/>
              </a:rPr>
              <a:t>Metodología (Marco de trabajo 5W+2H)</a:t>
            </a:r>
            <a:endParaRPr lang="es-EC" sz="2800" dirty="0"/>
          </a:p>
        </p:txBody>
      </p:sp>
      <p:sp>
        <p:nvSpPr>
          <p:cNvPr id="9" name="Título 1">
            <a:extLst>
              <a:ext uri="{FF2B5EF4-FFF2-40B4-BE49-F238E27FC236}">
                <a16:creationId xmlns:a16="http://schemas.microsoft.com/office/drawing/2014/main" id="{F54CBFA3-1B7F-4AFD-BBA5-C10042CD3B5A}"/>
              </a:ext>
            </a:extLst>
          </p:cNvPr>
          <p:cNvSpPr txBox="1">
            <a:spLocks/>
          </p:cNvSpPr>
          <p:nvPr/>
        </p:nvSpPr>
        <p:spPr>
          <a:xfrm>
            <a:off x="6952205" y="-332291"/>
            <a:ext cx="3454396"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000" dirty="0"/>
              <a:t>Ideas a defender</a:t>
            </a:r>
          </a:p>
        </p:txBody>
      </p:sp>
      <p:graphicFrame>
        <p:nvGraphicFramePr>
          <p:cNvPr id="10" name="Diagrama 9">
            <a:extLst>
              <a:ext uri="{FF2B5EF4-FFF2-40B4-BE49-F238E27FC236}">
                <a16:creationId xmlns:a16="http://schemas.microsoft.com/office/drawing/2014/main" id="{814AD9BA-6795-486E-BD49-F2EE365D5A23}"/>
              </a:ext>
            </a:extLst>
          </p:cNvPr>
          <p:cNvGraphicFramePr/>
          <p:nvPr>
            <p:extLst>
              <p:ext uri="{D42A27DB-BD31-4B8C-83A1-F6EECF244321}">
                <p14:modId xmlns:p14="http://schemas.microsoft.com/office/powerpoint/2010/main" val="3048800320"/>
              </p:ext>
            </p:extLst>
          </p:nvPr>
        </p:nvGraphicFramePr>
        <p:xfrm>
          <a:off x="7651450" y="428441"/>
          <a:ext cx="4303063" cy="28254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Imagen 10">
            <a:extLst>
              <a:ext uri="{FF2B5EF4-FFF2-40B4-BE49-F238E27FC236}">
                <a16:creationId xmlns:a16="http://schemas.microsoft.com/office/drawing/2014/main" id="{E5493BD5-BBB4-43F6-A6BE-9125C8F636A3}"/>
              </a:ext>
            </a:extLst>
          </p:cNvPr>
          <p:cNvPicPr>
            <a:picLocks noChangeAspect="1"/>
          </p:cNvPicPr>
          <p:nvPr/>
        </p:nvPicPr>
        <p:blipFill>
          <a:blip r:embed="rId12"/>
          <a:stretch>
            <a:fillRect/>
          </a:stretch>
        </p:blipFill>
        <p:spPr>
          <a:xfrm>
            <a:off x="4282104" y="295835"/>
            <a:ext cx="3369346" cy="2425929"/>
          </a:xfrm>
          <a:prstGeom prst="rect">
            <a:avLst/>
          </a:prstGeom>
        </p:spPr>
      </p:pic>
      <p:sp>
        <p:nvSpPr>
          <p:cNvPr id="12" name="Título 1">
            <a:extLst>
              <a:ext uri="{FF2B5EF4-FFF2-40B4-BE49-F238E27FC236}">
                <a16:creationId xmlns:a16="http://schemas.microsoft.com/office/drawing/2014/main" id="{843EE755-D5C7-4D15-9D5F-44C8346E5FB7}"/>
              </a:ext>
            </a:extLst>
          </p:cNvPr>
          <p:cNvSpPr txBox="1">
            <a:spLocks/>
          </p:cNvSpPr>
          <p:nvPr/>
        </p:nvSpPr>
        <p:spPr>
          <a:xfrm>
            <a:off x="831753" y="3083066"/>
            <a:ext cx="5256304"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C" sz="2000" dirty="0"/>
          </a:p>
        </p:txBody>
      </p:sp>
      <p:graphicFrame>
        <p:nvGraphicFramePr>
          <p:cNvPr id="13" name="Diagrama 12">
            <a:extLst>
              <a:ext uri="{FF2B5EF4-FFF2-40B4-BE49-F238E27FC236}">
                <a16:creationId xmlns:a16="http://schemas.microsoft.com/office/drawing/2014/main" id="{EB9575A6-1FE5-48F9-8D00-C570EA60F929}"/>
              </a:ext>
            </a:extLst>
          </p:cNvPr>
          <p:cNvGraphicFramePr/>
          <p:nvPr>
            <p:extLst>
              <p:ext uri="{D42A27DB-BD31-4B8C-83A1-F6EECF244321}">
                <p14:modId xmlns:p14="http://schemas.microsoft.com/office/powerpoint/2010/main" val="262928758"/>
              </p:ext>
            </p:extLst>
          </p:nvPr>
        </p:nvGraphicFramePr>
        <p:xfrm>
          <a:off x="420847" y="3721146"/>
          <a:ext cx="3875546" cy="284101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5" name="Imagen 14">
            <a:extLst>
              <a:ext uri="{FF2B5EF4-FFF2-40B4-BE49-F238E27FC236}">
                <a16:creationId xmlns:a16="http://schemas.microsoft.com/office/drawing/2014/main" id="{A33B606D-AAE5-4CFF-BBD1-2B77DB8719DB}"/>
              </a:ext>
            </a:extLst>
          </p:cNvPr>
          <p:cNvPicPr>
            <a:picLocks noChangeAspect="1"/>
          </p:cNvPicPr>
          <p:nvPr/>
        </p:nvPicPr>
        <p:blipFill>
          <a:blip r:embed="rId18"/>
          <a:stretch>
            <a:fillRect/>
          </a:stretch>
        </p:blipFill>
        <p:spPr>
          <a:xfrm>
            <a:off x="7576955" y="3429000"/>
            <a:ext cx="3369345" cy="3238942"/>
          </a:xfrm>
          <a:prstGeom prst="rect">
            <a:avLst/>
          </a:prstGeom>
        </p:spPr>
      </p:pic>
      <p:sp>
        <p:nvSpPr>
          <p:cNvPr id="16" name="Título 1">
            <a:extLst>
              <a:ext uri="{FF2B5EF4-FFF2-40B4-BE49-F238E27FC236}">
                <a16:creationId xmlns:a16="http://schemas.microsoft.com/office/drawing/2014/main" id="{67D8B6D9-1F7F-4C60-8C39-2CF6CCF801EB}"/>
              </a:ext>
            </a:extLst>
          </p:cNvPr>
          <p:cNvSpPr txBox="1">
            <a:spLocks/>
          </p:cNvSpPr>
          <p:nvPr/>
        </p:nvSpPr>
        <p:spPr>
          <a:xfrm>
            <a:off x="5289178" y="4544948"/>
            <a:ext cx="3454396" cy="6918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2000" dirty="0"/>
              <a:t>Viabilidad</a:t>
            </a:r>
          </a:p>
        </p:txBody>
      </p:sp>
      <p:pic>
        <p:nvPicPr>
          <p:cNvPr id="17" name="Imagen 16">
            <a:extLst>
              <a:ext uri="{FF2B5EF4-FFF2-40B4-BE49-F238E27FC236}">
                <a16:creationId xmlns:a16="http://schemas.microsoft.com/office/drawing/2014/main" id="{055244B3-B09E-42BA-BC84-453386304D1E}"/>
              </a:ext>
            </a:extLst>
          </p:cNvPr>
          <p:cNvPicPr>
            <a:picLocks noChangeAspect="1"/>
          </p:cNvPicPr>
          <p:nvPr/>
        </p:nvPicPr>
        <p:blipFill>
          <a:blip r:embed="rId19"/>
          <a:stretch>
            <a:fillRect/>
          </a:stretch>
        </p:blipFill>
        <p:spPr>
          <a:xfrm>
            <a:off x="4521602" y="3069976"/>
            <a:ext cx="2785666" cy="1392833"/>
          </a:xfrm>
          <a:prstGeom prst="rect">
            <a:avLst/>
          </a:prstGeom>
        </p:spPr>
      </p:pic>
    </p:spTree>
    <p:extLst>
      <p:ext uri="{BB962C8B-B14F-4D97-AF65-F5344CB8AC3E}">
        <p14:creationId xmlns:p14="http://schemas.microsoft.com/office/powerpoint/2010/main" val="29394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42586-B30C-4101-B8D5-589A4AA2754D}"/>
              </a:ext>
            </a:extLst>
          </p:cNvPr>
          <p:cNvSpPr>
            <a:spLocks noGrp="1"/>
          </p:cNvSpPr>
          <p:nvPr>
            <p:ph type="title" idx="4294967295"/>
          </p:nvPr>
        </p:nvSpPr>
        <p:spPr>
          <a:xfrm>
            <a:off x="4646645" y="-527180"/>
            <a:ext cx="11316257" cy="1054360"/>
          </a:xfrm>
        </p:spPr>
        <p:txBody>
          <a:bodyPr/>
          <a:lstStyle/>
          <a:p>
            <a:r>
              <a:rPr lang="es-EC" sz="2400" dirty="0"/>
              <a:t>Bibliografías</a:t>
            </a:r>
          </a:p>
        </p:txBody>
      </p:sp>
      <p:sp>
        <p:nvSpPr>
          <p:cNvPr id="3" name="Marcador de contenido 2">
            <a:extLst>
              <a:ext uri="{FF2B5EF4-FFF2-40B4-BE49-F238E27FC236}">
                <a16:creationId xmlns:a16="http://schemas.microsoft.com/office/drawing/2014/main" id="{E6580593-CFA6-4B95-9DDF-0533EE7416D1}"/>
              </a:ext>
            </a:extLst>
          </p:cNvPr>
          <p:cNvSpPr>
            <a:spLocks noGrp="1"/>
          </p:cNvSpPr>
          <p:nvPr>
            <p:ph idx="4294967295"/>
          </p:nvPr>
        </p:nvSpPr>
        <p:spPr>
          <a:xfrm>
            <a:off x="597159" y="625151"/>
            <a:ext cx="10939435" cy="5775649"/>
          </a:xfrm>
        </p:spPr>
        <p:txBody>
          <a:bodyPr>
            <a:normAutofit fontScale="92500"/>
          </a:bodyPr>
          <a:lstStyle/>
          <a:p>
            <a:pPr marL="0" indent="0">
              <a:buNone/>
            </a:pPr>
            <a:r>
              <a:rPr lang="es-MX" sz="1400" dirty="0" err="1"/>
              <a:t>APIs</a:t>
            </a:r>
            <a:r>
              <a:rPr lang="es-MX" sz="1400" dirty="0"/>
              <a:t> de Redes Sociales. (2023). SG </a:t>
            </a:r>
            <a:r>
              <a:rPr lang="es-MX" sz="1400" dirty="0" err="1"/>
              <a:t>Buzz</a:t>
            </a:r>
            <a:r>
              <a:rPr lang="es-MX" sz="1400" dirty="0"/>
              <a:t>. https://sg.com.mx/revista/45/apis-redes                                          sociales</a:t>
            </a:r>
          </a:p>
          <a:p>
            <a:pPr marL="0" indent="0">
              <a:buNone/>
            </a:pPr>
            <a:r>
              <a:rPr lang="es-MX" sz="1400" dirty="0"/>
              <a:t>API </a:t>
            </a:r>
            <a:r>
              <a:rPr lang="es-MX" sz="1400" dirty="0" err="1"/>
              <a:t>Graph</a:t>
            </a:r>
            <a:r>
              <a:rPr lang="es-MX" sz="1400" dirty="0"/>
              <a:t> de Instagram - Plataforma de Instagram - Documentación - Meta </a:t>
            </a:r>
            <a:r>
              <a:rPr lang="es-MX" sz="1400" dirty="0" err="1"/>
              <a:t>for</a:t>
            </a:r>
            <a:r>
              <a:rPr lang="es-MX" sz="1400" dirty="0"/>
              <a:t> </a:t>
            </a:r>
            <a:r>
              <a:rPr lang="es-MX" sz="1400" dirty="0" err="1"/>
              <a:t>Developers</a:t>
            </a:r>
            <a:r>
              <a:rPr lang="es-MX" sz="1400" dirty="0"/>
              <a:t>. (2018). Facebook.com. https://developers.facebook.com/docs/instagram-api</a:t>
            </a:r>
          </a:p>
          <a:p>
            <a:pPr marL="0" indent="0">
              <a:buNone/>
            </a:pPr>
            <a:r>
              <a:rPr lang="es-MX" sz="1400" dirty="0" err="1"/>
              <a:t>Andrijana</a:t>
            </a:r>
            <a:r>
              <a:rPr lang="es-MX" sz="1400" dirty="0"/>
              <a:t> </a:t>
            </a:r>
            <a:r>
              <a:rPr lang="es-MX" sz="1400" dirty="0" err="1"/>
              <a:t>Trajanovska</a:t>
            </a:r>
            <a:r>
              <a:rPr lang="es-MX" sz="1400" dirty="0"/>
              <a:t>. (2019, </a:t>
            </a:r>
            <a:r>
              <a:rPr lang="es-MX" sz="1400" dirty="0" err="1"/>
              <a:t>February</a:t>
            </a:r>
            <a:r>
              <a:rPr lang="es-MX" sz="1400" dirty="0"/>
              <a:t> 2). Cómo integrar redes sociales en su página web. </a:t>
            </a:r>
            <a:r>
              <a:rPr lang="es-MX" sz="1400" dirty="0" err="1"/>
              <a:t>Website</a:t>
            </a:r>
            <a:r>
              <a:rPr lang="es-MX" sz="1400" dirty="0"/>
              <a:t> </a:t>
            </a:r>
            <a:r>
              <a:rPr lang="es-MX" sz="1400" dirty="0" err="1"/>
              <a:t>Planet</a:t>
            </a:r>
            <a:r>
              <a:rPr lang="es-MX" sz="1400" dirty="0"/>
              <a:t>. https://www.websiteplanet.com/es/blog/como-integrar-redes-sociales-en-su-pagina-web/</a:t>
            </a:r>
          </a:p>
          <a:p>
            <a:pPr marL="0" indent="0">
              <a:buNone/>
            </a:pPr>
            <a:r>
              <a:rPr lang="es-MX" sz="1400" dirty="0"/>
              <a:t>Castro, J. (2021, septiembre 2). Importancia de la tecnología en las empresas. Corponet.com. https://blog.corponet.com/importancia-de-la-tecnologia-en-las-empresas-en-crecimiento</a:t>
            </a:r>
          </a:p>
          <a:p>
            <a:pPr marL="0" indent="0">
              <a:buNone/>
            </a:pPr>
            <a:r>
              <a:rPr lang="es-MX" sz="1400" dirty="0"/>
              <a:t>Esther. (2016, </a:t>
            </a:r>
            <a:r>
              <a:rPr lang="es-MX" sz="1400" dirty="0" err="1"/>
              <a:t>January</a:t>
            </a:r>
            <a:r>
              <a:rPr lang="es-MX" sz="1400" dirty="0"/>
              <a:t> 17). Cómo integrar las redes sociales en nuestra web. Desarrollo Web </a:t>
            </a:r>
            <a:r>
              <a:rPr lang="es-MX" sz="1400" dirty="0" err="1"/>
              <a:t>by</a:t>
            </a:r>
            <a:r>
              <a:rPr lang="es-MX" sz="1400" dirty="0"/>
              <a:t> Esther </a:t>
            </a:r>
            <a:r>
              <a:rPr lang="es-MX" sz="1400" dirty="0" err="1"/>
              <a:t>Solà</a:t>
            </a:r>
            <a:r>
              <a:rPr lang="es-MX" sz="1400" dirty="0"/>
              <a:t>. https://www.esthersola.com/integrar-redes-sociales-web/</a:t>
            </a:r>
          </a:p>
          <a:p>
            <a:pPr marL="0" indent="0">
              <a:buNone/>
            </a:pPr>
            <a:r>
              <a:rPr lang="es-MX" sz="1400" dirty="0"/>
              <a:t>ESTUDIO DE FACTIBILIDAD PARA LA SELECCIÓN Y ADQUISICIÓN DE HARDWARE Y SOFTWARE. (s/f). Tripod.com. Recuperado el 11 de julio de 2023, de http://itcelenes.mx.tripod.com/AFIUnidad6.html</a:t>
            </a:r>
          </a:p>
          <a:p>
            <a:pPr marL="0" indent="0">
              <a:buNone/>
            </a:pPr>
            <a:r>
              <a:rPr lang="es-MX" sz="1400" dirty="0" err="1"/>
              <a:t>Mendelson</a:t>
            </a:r>
            <a:r>
              <a:rPr lang="es-MX" sz="1400" dirty="0"/>
              <a:t>, H. (s/f). Modelos de negocio, tecnologías de la información y la empresa del futuro. </a:t>
            </a:r>
            <a:r>
              <a:rPr lang="es-MX" sz="1400" dirty="0" err="1"/>
              <a:t>OpenMind</a:t>
            </a:r>
            <a:r>
              <a:rPr lang="es-MX" sz="1400" dirty="0"/>
              <a:t>. Recuperado el 11 de julio de 2023, de https://www.bbvaopenmind.com/articulos/modelos-de-negocio-tecnologias-de-la-informacion-y-la-empresa-del-futuro/</a:t>
            </a:r>
          </a:p>
          <a:p>
            <a:pPr marL="0" indent="0">
              <a:buNone/>
            </a:pPr>
            <a:r>
              <a:rPr lang="es-MX" sz="1400" dirty="0" err="1"/>
              <a:t>Mendelson</a:t>
            </a:r>
            <a:r>
              <a:rPr lang="es-MX" sz="1400" dirty="0"/>
              <a:t>, H. (s/f). Modelos de negocio, tecnologías de la información y la empresa del futuro. </a:t>
            </a:r>
            <a:r>
              <a:rPr lang="es-MX" sz="1400" dirty="0" err="1"/>
              <a:t>OpenMind</a:t>
            </a:r>
            <a:r>
              <a:rPr lang="es-MX" sz="1400" dirty="0"/>
              <a:t>. Recuperado el 11 de julio de 2023, de https://www.bbvaopenmind.com/articulos/modelos-de-negocio-tecnologias-de-la-informacion-y-la-empresa-del-futuro/</a:t>
            </a:r>
          </a:p>
          <a:p>
            <a:pPr marL="0" indent="0">
              <a:buNone/>
            </a:pPr>
            <a:r>
              <a:rPr lang="es-MX" sz="1400" dirty="0"/>
              <a:t>Proyecto Venta de Computadoras Brayan. (s/f). Scribd. Recuperado el 11 de julio de 2023, de https://es.scribd.com/document/437449157/Proyecto-Venta-de-Computadoras-Brayan</a:t>
            </a:r>
          </a:p>
          <a:p>
            <a:pPr marL="0" indent="0">
              <a:buNone/>
            </a:pPr>
            <a:r>
              <a:rPr lang="es-MX" sz="1400" dirty="0"/>
              <a:t>¿Qué es lo que involucra la planificación tecnológica? (s/f). ECLKC. Recuperado el 11 de julio de 2023, de https://eclkc.ohs.acf.hhs.gov/es/liderazgo-organizativo/articulo/que-es-lo-que-involucra-la-planificacion-tecnologica</a:t>
            </a:r>
          </a:p>
          <a:p>
            <a:pPr marL="0" indent="0">
              <a:buNone/>
            </a:pPr>
            <a:r>
              <a:rPr lang="es-MX" sz="1400" dirty="0"/>
              <a:t>(S/f). Recuperado el 11 de julio de 2023, de http://chrome-extension://efaidnbmnnnibpcajpcglclefindmkaj/https://repository.usta.edu.co/bitstream/handle/11634/47605/2022carlosmendozadiegorequiniva.pdf?sequence=1</a:t>
            </a:r>
            <a:endParaRPr lang="es-EC" sz="1400" dirty="0"/>
          </a:p>
        </p:txBody>
      </p:sp>
    </p:spTree>
    <p:extLst>
      <p:ext uri="{BB962C8B-B14F-4D97-AF65-F5344CB8AC3E}">
        <p14:creationId xmlns:p14="http://schemas.microsoft.com/office/powerpoint/2010/main" val="651283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137</TotalTime>
  <Words>708</Words>
  <Application>Microsoft Office PowerPoint</Application>
  <PresentationFormat>Panorámica</PresentationFormat>
  <Paragraphs>71</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Century Gothic</vt:lpstr>
      <vt:lpstr>Wingdings 2</vt:lpstr>
      <vt:lpstr>Citable</vt:lpstr>
      <vt:lpstr>Departamento de Ciencias de la Computación (DCCO) Carrera de ITIN Curso de Ingeniería de SW I   </vt:lpstr>
      <vt:lpstr> INTRODUCCIÓN</vt:lpstr>
      <vt:lpstr>Presentación de PowerPoint</vt:lpstr>
      <vt:lpstr>Presentación de PowerPoint</vt:lpstr>
      <vt:lpstr>Bibliografías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Departamento de Ciencias de la Computación (DCCO) Carrera de ITIN   Curso de Ingeniería de SW I</dc:title>
  <dc:creator>Mateo Amaguaya</dc:creator>
  <cp:lastModifiedBy>Antoni Aguilar</cp:lastModifiedBy>
  <cp:revision>15</cp:revision>
  <dcterms:created xsi:type="dcterms:W3CDTF">2023-07-13T00:10:54Z</dcterms:created>
  <dcterms:modified xsi:type="dcterms:W3CDTF">2023-07-16T05:33:16Z</dcterms:modified>
</cp:coreProperties>
</file>