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247" autoAdjust="0"/>
  </p:normalViewPr>
  <p:slideViewPr>
    <p:cSldViewPr snapToGrid="0">
      <p:cViewPr varScale="1">
        <p:scale>
          <a:sx n="76" d="100"/>
          <a:sy n="76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D703-2CCE-4B4E-9467-6BB7939E1934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3A84-6F90-490E-92B1-692A97C26E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33A84-6F90-490E-92B1-692A97C26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4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7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9AD6-8C8E-4F59-92B6-7B4EF7A153A3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BA897-2505-4320-8AA8-5E69BC9CE4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1320" y="502507"/>
            <a:ext cx="10297297" cy="5066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Loads the files and returns a 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&lt;code&gt;</a:t>
            </a:r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Collection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of 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&lt;code&gt;</a:t>
            </a:r>
            <a:r>
              <a:rPr lang="en-US" sz="12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representing the files loaded. Notice that the files are loaded according to the Input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Document extension. This way, if for instance the file is a xml, it is loaded using the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appropriate XML Document extension plug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in. Besides loading, clients of this method may opt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to stop loading files if some exception occur by setting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&lt;code&gt;</a:t>
            </a:r>
            <a:r>
              <a:rPr lang="en-US" sz="12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throwExceptionOnFatalError</a:t>
            </a:r>
            <a:r>
              <a:rPr lang="en-US" sz="1200" dirty="0" smtClean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to be true.</a:t>
            </a:r>
          </a:p>
          <a:p>
            <a:r>
              <a:rPr lang="en-US" sz="12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Collection&lt;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loadPhoneDocumentFiles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(Collection&lt;File&gt; files,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throwExceptionOnFatalError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TargetException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resultDocuments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(File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files){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fileExtension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FileUtil.getFileExtension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InputDocumentData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inputDocumentData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InputDocumentExtensionFactory.getInputDocumentDataByExtension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fileExtension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inputDocumentData.getInputDocumentExtension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loadDocument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resultDocuments.add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catch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TargetException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throwExceptionOnFatalError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else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resultDocuments.add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PhoneDocument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file.lastModified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resultDocuments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192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</dc:creator>
  <cp:lastModifiedBy>Jefferson</cp:lastModifiedBy>
  <cp:revision>4</cp:revision>
  <dcterms:created xsi:type="dcterms:W3CDTF">2013-11-26T13:30:48Z</dcterms:created>
  <dcterms:modified xsi:type="dcterms:W3CDTF">2013-11-26T16:21:51Z</dcterms:modified>
</cp:coreProperties>
</file>