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1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833F-A6CC-4DF7-813E-C54CF0C13264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7436-3A2E-4855-88DA-53BEA41494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9" y="1135105"/>
            <a:ext cx="10986819" cy="3860572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0410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Impacted Classes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576420" cy="67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18" y="77965"/>
            <a:ext cx="10386981" cy="6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Rodrigues</dc:creator>
  <cp:lastModifiedBy>Jefferson Rodrigues</cp:lastModifiedBy>
  <cp:revision>9</cp:revision>
  <dcterms:created xsi:type="dcterms:W3CDTF">2013-12-04T18:42:04Z</dcterms:created>
  <dcterms:modified xsi:type="dcterms:W3CDTF">2013-12-05T21:00:35Z</dcterms:modified>
</cp:coreProperties>
</file>