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75" r:id="rId5"/>
    <p:sldId id="262" r:id="rId6"/>
    <p:sldId id="263" r:id="rId7"/>
    <p:sldId id="266" r:id="rId8"/>
    <p:sldId id="274" r:id="rId9"/>
    <p:sldId id="279" r:id="rId10"/>
    <p:sldId id="277" r:id="rId11"/>
    <p:sldId id="278" r:id="rId12"/>
    <p:sldId id="280" r:id="rId13"/>
    <p:sldId id="27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5FA"/>
    <a:srgbClr val="D5F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FDD81-D27E-4D8E-8EF0-0032459EF41A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8AFC5C2B-6E83-469B-9C54-0D84390AEF2E}">
      <dgm:prSet phldrT="[Texto]" custT="1"/>
      <dgm:spPr/>
      <dgm:t>
        <a:bodyPr/>
        <a:lstStyle/>
        <a:p>
          <a:r>
            <a:rPr lang="pt-BR" sz="800" dirty="0"/>
            <a:t>Out/14 </a:t>
          </a:r>
        </a:p>
        <a:p>
          <a:r>
            <a:rPr lang="pt-BR" sz="800" dirty="0"/>
            <a:t>a Nov/14</a:t>
          </a:r>
        </a:p>
      </dgm:t>
    </dgm:pt>
    <dgm:pt modelId="{67FF4614-36C3-470A-B743-D18FD16FBD3B}" type="parTrans" cxnId="{8D5E4983-EA91-4C65-B9C6-9826FF7EDD45}">
      <dgm:prSet/>
      <dgm:spPr/>
      <dgm:t>
        <a:bodyPr/>
        <a:lstStyle/>
        <a:p>
          <a:endParaRPr lang="pt-BR"/>
        </a:p>
      </dgm:t>
    </dgm:pt>
    <dgm:pt modelId="{73F1AE80-1DE9-4574-A187-13CD17B1585C}" type="sibTrans" cxnId="{8D5E4983-EA91-4C65-B9C6-9826FF7EDD45}">
      <dgm:prSet/>
      <dgm:spPr/>
      <dgm:t>
        <a:bodyPr/>
        <a:lstStyle/>
        <a:p>
          <a:endParaRPr lang="pt-BR"/>
        </a:p>
      </dgm:t>
    </dgm:pt>
    <dgm:pt modelId="{9ADDEF1D-B6BA-481F-8945-2DFC090333A7}">
      <dgm:prSet phldrT="[Texto]"/>
      <dgm:spPr/>
      <dgm:t>
        <a:bodyPr/>
        <a:lstStyle/>
        <a:p>
          <a:r>
            <a:rPr lang="pt-BR" dirty="0"/>
            <a:t>Desenvolvimento da aplicação</a:t>
          </a:r>
        </a:p>
      </dgm:t>
    </dgm:pt>
    <dgm:pt modelId="{47E7634E-CE24-461B-8675-02A67BA48978}" type="parTrans" cxnId="{DBFC4170-B292-455E-83D4-3AD27C3B56FF}">
      <dgm:prSet/>
      <dgm:spPr/>
      <dgm:t>
        <a:bodyPr/>
        <a:lstStyle/>
        <a:p>
          <a:endParaRPr lang="pt-BR"/>
        </a:p>
      </dgm:t>
    </dgm:pt>
    <dgm:pt modelId="{B62EA86D-370D-4A5F-9B78-56F59D923CB1}" type="sibTrans" cxnId="{DBFC4170-B292-455E-83D4-3AD27C3B56FF}">
      <dgm:prSet/>
      <dgm:spPr/>
      <dgm:t>
        <a:bodyPr/>
        <a:lstStyle/>
        <a:p>
          <a:endParaRPr lang="pt-BR"/>
        </a:p>
      </dgm:t>
    </dgm:pt>
    <dgm:pt modelId="{5F607DC0-FBD3-4240-A9CB-85B125E64378}">
      <dgm:prSet phldrT="[Texto]" custT="1"/>
      <dgm:spPr/>
      <dgm:t>
        <a:bodyPr/>
        <a:lstStyle/>
        <a:p>
          <a:r>
            <a:rPr lang="pt-BR" sz="800" dirty="0"/>
            <a:t>Dez/14</a:t>
          </a:r>
        </a:p>
      </dgm:t>
    </dgm:pt>
    <dgm:pt modelId="{4DE07D4B-A509-41EA-97BD-7B78784AD262}" type="parTrans" cxnId="{C46141B3-8DE0-4C48-BA61-6E0B99112C6D}">
      <dgm:prSet/>
      <dgm:spPr/>
      <dgm:t>
        <a:bodyPr/>
        <a:lstStyle/>
        <a:p>
          <a:endParaRPr lang="pt-BR"/>
        </a:p>
      </dgm:t>
    </dgm:pt>
    <dgm:pt modelId="{57E0375B-E51D-438B-A2FE-8BA96E3FA354}" type="sibTrans" cxnId="{C46141B3-8DE0-4C48-BA61-6E0B99112C6D}">
      <dgm:prSet/>
      <dgm:spPr/>
      <dgm:t>
        <a:bodyPr/>
        <a:lstStyle/>
        <a:p>
          <a:endParaRPr lang="pt-BR"/>
        </a:p>
      </dgm:t>
    </dgm:pt>
    <dgm:pt modelId="{6E872496-8286-46AB-94B4-1799B3A5C557}">
      <dgm:prSet phldrT="[Texto]"/>
      <dgm:spPr/>
      <dgm:t>
        <a:bodyPr/>
        <a:lstStyle/>
        <a:p>
          <a:r>
            <a:rPr lang="pt-BR" dirty="0"/>
            <a:t>Testes preliminares do equipamento e ajustes de configuração</a:t>
          </a:r>
        </a:p>
      </dgm:t>
    </dgm:pt>
    <dgm:pt modelId="{451E9F62-8C5E-4B33-A759-BA75C44AF4BB}" type="parTrans" cxnId="{569D7400-37FF-48C0-B010-E83DD7A785C1}">
      <dgm:prSet/>
      <dgm:spPr/>
      <dgm:t>
        <a:bodyPr/>
        <a:lstStyle/>
        <a:p>
          <a:endParaRPr lang="pt-BR"/>
        </a:p>
      </dgm:t>
    </dgm:pt>
    <dgm:pt modelId="{66C4BA64-7B0B-470B-852B-6530833BFBC8}" type="sibTrans" cxnId="{569D7400-37FF-48C0-B010-E83DD7A785C1}">
      <dgm:prSet/>
      <dgm:spPr/>
      <dgm:t>
        <a:bodyPr/>
        <a:lstStyle/>
        <a:p>
          <a:endParaRPr lang="pt-BR"/>
        </a:p>
      </dgm:t>
    </dgm:pt>
    <dgm:pt modelId="{8C99D694-C404-488B-BA1E-52B075E9C20D}">
      <dgm:prSet phldrT="[Texto]" custT="1"/>
      <dgm:spPr/>
      <dgm:t>
        <a:bodyPr/>
        <a:lstStyle/>
        <a:p>
          <a:r>
            <a:rPr lang="pt-BR" sz="800" dirty="0"/>
            <a:t>Jan/15</a:t>
          </a:r>
        </a:p>
      </dgm:t>
    </dgm:pt>
    <dgm:pt modelId="{94A31FFE-92D6-4838-9CB6-8ED0AB7A1201}" type="parTrans" cxnId="{BAF60F87-163B-4F1A-A8D3-7A885A2FC7AA}">
      <dgm:prSet/>
      <dgm:spPr/>
      <dgm:t>
        <a:bodyPr/>
        <a:lstStyle/>
        <a:p>
          <a:endParaRPr lang="pt-BR"/>
        </a:p>
      </dgm:t>
    </dgm:pt>
    <dgm:pt modelId="{F8A803AA-1E07-46F4-B70A-728FAA1F2F80}" type="sibTrans" cxnId="{BAF60F87-163B-4F1A-A8D3-7A885A2FC7AA}">
      <dgm:prSet/>
      <dgm:spPr/>
      <dgm:t>
        <a:bodyPr/>
        <a:lstStyle/>
        <a:p>
          <a:endParaRPr lang="pt-BR"/>
        </a:p>
      </dgm:t>
    </dgm:pt>
    <dgm:pt modelId="{244FBCDD-F8F9-46EA-BC72-8988D4514B27}">
      <dgm:prSet phldrT="[Texto]"/>
      <dgm:spPr/>
      <dgm:t>
        <a:bodyPr/>
        <a:lstStyle/>
        <a:p>
          <a:r>
            <a:rPr lang="pt-BR" dirty="0"/>
            <a:t>Monitoração das turmas 8A, 8B e 8C (manhã)</a:t>
          </a:r>
        </a:p>
      </dgm:t>
    </dgm:pt>
    <dgm:pt modelId="{E7FDD01E-3C8D-4102-8F79-33C6D852A1E4}" type="parTrans" cxnId="{1D816B9D-4839-4EC0-BCDC-A63BB9259F1C}">
      <dgm:prSet/>
      <dgm:spPr/>
      <dgm:t>
        <a:bodyPr/>
        <a:lstStyle/>
        <a:p>
          <a:endParaRPr lang="pt-BR"/>
        </a:p>
      </dgm:t>
    </dgm:pt>
    <dgm:pt modelId="{93B97BAD-798D-4AFE-87D9-A1208695D852}" type="sibTrans" cxnId="{1D816B9D-4839-4EC0-BCDC-A63BB9259F1C}">
      <dgm:prSet/>
      <dgm:spPr/>
      <dgm:t>
        <a:bodyPr/>
        <a:lstStyle/>
        <a:p>
          <a:endParaRPr lang="pt-BR"/>
        </a:p>
      </dgm:t>
    </dgm:pt>
    <dgm:pt modelId="{7DC724C3-9B7E-4378-A960-42FF63A99E82}">
      <dgm:prSet phldrT="[Texto]" custT="1"/>
      <dgm:spPr/>
      <dgm:t>
        <a:bodyPr/>
        <a:lstStyle/>
        <a:p>
          <a:r>
            <a:rPr lang="pt-BR" sz="800" dirty="0"/>
            <a:t>Mar/15</a:t>
          </a:r>
        </a:p>
      </dgm:t>
    </dgm:pt>
    <dgm:pt modelId="{A9BF2D53-E6C7-4113-B0FC-3EDBF94E8961}" type="parTrans" cxnId="{70F6A6AF-FFC0-4906-8B69-59C37AA9A7B2}">
      <dgm:prSet/>
      <dgm:spPr/>
      <dgm:t>
        <a:bodyPr/>
        <a:lstStyle/>
        <a:p>
          <a:endParaRPr lang="pt-BR"/>
        </a:p>
      </dgm:t>
    </dgm:pt>
    <dgm:pt modelId="{C2D131EF-E7C3-4DA4-BA3B-4BAB98874F13}" type="sibTrans" cxnId="{70F6A6AF-FFC0-4906-8B69-59C37AA9A7B2}">
      <dgm:prSet/>
      <dgm:spPr/>
      <dgm:t>
        <a:bodyPr/>
        <a:lstStyle/>
        <a:p>
          <a:endParaRPr lang="pt-BR"/>
        </a:p>
      </dgm:t>
    </dgm:pt>
    <dgm:pt modelId="{1D17E9E4-55B7-4212-A23B-9BFB6A059495}">
      <dgm:prSet phldrT="[Texto]" custT="1"/>
      <dgm:spPr/>
      <dgm:t>
        <a:bodyPr/>
        <a:lstStyle/>
        <a:p>
          <a:r>
            <a:rPr lang="pt-BR" sz="800" dirty="0"/>
            <a:t>Fev/15</a:t>
          </a:r>
        </a:p>
      </dgm:t>
    </dgm:pt>
    <dgm:pt modelId="{768FE550-DEB5-4010-896B-DF2ACAAF8D56}" type="parTrans" cxnId="{5F4BB311-DA46-4BF9-AFBD-67BA92456F30}">
      <dgm:prSet/>
      <dgm:spPr/>
      <dgm:t>
        <a:bodyPr/>
        <a:lstStyle/>
        <a:p>
          <a:endParaRPr lang="pt-BR"/>
        </a:p>
      </dgm:t>
    </dgm:pt>
    <dgm:pt modelId="{7C2F7E6C-2A52-401A-8441-EE93299FDE46}" type="sibTrans" cxnId="{5F4BB311-DA46-4BF9-AFBD-67BA92456F30}">
      <dgm:prSet/>
      <dgm:spPr/>
      <dgm:t>
        <a:bodyPr/>
        <a:lstStyle/>
        <a:p>
          <a:endParaRPr lang="pt-BR"/>
        </a:p>
      </dgm:t>
    </dgm:pt>
    <dgm:pt modelId="{F04BB075-C828-4FA4-A396-2C297AA74C6A}">
      <dgm:prSet phldrT="[Texto]"/>
      <dgm:spPr/>
      <dgm:t>
        <a:bodyPr/>
        <a:lstStyle/>
        <a:p>
          <a:r>
            <a:rPr lang="pt-BR" dirty="0"/>
            <a:t>Melhorias na solução</a:t>
          </a:r>
        </a:p>
      </dgm:t>
    </dgm:pt>
    <dgm:pt modelId="{370409CC-C67B-44A1-93E9-183A7F1A92BC}" type="parTrans" cxnId="{CF1D3073-0C14-4D61-9C79-6A6513419886}">
      <dgm:prSet/>
      <dgm:spPr/>
      <dgm:t>
        <a:bodyPr/>
        <a:lstStyle/>
        <a:p>
          <a:endParaRPr lang="pt-BR"/>
        </a:p>
      </dgm:t>
    </dgm:pt>
    <dgm:pt modelId="{548DADC1-BF26-4950-A182-7DAAF29C6FF2}" type="sibTrans" cxnId="{CF1D3073-0C14-4D61-9C79-6A6513419886}">
      <dgm:prSet/>
      <dgm:spPr/>
      <dgm:t>
        <a:bodyPr/>
        <a:lstStyle/>
        <a:p>
          <a:endParaRPr lang="pt-BR"/>
        </a:p>
      </dgm:t>
    </dgm:pt>
    <dgm:pt modelId="{A7EB3B33-C4D4-4759-B0BE-1DE0662534BC}">
      <dgm:prSet phldrT="[Texto]"/>
      <dgm:spPr/>
      <dgm:t>
        <a:bodyPr/>
        <a:lstStyle/>
        <a:p>
          <a:r>
            <a:rPr lang="pt-BR" dirty="0"/>
            <a:t>Chegada dos cartões dos alunos</a:t>
          </a:r>
        </a:p>
      </dgm:t>
    </dgm:pt>
    <dgm:pt modelId="{E0912FC8-D0DF-42C6-9639-EDBB4A2F53CA}" type="parTrans" cxnId="{2558BC66-2F84-40F1-A306-9085FA1F98C9}">
      <dgm:prSet/>
      <dgm:spPr/>
      <dgm:t>
        <a:bodyPr/>
        <a:lstStyle/>
        <a:p>
          <a:endParaRPr lang="pt-BR"/>
        </a:p>
      </dgm:t>
    </dgm:pt>
    <dgm:pt modelId="{96E88FBC-19E8-41FD-BFD3-46AC626DD6F9}" type="sibTrans" cxnId="{2558BC66-2F84-40F1-A306-9085FA1F98C9}">
      <dgm:prSet/>
      <dgm:spPr/>
      <dgm:t>
        <a:bodyPr/>
        <a:lstStyle/>
        <a:p>
          <a:endParaRPr lang="pt-BR"/>
        </a:p>
      </dgm:t>
    </dgm:pt>
    <dgm:pt modelId="{BA77260D-32BF-4F23-95B1-E0E6F8C00F27}">
      <dgm:prSet phldrT="[Texto]"/>
      <dgm:spPr/>
      <dgm:t>
        <a:bodyPr/>
        <a:lstStyle/>
        <a:p>
          <a:r>
            <a:rPr lang="pt-BR" dirty="0"/>
            <a:t>Monitoração das turmas 5A e 5B (tarde)</a:t>
          </a:r>
        </a:p>
      </dgm:t>
    </dgm:pt>
    <dgm:pt modelId="{87BF0356-80E3-49C0-9598-9B179C68D591}" type="parTrans" cxnId="{EF8830D3-1EE8-481E-B17B-0588DA4E2B2B}">
      <dgm:prSet/>
      <dgm:spPr/>
      <dgm:t>
        <a:bodyPr/>
        <a:lstStyle/>
        <a:p>
          <a:endParaRPr lang="pt-BR"/>
        </a:p>
      </dgm:t>
    </dgm:pt>
    <dgm:pt modelId="{BA8D8BBA-A668-435B-AF49-230F3182A364}" type="sibTrans" cxnId="{EF8830D3-1EE8-481E-B17B-0588DA4E2B2B}">
      <dgm:prSet/>
      <dgm:spPr/>
      <dgm:t>
        <a:bodyPr/>
        <a:lstStyle/>
        <a:p>
          <a:endParaRPr lang="pt-BR"/>
        </a:p>
      </dgm:t>
    </dgm:pt>
    <dgm:pt modelId="{4E733153-D37D-4726-BAE3-8F80A7363BB5}">
      <dgm:prSet phldrT="[Texto]" custT="1"/>
      <dgm:spPr/>
      <dgm:t>
        <a:bodyPr/>
        <a:lstStyle/>
        <a:p>
          <a:r>
            <a:rPr lang="pt-BR" sz="800" dirty="0"/>
            <a:t>Abr/15 </a:t>
          </a:r>
        </a:p>
        <a:p>
          <a:r>
            <a:rPr lang="pt-BR" sz="800" dirty="0"/>
            <a:t>a Mai/15</a:t>
          </a:r>
        </a:p>
      </dgm:t>
    </dgm:pt>
    <dgm:pt modelId="{4DD8F6D5-DB50-4EBD-B748-55E9ECAD370D}" type="parTrans" cxnId="{704CDAE8-1E0B-4A60-B99C-B6EE8E431624}">
      <dgm:prSet/>
      <dgm:spPr/>
      <dgm:t>
        <a:bodyPr/>
        <a:lstStyle/>
        <a:p>
          <a:endParaRPr lang="pt-BR"/>
        </a:p>
      </dgm:t>
    </dgm:pt>
    <dgm:pt modelId="{DAEC47A6-CE71-49AF-B59C-A40F5D56E6A3}" type="sibTrans" cxnId="{704CDAE8-1E0B-4A60-B99C-B6EE8E431624}">
      <dgm:prSet/>
      <dgm:spPr/>
      <dgm:t>
        <a:bodyPr/>
        <a:lstStyle/>
        <a:p>
          <a:endParaRPr lang="pt-BR"/>
        </a:p>
      </dgm:t>
    </dgm:pt>
    <dgm:pt modelId="{44DDD07D-8127-45C9-9E4D-FDE5522ABBE8}">
      <dgm:prSet phldrT="[Texto]"/>
      <dgm:spPr/>
      <dgm:t>
        <a:bodyPr/>
        <a:lstStyle/>
        <a:p>
          <a:r>
            <a:rPr lang="pt-BR" dirty="0"/>
            <a:t>Monitoração das demais turmas (14 adicionais)</a:t>
          </a:r>
        </a:p>
      </dgm:t>
    </dgm:pt>
    <dgm:pt modelId="{8B3505AA-BB06-4422-B0A5-8D85E7ED2868}" type="parTrans" cxnId="{2F9B0206-B3F4-4EB9-B8D9-900BDFD3D0A0}">
      <dgm:prSet/>
      <dgm:spPr/>
      <dgm:t>
        <a:bodyPr/>
        <a:lstStyle/>
        <a:p>
          <a:endParaRPr lang="pt-BR"/>
        </a:p>
      </dgm:t>
    </dgm:pt>
    <dgm:pt modelId="{3A8AEBEE-CE13-4106-B1A0-D400F555B5B7}" type="sibTrans" cxnId="{2F9B0206-B3F4-4EB9-B8D9-900BDFD3D0A0}">
      <dgm:prSet/>
      <dgm:spPr/>
      <dgm:t>
        <a:bodyPr/>
        <a:lstStyle/>
        <a:p>
          <a:endParaRPr lang="pt-BR"/>
        </a:p>
      </dgm:t>
    </dgm:pt>
    <dgm:pt modelId="{9C462464-E3B8-43B4-824E-9625FF66055F}">
      <dgm:prSet phldrT="[Texto]"/>
      <dgm:spPr/>
      <dgm:t>
        <a:bodyPr/>
        <a:lstStyle/>
        <a:p>
          <a:r>
            <a:rPr lang="pt-BR" dirty="0"/>
            <a:t>Melhorias na solução</a:t>
          </a:r>
        </a:p>
      </dgm:t>
    </dgm:pt>
    <dgm:pt modelId="{CEE0E2C3-4AFA-4810-921E-79120ECFFE2F}" type="parTrans" cxnId="{4F5D7B0E-B603-4D42-9FEA-9423C9C3E1A6}">
      <dgm:prSet/>
      <dgm:spPr/>
      <dgm:t>
        <a:bodyPr/>
        <a:lstStyle/>
        <a:p>
          <a:endParaRPr lang="pt-BR"/>
        </a:p>
      </dgm:t>
    </dgm:pt>
    <dgm:pt modelId="{8D6698D4-8FCF-49C1-9E31-A5F7A0801511}" type="sibTrans" cxnId="{4F5D7B0E-B603-4D42-9FEA-9423C9C3E1A6}">
      <dgm:prSet/>
      <dgm:spPr/>
      <dgm:t>
        <a:bodyPr/>
        <a:lstStyle/>
        <a:p>
          <a:endParaRPr lang="pt-BR"/>
        </a:p>
      </dgm:t>
    </dgm:pt>
    <dgm:pt modelId="{BC91E92C-04F8-4812-AB01-26C6607AF70D}">
      <dgm:prSet phldrT="[Texto]"/>
      <dgm:spPr/>
      <dgm:t>
        <a:bodyPr/>
        <a:lstStyle/>
        <a:p>
          <a:r>
            <a:rPr lang="pt-BR" dirty="0"/>
            <a:t>Melhorias na solução</a:t>
          </a:r>
        </a:p>
      </dgm:t>
    </dgm:pt>
    <dgm:pt modelId="{893AA4A3-6534-4E43-9002-F0DB8313AED6}" type="parTrans" cxnId="{BE873CEE-EA96-4467-B493-7CDEB50878D9}">
      <dgm:prSet/>
      <dgm:spPr/>
      <dgm:t>
        <a:bodyPr/>
        <a:lstStyle/>
        <a:p>
          <a:endParaRPr lang="pt-BR"/>
        </a:p>
      </dgm:t>
    </dgm:pt>
    <dgm:pt modelId="{2012D34F-D47F-4F62-958A-3BE17484AAE4}" type="sibTrans" cxnId="{BE873CEE-EA96-4467-B493-7CDEB50878D9}">
      <dgm:prSet/>
      <dgm:spPr/>
      <dgm:t>
        <a:bodyPr/>
        <a:lstStyle/>
        <a:p>
          <a:endParaRPr lang="pt-BR"/>
        </a:p>
      </dgm:t>
    </dgm:pt>
    <dgm:pt modelId="{85B0EF34-8A6A-4A13-9763-0324CA16F3E7}">
      <dgm:prSet phldrT="[Texto]"/>
      <dgm:spPr/>
      <dgm:t>
        <a:bodyPr/>
        <a:lstStyle/>
        <a:p>
          <a:r>
            <a:rPr lang="pt-BR" dirty="0"/>
            <a:t>Melhorias na solução (relatórios e aplicações de suporte)</a:t>
          </a:r>
        </a:p>
      </dgm:t>
    </dgm:pt>
    <dgm:pt modelId="{686A4725-DCDD-4F18-9099-E8A47D2BA97F}" type="parTrans" cxnId="{1DC57B95-F46B-4677-A2E7-A0616F9D83B6}">
      <dgm:prSet/>
      <dgm:spPr/>
      <dgm:t>
        <a:bodyPr/>
        <a:lstStyle/>
        <a:p>
          <a:endParaRPr lang="pt-BR"/>
        </a:p>
      </dgm:t>
    </dgm:pt>
    <dgm:pt modelId="{463FC89E-6FFF-419A-BCBF-130514459F87}" type="sibTrans" cxnId="{1DC57B95-F46B-4677-A2E7-A0616F9D83B6}">
      <dgm:prSet/>
      <dgm:spPr/>
      <dgm:t>
        <a:bodyPr/>
        <a:lstStyle/>
        <a:p>
          <a:endParaRPr lang="pt-BR"/>
        </a:p>
      </dgm:t>
    </dgm:pt>
    <dgm:pt modelId="{9A3027CC-9135-49C7-9586-39EE76F2E4A2}">
      <dgm:prSet phldrT="[Texto]" custT="1"/>
      <dgm:spPr/>
      <dgm:t>
        <a:bodyPr/>
        <a:lstStyle/>
        <a:p>
          <a:r>
            <a:rPr lang="pt-BR" sz="800" dirty="0" err="1"/>
            <a:t>Jun</a:t>
          </a:r>
          <a:r>
            <a:rPr lang="pt-BR" sz="800" dirty="0"/>
            <a:t>/15</a:t>
          </a:r>
        </a:p>
      </dgm:t>
    </dgm:pt>
    <dgm:pt modelId="{649A7AFC-1363-440A-AAED-5BD876772057}" type="parTrans" cxnId="{6EA624C1-4038-4EFC-818A-4607E9461D97}">
      <dgm:prSet/>
      <dgm:spPr/>
      <dgm:t>
        <a:bodyPr/>
        <a:lstStyle/>
        <a:p>
          <a:endParaRPr lang="pt-BR"/>
        </a:p>
      </dgm:t>
    </dgm:pt>
    <dgm:pt modelId="{78577008-0C37-4DEC-81F1-0E891EFD48D8}" type="sibTrans" cxnId="{6EA624C1-4038-4EFC-818A-4607E9461D97}">
      <dgm:prSet/>
      <dgm:spPr/>
      <dgm:t>
        <a:bodyPr/>
        <a:lstStyle/>
        <a:p>
          <a:endParaRPr lang="pt-BR"/>
        </a:p>
      </dgm:t>
    </dgm:pt>
    <dgm:pt modelId="{A95C3F2F-0E98-4A79-BC94-F5021C616610}">
      <dgm:prSet phldrT="[Texto]"/>
      <dgm:spPr/>
      <dgm:t>
        <a:bodyPr/>
        <a:lstStyle/>
        <a:p>
          <a:r>
            <a:rPr lang="pt-BR" dirty="0"/>
            <a:t>Implantação do Painel de Visualização dos Dados (Dashboard)</a:t>
          </a:r>
        </a:p>
      </dgm:t>
    </dgm:pt>
    <dgm:pt modelId="{A567DE08-BA94-41E1-9243-876B20F73AAA}" type="parTrans" cxnId="{278541A5-907C-4A36-AF39-B2CCE09773E3}">
      <dgm:prSet/>
      <dgm:spPr/>
      <dgm:t>
        <a:bodyPr/>
        <a:lstStyle/>
        <a:p>
          <a:endParaRPr lang="pt-BR"/>
        </a:p>
      </dgm:t>
    </dgm:pt>
    <dgm:pt modelId="{728E2938-A22A-4E1C-A40D-829ECFD4E7F0}" type="sibTrans" cxnId="{278541A5-907C-4A36-AF39-B2CCE09773E3}">
      <dgm:prSet/>
      <dgm:spPr/>
      <dgm:t>
        <a:bodyPr/>
        <a:lstStyle/>
        <a:p>
          <a:endParaRPr lang="pt-BR"/>
        </a:p>
      </dgm:t>
    </dgm:pt>
    <dgm:pt modelId="{95CAB156-EFF6-4C6D-A54F-9A175C86686E}" type="pres">
      <dgm:prSet presAssocID="{452FDD81-D27E-4D8E-8EF0-0032459EF41A}" presName="linearFlow" presStyleCnt="0">
        <dgm:presLayoutVars>
          <dgm:dir/>
          <dgm:animLvl val="lvl"/>
          <dgm:resizeHandles val="exact"/>
        </dgm:presLayoutVars>
      </dgm:prSet>
      <dgm:spPr/>
    </dgm:pt>
    <dgm:pt modelId="{12534EDA-F8AD-4AC5-A181-9DB3C5A7CEF1}" type="pres">
      <dgm:prSet presAssocID="{8AFC5C2B-6E83-469B-9C54-0D84390AEF2E}" presName="composite" presStyleCnt="0"/>
      <dgm:spPr/>
    </dgm:pt>
    <dgm:pt modelId="{4789BB41-E9EA-43F4-B1E0-C968636F4BCA}" type="pres">
      <dgm:prSet presAssocID="{8AFC5C2B-6E83-469B-9C54-0D84390AEF2E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3CA4EF6E-4086-4EA7-AA3B-959B89A968F6}" type="pres">
      <dgm:prSet presAssocID="{8AFC5C2B-6E83-469B-9C54-0D84390AEF2E}" presName="descendantText" presStyleLbl="alignAcc1" presStyleIdx="0" presStyleCnt="7">
        <dgm:presLayoutVars>
          <dgm:bulletEnabled val="1"/>
        </dgm:presLayoutVars>
      </dgm:prSet>
      <dgm:spPr/>
    </dgm:pt>
    <dgm:pt modelId="{7F994B36-32AA-4F0F-87D0-AACA1C7F5695}" type="pres">
      <dgm:prSet presAssocID="{73F1AE80-1DE9-4574-A187-13CD17B1585C}" presName="sp" presStyleCnt="0"/>
      <dgm:spPr/>
    </dgm:pt>
    <dgm:pt modelId="{E8C8C180-0807-4B6A-BC09-FE3E943AA5A2}" type="pres">
      <dgm:prSet presAssocID="{5F607DC0-FBD3-4240-A9CB-85B125E64378}" presName="composite" presStyleCnt="0"/>
      <dgm:spPr/>
    </dgm:pt>
    <dgm:pt modelId="{11DD72B9-8B70-4F27-8822-34C6120E48FB}" type="pres">
      <dgm:prSet presAssocID="{5F607DC0-FBD3-4240-A9CB-85B125E6437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9B5E8E30-9E2B-472D-8F1D-1B86FC32FC06}" type="pres">
      <dgm:prSet presAssocID="{5F607DC0-FBD3-4240-A9CB-85B125E64378}" presName="descendantText" presStyleLbl="alignAcc1" presStyleIdx="1" presStyleCnt="7">
        <dgm:presLayoutVars>
          <dgm:bulletEnabled val="1"/>
        </dgm:presLayoutVars>
      </dgm:prSet>
      <dgm:spPr/>
    </dgm:pt>
    <dgm:pt modelId="{84267294-166C-452E-9A51-E6E5BD9FFAE7}" type="pres">
      <dgm:prSet presAssocID="{57E0375B-E51D-438B-A2FE-8BA96E3FA354}" presName="sp" presStyleCnt="0"/>
      <dgm:spPr/>
    </dgm:pt>
    <dgm:pt modelId="{4A189DD6-A810-44AE-82B0-C8E65425A963}" type="pres">
      <dgm:prSet presAssocID="{8C99D694-C404-488B-BA1E-52B075E9C20D}" presName="composite" presStyleCnt="0"/>
      <dgm:spPr/>
    </dgm:pt>
    <dgm:pt modelId="{54D5DE4B-1D8D-4307-8E67-4B897A09EB36}" type="pres">
      <dgm:prSet presAssocID="{8C99D694-C404-488B-BA1E-52B075E9C20D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DB222886-6A65-4ACD-BFD4-989E81BE9E7E}" type="pres">
      <dgm:prSet presAssocID="{8C99D694-C404-488B-BA1E-52B075E9C20D}" presName="descendantText" presStyleLbl="alignAcc1" presStyleIdx="2" presStyleCnt="7">
        <dgm:presLayoutVars>
          <dgm:bulletEnabled val="1"/>
        </dgm:presLayoutVars>
      </dgm:prSet>
      <dgm:spPr/>
    </dgm:pt>
    <dgm:pt modelId="{EDEB78E0-50C2-41FA-B028-6C3C544E907C}" type="pres">
      <dgm:prSet presAssocID="{F8A803AA-1E07-46F4-B70A-728FAA1F2F80}" presName="sp" presStyleCnt="0"/>
      <dgm:spPr/>
    </dgm:pt>
    <dgm:pt modelId="{40DF69A6-9D30-46C4-AB91-5164AC95B1A5}" type="pres">
      <dgm:prSet presAssocID="{1D17E9E4-55B7-4212-A23B-9BFB6A059495}" presName="composite" presStyleCnt="0"/>
      <dgm:spPr/>
    </dgm:pt>
    <dgm:pt modelId="{95BB2EE6-31C6-4DAF-A6AA-6BD2CF147794}" type="pres">
      <dgm:prSet presAssocID="{1D17E9E4-55B7-4212-A23B-9BFB6A059495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28020C07-6FA0-4324-95BB-602EF7C90313}" type="pres">
      <dgm:prSet presAssocID="{1D17E9E4-55B7-4212-A23B-9BFB6A059495}" presName="descendantText" presStyleLbl="alignAcc1" presStyleIdx="3" presStyleCnt="7">
        <dgm:presLayoutVars>
          <dgm:bulletEnabled val="1"/>
        </dgm:presLayoutVars>
      </dgm:prSet>
      <dgm:spPr/>
    </dgm:pt>
    <dgm:pt modelId="{052F3B97-F534-42C3-8A82-53B0F065FD25}" type="pres">
      <dgm:prSet presAssocID="{7C2F7E6C-2A52-401A-8441-EE93299FDE46}" presName="sp" presStyleCnt="0"/>
      <dgm:spPr/>
    </dgm:pt>
    <dgm:pt modelId="{163914CA-47F6-443C-8D1D-05E8A2A2B733}" type="pres">
      <dgm:prSet presAssocID="{7DC724C3-9B7E-4378-A960-42FF63A99E82}" presName="composite" presStyleCnt="0"/>
      <dgm:spPr/>
    </dgm:pt>
    <dgm:pt modelId="{95537092-0F10-4157-B02B-9B20BA4D642A}" type="pres">
      <dgm:prSet presAssocID="{7DC724C3-9B7E-4378-A960-42FF63A99E82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6BB53318-2514-4913-B0FE-457F1C6D5090}" type="pres">
      <dgm:prSet presAssocID="{7DC724C3-9B7E-4378-A960-42FF63A99E82}" presName="descendantText" presStyleLbl="alignAcc1" presStyleIdx="4" presStyleCnt="7">
        <dgm:presLayoutVars>
          <dgm:bulletEnabled val="1"/>
        </dgm:presLayoutVars>
      </dgm:prSet>
      <dgm:spPr/>
    </dgm:pt>
    <dgm:pt modelId="{50397FC5-7CA1-4D9D-B894-098526C99C20}" type="pres">
      <dgm:prSet presAssocID="{C2D131EF-E7C3-4DA4-BA3B-4BAB98874F13}" presName="sp" presStyleCnt="0"/>
      <dgm:spPr/>
    </dgm:pt>
    <dgm:pt modelId="{0F583AD8-6ECB-48B4-97EA-85A9640AB854}" type="pres">
      <dgm:prSet presAssocID="{4E733153-D37D-4726-BAE3-8F80A7363BB5}" presName="composite" presStyleCnt="0"/>
      <dgm:spPr/>
    </dgm:pt>
    <dgm:pt modelId="{9764BD5F-DE43-4896-8611-66BD79B28FC0}" type="pres">
      <dgm:prSet presAssocID="{4E733153-D37D-4726-BAE3-8F80A7363BB5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6EEF6027-398D-4D69-B367-39B77B83F3C1}" type="pres">
      <dgm:prSet presAssocID="{4E733153-D37D-4726-BAE3-8F80A7363BB5}" presName="descendantText" presStyleLbl="alignAcc1" presStyleIdx="5" presStyleCnt="7">
        <dgm:presLayoutVars>
          <dgm:bulletEnabled val="1"/>
        </dgm:presLayoutVars>
      </dgm:prSet>
      <dgm:spPr/>
    </dgm:pt>
    <dgm:pt modelId="{36F51E40-4BCE-4869-9AA0-35989009A425}" type="pres">
      <dgm:prSet presAssocID="{DAEC47A6-CE71-49AF-B59C-A40F5D56E6A3}" presName="sp" presStyleCnt="0"/>
      <dgm:spPr/>
    </dgm:pt>
    <dgm:pt modelId="{C77D583E-79CA-415F-AA5B-BFC25889EB28}" type="pres">
      <dgm:prSet presAssocID="{9A3027CC-9135-49C7-9586-39EE76F2E4A2}" presName="composite" presStyleCnt="0"/>
      <dgm:spPr/>
    </dgm:pt>
    <dgm:pt modelId="{3B70F568-E3EF-4711-9EA6-1FA1740C925C}" type="pres">
      <dgm:prSet presAssocID="{9A3027CC-9135-49C7-9586-39EE76F2E4A2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8212C793-41A3-4A1F-ACAE-FC2D0270F23B}" type="pres">
      <dgm:prSet presAssocID="{9A3027CC-9135-49C7-9586-39EE76F2E4A2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569D7400-37FF-48C0-B010-E83DD7A785C1}" srcId="{5F607DC0-FBD3-4240-A9CB-85B125E64378}" destId="{6E872496-8286-46AB-94B4-1799B3A5C557}" srcOrd="0" destOrd="0" parTransId="{451E9F62-8C5E-4B33-A759-BA75C44AF4BB}" sibTransId="{66C4BA64-7B0B-470B-852B-6530833BFBC8}"/>
    <dgm:cxn modelId="{306C2401-C093-43A0-9E36-63E0145B6C50}" type="presOf" srcId="{452FDD81-D27E-4D8E-8EF0-0032459EF41A}" destId="{95CAB156-EFF6-4C6D-A54F-9A175C86686E}" srcOrd="0" destOrd="0" presId="urn:microsoft.com/office/officeart/2005/8/layout/chevron2"/>
    <dgm:cxn modelId="{2F9B0206-B3F4-4EB9-B8D9-900BDFD3D0A0}" srcId="{4E733153-D37D-4726-BAE3-8F80A7363BB5}" destId="{44DDD07D-8127-45C9-9E4D-FDE5522ABBE8}" srcOrd="0" destOrd="0" parTransId="{8B3505AA-BB06-4422-B0A5-8D85E7ED2868}" sibTransId="{3A8AEBEE-CE13-4106-B1A0-D400F555B5B7}"/>
    <dgm:cxn modelId="{6973C806-7B33-424B-A1F3-2782E842F38C}" type="presOf" srcId="{A95C3F2F-0E98-4A79-BC94-F5021C616610}" destId="{8212C793-41A3-4A1F-ACAE-FC2D0270F23B}" srcOrd="0" destOrd="0" presId="urn:microsoft.com/office/officeart/2005/8/layout/chevron2"/>
    <dgm:cxn modelId="{3EB9FC0A-6C75-4DE6-8BBC-EE6046A06FB9}" type="presOf" srcId="{BA77260D-32BF-4F23-95B1-E0E6F8C00F27}" destId="{6BB53318-2514-4913-B0FE-457F1C6D5090}" srcOrd="0" destOrd="0" presId="urn:microsoft.com/office/officeart/2005/8/layout/chevron2"/>
    <dgm:cxn modelId="{4F5D7B0E-B603-4D42-9FEA-9423C9C3E1A6}" srcId="{1D17E9E4-55B7-4212-A23B-9BFB6A059495}" destId="{9C462464-E3B8-43B4-824E-9625FF66055F}" srcOrd="1" destOrd="0" parTransId="{CEE0E2C3-4AFA-4810-921E-79120ECFFE2F}" sibTransId="{8D6698D4-8FCF-49C1-9E31-A5F7A0801511}"/>
    <dgm:cxn modelId="{5F4BB311-DA46-4BF9-AFBD-67BA92456F30}" srcId="{452FDD81-D27E-4D8E-8EF0-0032459EF41A}" destId="{1D17E9E4-55B7-4212-A23B-9BFB6A059495}" srcOrd="3" destOrd="0" parTransId="{768FE550-DEB5-4010-896B-DF2ACAAF8D56}" sibTransId="{7C2F7E6C-2A52-401A-8441-EE93299FDE46}"/>
    <dgm:cxn modelId="{DA6B8B18-79BC-4591-BD93-E2328533B589}" type="presOf" srcId="{8AFC5C2B-6E83-469B-9C54-0D84390AEF2E}" destId="{4789BB41-E9EA-43F4-B1E0-C968636F4BCA}" srcOrd="0" destOrd="0" presId="urn:microsoft.com/office/officeart/2005/8/layout/chevron2"/>
    <dgm:cxn modelId="{D73C041A-7320-49BE-BD0B-D0A2BDC1BB99}" type="presOf" srcId="{BC91E92C-04F8-4812-AB01-26C6607AF70D}" destId="{6BB53318-2514-4913-B0FE-457F1C6D5090}" srcOrd="0" destOrd="1" presId="urn:microsoft.com/office/officeart/2005/8/layout/chevron2"/>
    <dgm:cxn modelId="{9AE5361A-201B-46A3-9087-D993AF8A1E00}" type="presOf" srcId="{8C99D694-C404-488B-BA1E-52B075E9C20D}" destId="{54D5DE4B-1D8D-4307-8E67-4B897A09EB36}" srcOrd="0" destOrd="0" presId="urn:microsoft.com/office/officeart/2005/8/layout/chevron2"/>
    <dgm:cxn modelId="{7DB2223E-783C-4943-B72F-87021E4525DB}" type="presOf" srcId="{A7EB3B33-C4D4-4759-B0BE-1DE0662534BC}" destId="{DB222886-6A65-4ACD-BFD4-989E81BE9E7E}" srcOrd="0" destOrd="1" presId="urn:microsoft.com/office/officeart/2005/8/layout/chevron2"/>
    <dgm:cxn modelId="{2558BC66-2F84-40F1-A306-9085FA1F98C9}" srcId="{8C99D694-C404-488B-BA1E-52B075E9C20D}" destId="{A7EB3B33-C4D4-4759-B0BE-1DE0662534BC}" srcOrd="1" destOrd="0" parTransId="{E0912FC8-D0DF-42C6-9639-EDBB4A2F53CA}" sibTransId="{96E88FBC-19E8-41FD-BFD3-46AC626DD6F9}"/>
    <dgm:cxn modelId="{08E11369-5D09-40B8-9C3B-A48425915F4E}" type="presOf" srcId="{6E872496-8286-46AB-94B4-1799B3A5C557}" destId="{9B5E8E30-9E2B-472D-8F1D-1B86FC32FC06}" srcOrd="0" destOrd="0" presId="urn:microsoft.com/office/officeart/2005/8/layout/chevron2"/>
    <dgm:cxn modelId="{371F3270-DCF1-4FCF-BC02-9B3C286DA5E8}" type="presOf" srcId="{5F607DC0-FBD3-4240-A9CB-85B125E64378}" destId="{11DD72B9-8B70-4F27-8822-34C6120E48FB}" srcOrd="0" destOrd="0" presId="urn:microsoft.com/office/officeart/2005/8/layout/chevron2"/>
    <dgm:cxn modelId="{DBFC4170-B292-455E-83D4-3AD27C3B56FF}" srcId="{8AFC5C2B-6E83-469B-9C54-0D84390AEF2E}" destId="{9ADDEF1D-B6BA-481F-8945-2DFC090333A7}" srcOrd="0" destOrd="0" parTransId="{47E7634E-CE24-461B-8675-02A67BA48978}" sibTransId="{B62EA86D-370D-4A5F-9B78-56F59D923CB1}"/>
    <dgm:cxn modelId="{CF1D3073-0C14-4D61-9C79-6A6513419886}" srcId="{8C99D694-C404-488B-BA1E-52B075E9C20D}" destId="{F04BB075-C828-4FA4-A396-2C297AA74C6A}" srcOrd="0" destOrd="0" parTransId="{370409CC-C67B-44A1-93E9-183A7F1A92BC}" sibTransId="{548DADC1-BF26-4950-A182-7DAAF29C6FF2}"/>
    <dgm:cxn modelId="{E036D376-EAB6-4FFB-903C-277772ED4B10}" type="presOf" srcId="{44DDD07D-8127-45C9-9E4D-FDE5522ABBE8}" destId="{6EEF6027-398D-4D69-B367-39B77B83F3C1}" srcOrd="0" destOrd="0" presId="urn:microsoft.com/office/officeart/2005/8/layout/chevron2"/>
    <dgm:cxn modelId="{87D8DA78-8FAA-4401-A917-E339BBA0C093}" type="presOf" srcId="{85B0EF34-8A6A-4A13-9763-0324CA16F3E7}" destId="{6EEF6027-398D-4D69-B367-39B77B83F3C1}" srcOrd="0" destOrd="1" presId="urn:microsoft.com/office/officeart/2005/8/layout/chevron2"/>
    <dgm:cxn modelId="{BEFB257E-2D37-4054-9F88-3A85E6A90CAC}" type="presOf" srcId="{4E733153-D37D-4726-BAE3-8F80A7363BB5}" destId="{9764BD5F-DE43-4896-8611-66BD79B28FC0}" srcOrd="0" destOrd="0" presId="urn:microsoft.com/office/officeart/2005/8/layout/chevron2"/>
    <dgm:cxn modelId="{BA2B9680-63A1-42F1-A991-C1E9EE7CD0B7}" type="presOf" srcId="{7DC724C3-9B7E-4378-A960-42FF63A99E82}" destId="{95537092-0F10-4157-B02B-9B20BA4D642A}" srcOrd="0" destOrd="0" presId="urn:microsoft.com/office/officeart/2005/8/layout/chevron2"/>
    <dgm:cxn modelId="{8D5E4983-EA91-4C65-B9C6-9826FF7EDD45}" srcId="{452FDD81-D27E-4D8E-8EF0-0032459EF41A}" destId="{8AFC5C2B-6E83-469B-9C54-0D84390AEF2E}" srcOrd="0" destOrd="0" parTransId="{67FF4614-36C3-470A-B743-D18FD16FBD3B}" sibTransId="{73F1AE80-1DE9-4574-A187-13CD17B1585C}"/>
    <dgm:cxn modelId="{BAF60F87-163B-4F1A-A8D3-7A885A2FC7AA}" srcId="{452FDD81-D27E-4D8E-8EF0-0032459EF41A}" destId="{8C99D694-C404-488B-BA1E-52B075E9C20D}" srcOrd="2" destOrd="0" parTransId="{94A31FFE-92D6-4838-9CB6-8ED0AB7A1201}" sibTransId="{F8A803AA-1E07-46F4-B70A-728FAA1F2F80}"/>
    <dgm:cxn modelId="{1DC57B95-F46B-4677-A2E7-A0616F9D83B6}" srcId="{4E733153-D37D-4726-BAE3-8F80A7363BB5}" destId="{85B0EF34-8A6A-4A13-9763-0324CA16F3E7}" srcOrd="1" destOrd="0" parTransId="{686A4725-DCDD-4F18-9099-E8A47D2BA97F}" sibTransId="{463FC89E-6FFF-419A-BCBF-130514459F87}"/>
    <dgm:cxn modelId="{1D816B9D-4839-4EC0-BCDC-A63BB9259F1C}" srcId="{1D17E9E4-55B7-4212-A23B-9BFB6A059495}" destId="{244FBCDD-F8F9-46EA-BC72-8988D4514B27}" srcOrd="0" destOrd="0" parTransId="{E7FDD01E-3C8D-4102-8F79-33C6D852A1E4}" sibTransId="{93B97BAD-798D-4AFE-87D9-A1208695D852}"/>
    <dgm:cxn modelId="{278541A5-907C-4A36-AF39-B2CCE09773E3}" srcId="{9A3027CC-9135-49C7-9586-39EE76F2E4A2}" destId="{A95C3F2F-0E98-4A79-BC94-F5021C616610}" srcOrd="0" destOrd="0" parTransId="{A567DE08-BA94-41E1-9243-876B20F73AAA}" sibTransId="{728E2938-A22A-4E1C-A40D-829ECFD4E7F0}"/>
    <dgm:cxn modelId="{680D2AAC-6165-416E-A39F-FF6F3836BCA9}" type="presOf" srcId="{9A3027CC-9135-49C7-9586-39EE76F2E4A2}" destId="{3B70F568-E3EF-4711-9EA6-1FA1740C925C}" srcOrd="0" destOrd="0" presId="urn:microsoft.com/office/officeart/2005/8/layout/chevron2"/>
    <dgm:cxn modelId="{70F6A6AF-FFC0-4906-8B69-59C37AA9A7B2}" srcId="{452FDD81-D27E-4D8E-8EF0-0032459EF41A}" destId="{7DC724C3-9B7E-4378-A960-42FF63A99E82}" srcOrd="4" destOrd="0" parTransId="{A9BF2D53-E6C7-4113-B0FC-3EDBF94E8961}" sibTransId="{C2D131EF-E7C3-4DA4-BA3B-4BAB98874F13}"/>
    <dgm:cxn modelId="{793FE8B0-7825-42D4-97FF-D678E9632011}" type="presOf" srcId="{1D17E9E4-55B7-4212-A23B-9BFB6A059495}" destId="{95BB2EE6-31C6-4DAF-A6AA-6BD2CF147794}" srcOrd="0" destOrd="0" presId="urn:microsoft.com/office/officeart/2005/8/layout/chevron2"/>
    <dgm:cxn modelId="{6D3328B2-4996-4D6A-BBE6-982F748353ED}" type="presOf" srcId="{F04BB075-C828-4FA4-A396-2C297AA74C6A}" destId="{DB222886-6A65-4ACD-BFD4-989E81BE9E7E}" srcOrd="0" destOrd="0" presId="urn:microsoft.com/office/officeart/2005/8/layout/chevron2"/>
    <dgm:cxn modelId="{C46141B3-8DE0-4C48-BA61-6E0B99112C6D}" srcId="{452FDD81-D27E-4D8E-8EF0-0032459EF41A}" destId="{5F607DC0-FBD3-4240-A9CB-85B125E64378}" srcOrd="1" destOrd="0" parTransId="{4DE07D4B-A509-41EA-97BD-7B78784AD262}" sibTransId="{57E0375B-E51D-438B-A2FE-8BA96E3FA354}"/>
    <dgm:cxn modelId="{6EA624C1-4038-4EFC-818A-4607E9461D97}" srcId="{452FDD81-D27E-4D8E-8EF0-0032459EF41A}" destId="{9A3027CC-9135-49C7-9586-39EE76F2E4A2}" srcOrd="6" destOrd="0" parTransId="{649A7AFC-1363-440A-AAED-5BD876772057}" sibTransId="{78577008-0C37-4DEC-81F1-0E891EFD48D8}"/>
    <dgm:cxn modelId="{B3D8EEC2-6797-4B5D-BDB6-39FAD61B7D65}" type="presOf" srcId="{9ADDEF1D-B6BA-481F-8945-2DFC090333A7}" destId="{3CA4EF6E-4086-4EA7-AA3B-959B89A968F6}" srcOrd="0" destOrd="0" presId="urn:microsoft.com/office/officeart/2005/8/layout/chevron2"/>
    <dgm:cxn modelId="{EF8830D3-1EE8-481E-B17B-0588DA4E2B2B}" srcId="{7DC724C3-9B7E-4378-A960-42FF63A99E82}" destId="{BA77260D-32BF-4F23-95B1-E0E6F8C00F27}" srcOrd="0" destOrd="0" parTransId="{87BF0356-80E3-49C0-9598-9B179C68D591}" sibTransId="{BA8D8BBA-A668-435B-AF49-230F3182A364}"/>
    <dgm:cxn modelId="{704CDAE8-1E0B-4A60-B99C-B6EE8E431624}" srcId="{452FDD81-D27E-4D8E-8EF0-0032459EF41A}" destId="{4E733153-D37D-4726-BAE3-8F80A7363BB5}" srcOrd="5" destOrd="0" parTransId="{4DD8F6D5-DB50-4EBD-B748-55E9ECAD370D}" sibTransId="{DAEC47A6-CE71-49AF-B59C-A40F5D56E6A3}"/>
    <dgm:cxn modelId="{BE873CEE-EA96-4467-B493-7CDEB50878D9}" srcId="{7DC724C3-9B7E-4378-A960-42FF63A99E82}" destId="{BC91E92C-04F8-4812-AB01-26C6607AF70D}" srcOrd="1" destOrd="0" parTransId="{893AA4A3-6534-4E43-9002-F0DB8313AED6}" sibTransId="{2012D34F-D47F-4F62-958A-3BE17484AAE4}"/>
    <dgm:cxn modelId="{740C2FF4-BF32-44EA-BEF9-F73AC6F52509}" type="presOf" srcId="{244FBCDD-F8F9-46EA-BC72-8988D4514B27}" destId="{28020C07-6FA0-4324-95BB-602EF7C90313}" srcOrd="0" destOrd="0" presId="urn:microsoft.com/office/officeart/2005/8/layout/chevron2"/>
    <dgm:cxn modelId="{5EEBE6F6-A8BE-4BF4-9FC1-7F6C003C9A7D}" type="presOf" srcId="{9C462464-E3B8-43B4-824E-9625FF66055F}" destId="{28020C07-6FA0-4324-95BB-602EF7C90313}" srcOrd="0" destOrd="1" presId="urn:microsoft.com/office/officeart/2005/8/layout/chevron2"/>
    <dgm:cxn modelId="{C7C48625-5336-41C8-B6B7-94A37D3B09D0}" type="presParOf" srcId="{95CAB156-EFF6-4C6D-A54F-9A175C86686E}" destId="{12534EDA-F8AD-4AC5-A181-9DB3C5A7CEF1}" srcOrd="0" destOrd="0" presId="urn:microsoft.com/office/officeart/2005/8/layout/chevron2"/>
    <dgm:cxn modelId="{D6F81647-BD0D-40B2-9DD6-45C4FA0E081D}" type="presParOf" srcId="{12534EDA-F8AD-4AC5-A181-9DB3C5A7CEF1}" destId="{4789BB41-E9EA-43F4-B1E0-C968636F4BCA}" srcOrd="0" destOrd="0" presId="urn:microsoft.com/office/officeart/2005/8/layout/chevron2"/>
    <dgm:cxn modelId="{90124A79-1B22-4B94-B712-0E1A426BC092}" type="presParOf" srcId="{12534EDA-F8AD-4AC5-A181-9DB3C5A7CEF1}" destId="{3CA4EF6E-4086-4EA7-AA3B-959B89A968F6}" srcOrd="1" destOrd="0" presId="urn:microsoft.com/office/officeart/2005/8/layout/chevron2"/>
    <dgm:cxn modelId="{6537B6A8-8C12-4730-A459-17BA6384C156}" type="presParOf" srcId="{95CAB156-EFF6-4C6D-A54F-9A175C86686E}" destId="{7F994B36-32AA-4F0F-87D0-AACA1C7F5695}" srcOrd="1" destOrd="0" presId="urn:microsoft.com/office/officeart/2005/8/layout/chevron2"/>
    <dgm:cxn modelId="{7720BE4B-1CF1-420F-8A55-0F65C71E5486}" type="presParOf" srcId="{95CAB156-EFF6-4C6D-A54F-9A175C86686E}" destId="{E8C8C180-0807-4B6A-BC09-FE3E943AA5A2}" srcOrd="2" destOrd="0" presId="urn:microsoft.com/office/officeart/2005/8/layout/chevron2"/>
    <dgm:cxn modelId="{027A805D-1AF8-473F-91D0-A49296ED6D5A}" type="presParOf" srcId="{E8C8C180-0807-4B6A-BC09-FE3E943AA5A2}" destId="{11DD72B9-8B70-4F27-8822-34C6120E48FB}" srcOrd="0" destOrd="0" presId="urn:microsoft.com/office/officeart/2005/8/layout/chevron2"/>
    <dgm:cxn modelId="{934A1295-E032-4312-A98A-14072666C332}" type="presParOf" srcId="{E8C8C180-0807-4B6A-BC09-FE3E943AA5A2}" destId="{9B5E8E30-9E2B-472D-8F1D-1B86FC32FC06}" srcOrd="1" destOrd="0" presId="urn:microsoft.com/office/officeart/2005/8/layout/chevron2"/>
    <dgm:cxn modelId="{1B9CF172-DD33-4817-81A8-7D3E5885E4B9}" type="presParOf" srcId="{95CAB156-EFF6-4C6D-A54F-9A175C86686E}" destId="{84267294-166C-452E-9A51-E6E5BD9FFAE7}" srcOrd="3" destOrd="0" presId="urn:microsoft.com/office/officeart/2005/8/layout/chevron2"/>
    <dgm:cxn modelId="{21CF95EB-13BB-45B1-8375-8AD831753A31}" type="presParOf" srcId="{95CAB156-EFF6-4C6D-A54F-9A175C86686E}" destId="{4A189DD6-A810-44AE-82B0-C8E65425A963}" srcOrd="4" destOrd="0" presId="urn:microsoft.com/office/officeart/2005/8/layout/chevron2"/>
    <dgm:cxn modelId="{C06568A7-7C1C-4EBC-AA3F-7F2E59E4109F}" type="presParOf" srcId="{4A189DD6-A810-44AE-82B0-C8E65425A963}" destId="{54D5DE4B-1D8D-4307-8E67-4B897A09EB36}" srcOrd="0" destOrd="0" presId="urn:microsoft.com/office/officeart/2005/8/layout/chevron2"/>
    <dgm:cxn modelId="{09C2DE1C-283E-45C4-8794-58C1E57C634C}" type="presParOf" srcId="{4A189DD6-A810-44AE-82B0-C8E65425A963}" destId="{DB222886-6A65-4ACD-BFD4-989E81BE9E7E}" srcOrd="1" destOrd="0" presId="urn:microsoft.com/office/officeart/2005/8/layout/chevron2"/>
    <dgm:cxn modelId="{AC85A271-2E4F-4D69-B6E2-F93501880C3F}" type="presParOf" srcId="{95CAB156-EFF6-4C6D-A54F-9A175C86686E}" destId="{EDEB78E0-50C2-41FA-B028-6C3C544E907C}" srcOrd="5" destOrd="0" presId="urn:microsoft.com/office/officeart/2005/8/layout/chevron2"/>
    <dgm:cxn modelId="{346CC0BD-9B5B-40A8-B43A-0BC7F8DD252C}" type="presParOf" srcId="{95CAB156-EFF6-4C6D-A54F-9A175C86686E}" destId="{40DF69A6-9D30-46C4-AB91-5164AC95B1A5}" srcOrd="6" destOrd="0" presId="urn:microsoft.com/office/officeart/2005/8/layout/chevron2"/>
    <dgm:cxn modelId="{E0076383-CAA3-49D5-9011-828F2C24451C}" type="presParOf" srcId="{40DF69A6-9D30-46C4-AB91-5164AC95B1A5}" destId="{95BB2EE6-31C6-4DAF-A6AA-6BD2CF147794}" srcOrd="0" destOrd="0" presId="urn:microsoft.com/office/officeart/2005/8/layout/chevron2"/>
    <dgm:cxn modelId="{B74ADEBE-C309-430F-AFB0-396F043DA386}" type="presParOf" srcId="{40DF69A6-9D30-46C4-AB91-5164AC95B1A5}" destId="{28020C07-6FA0-4324-95BB-602EF7C90313}" srcOrd="1" destOrd="0" presId="urn:microsoft.com/office/officeart/2005/8/layout/chevron2"/>
    <dgm:cxn modelId="{698B2F9E-7124-4DB3-A46E-67E71B769C39}" type="presParOf" srcId="{95CAB156-EFF6-4C6D-A54F-9A175C86686E}" destId="{052F3B97-F534-42C3-8A82-53B0F065FD25}" srcOrd="7" destOrd="0" presId="urn:microsoft.com/office/officeart/2005/8/layout/chevron2"/>
    <dgm:cxn modelId="{BA53CC0E-3BA8-4A91-8863-D8484BD50F71}" type="presParOf" srcId="{95CAB156-EFF6-4C6D-A54F-9A175C86686E}" destId="{163914CA-47F6-443C-8D1D-05E8A2A2B733}" srcOrd="8" destOrd="0" presId="urn:microsoft.com/office/officeart/2005/8/layout/chevron2"/>
    <dgm:cxn modelId="{CC63E3DE-2CFD-4297-8436-CE5CEB4027D4}" type="presParOf" srcId="{163914CA-47F6-443C-8D1D-05E8A2A2B733}" destId="{95537092-0F10-4157-B02B-9B20BA4D642A}" srcOrd="0" destOrd="0" presId="urn:microsoft.com/office/officeart/2005/8/layout/chevron2"/>
    <dgm:cxn modelId="{6543068F-353C-4A0B-9508-20791333E4DB}" type="presParOf" srcId="{163914CA-47F6-443C-8D1D-05E8A2A2B733}" destId="{6BB53318-2514-4913-B0FE-457F1C6D5090}" srcOrd="1" destOrd="0" presId="urn:microsoft.com/office/officeart/2005/8/layout/chevron2"/>
    <dgm:cxn modelId="{8099EB19-0D63-4774-8318-1B890A8BF01E}" type="presParOf" srcId="{95CAB156-EFF6-4C6D-A54F-9A175C86686E}" destId="{50397FC5-7CA1-4D9D-B894-098526C99C20}" srcOrd="9" destOrd="0" presId="urn:microsoft.com/office/officeart/2005/8/layout/chevron2"/>
    <dgm:cxn modelId="{53C74D71-971C-49A8-84EC-FFCF0E6CAEA4}" type="presParOf" srcId="{95CAB156-EFF6-4C6D-A54F-9A175C86686E}" destId="{0F583AD8-6ECB-48B4-97EA-85A9640AB854}" srcOrd="10" destOrd="0" presId="urn:microsoft.com/office/officeart/2005/8/layout/chevron2"/>
    <dgm:cxn modelId="{82565B6B-8E6E-4F18-9A85-FFE579D95FAB}" type="presParOf" srcId="{0F583AD8-6ECB-48B4-97EA-85A9640AB854}" destId="{9764BD5F-DE43-4896-8611-66BD79B28FC0}" srcOrd="0" destOrd="0" presId="urn:microsoft.com/office/officeart/2005/8/layout/chevron2"/>
    <dgm:cxn modelId="{C5BC2CC5-2448-4E4C-A436-9B8E24EE3E3A}" type="presParOf" srcId="{0F583AD8-6ECB-48B4-97EA-85A9640AB854}" destId="{6EEF6027-398D-4D69-B367-39B77B83F3C1}" srcOrd="1" destOrd="0" presId="urn:microsoft.com/office/officeart/2005/8/layout/chevron2"/>
    <dgm:cxn modelId="{0951EC66-A119-4425-8AF3-9ABD53AB3DA8}" type="presParOf" srcId="{95CAB156-EFF6-4C6D-A54F-9A175C86686E}" destId="{36F51E40-4BCE-4869-9AA0-35989009A425}" srcOrd="11" destOrd="0" presId="urn:microsoft.com/office/officeart/2005/8/layout/chevron2"/>
    <dgm:cxn modelId="{340A5B90-9995-4AA5-833C-E3E9AA2FC0D1}" type="presParOf" srcId="{95CAB156-EFF6-4C6D-A54F-9A175C86686E}" destId="{C77D583E-79CA-415F-AA5B-BFC25889EB28}" srcOrd="12" destOrd="0" presId="urn:microsoft.com/office/officeart/2005/8/layout/chevron2"/>
    <dgm:cxn modelId="{5315AF3D-4E8C-47F0-A981-8DFAF87E3E6A}" type="presParOf" srcId="{C77D583E-79CA-415F-AA5B-BFC25889EB28}" destId="{3B70F568-E3EF-4711-9EA6-1FA1740C925C}" srcOrd="0" destOrd="0" presId="urn:microsoft.com/office/officeart/2005/8/layout/chevron2"/>
    <dgm:cxn modelId="{C49C99DC-8D23-44F3-A932-8B428C2AA9FA}" type="presParOf" srcId="{C77D583E-79CA-415F-AA5B-BFC25889EB28}" destId="{8212C793-41A3-4A1F-ACAE-FC2D0270F23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9BB41-E9EA-43F4-B1E0-C968636F4BCA}">
      <dsp:nvSpPr>
        <dsp:cNvPr id="0" name=""/>
        <dsp:cNvSpPr/>
      </dsp:nvSpPr>
      <dsp:spPr>
        <a:xfrm rot="5400000">
          <a:off x="-112495" y="117458"/>
          <a:ext cx="749971" cy="52497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Out/14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a Nov/14</a:t>
          </a:r>
        </a:p>
      </dsp:txBody>
      <dsp:txXfrm rot="-5400000">
        <a:off x="2" y="267452"/>
        <a:ext cx="524979" cy="224992"/>
      </dsp:txXfrm>
    </dsp:sp>
    <dsp:sp modelId="{3CA4EF6E-4086-4EA7-AA3B-959B89A968F6}">
      <dsp:nvSpPr>
        <dsp:cNvPr id="0" name=""/>
        <dsp:cNvSpPr/>
      </dsp:nvSpPr>
      <dsp:spPr>
        <a:xfrm rot="5400000">
          <a:off x="3691029" y="-3161086"/>
          <a:ext cx="487737" cy="68198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Desenvolvimento da aplicação</a:t>
          </a:r>
        </a:p>
      </dsp:txBody>
      <dsp:txXfrm rot="-5400000">
        <a:off x="524980" y="28772"/>
        <a:ext cx="6796027" cy="440119"/>
      </dsp:txXfrm>
    </dsp:sp>
    <dsp:sp modelId="{11DD72B9-8B70-4F27-8822-34C6120E48FB}">
      <dsp:nvSpPr>
        <dsp:cNvPr id="0" name=""/>
        <dsp:cNvSpPr/>
      </dsp:nvSpPr>
      <dsp:spPr>
        <a:xfrm rot="5400000">
          <a:off x="-112495" y="782896"/>
          <a:ext cx="749971" cy="524979"/>
        </a:xfrm>
        <a:prstGeom prst="chevron">
          <a:avLst/>
        </a:prstGeom>
        <a:solidFill>
          <a:schemeClr val="accent3">
            <a:hueOff val="1937435"/>
            <a:satOff val="-6191"/>
            <a:lumOff val="-1569"/>
            <a:alphaOff val="0"/>
          </a:schemeClr>
        </a:solidFill>
        <a:ln w="55000" cap="flat" cmpd="thickThin" algn="ctr">
          <a:solidFill>
            <a:schemeClr val="accent3">
              <a:hueOff val="1937435"/>
              <a:satOff val="-61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Dez/14</a:t>
          </a:r>
        </a:p>
      </dsp:txBody>
      <dsp:txXfrm rot="-5400000">
        <a:off x="2" y="932890"/>
        <a:ext cx="524979" cy="224992"/>
      </dsp:txXfrm>
    </dsp:sp>
    <dsp:sp modelId="{9B5E8E30-9E2B-472D-8F1D-1B86FC32FC06}">
      <dsp:nvSpPr>
        <dsp:cNvPr id="0" name=""/>
        <dsp:cNvSpPr/>
      </dsp:nvSpPr>
      <dsp:spPr>
        <a:xfrm rot="5400000">
          <a:off x="3691157" y="-2495776"/>
          <a:ext cx="487481" cy="68198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1937435"/>
              <a:satOff val="-61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Testes preliminares do equipamento e ajustes de configuração</a:t>
          </a:r>
        </a:p>
      </dsp:txBody>
      <dsp:txXfrm rot="-5400000">
        <a:off x="524980" y="694198"/>
        <a:ext cx="6796039" cy="439887"/>
      </dsp:txXfrm>
    </dsp:sp>
    <dsp:sp modelId="{54D5DE4B-1D8D-4307-8E67-4B897A09EB36}">
      <dsp:nvSpPr>
        <dsp:cNvPr id="0" name=""/>
        <dsp:cNvSpPr/>
      </dsp:nvSpPr>
      <dsp:spPr>
        <a:xfrm rot="5400000">
          <a:off x="-112495" y="1448335"/>
          <a:ext cx="749971" cy="524979"/>
        </a:xfrm>
        <a:prstGeom prst="chevron">
          <a:avLst/>
        </a:prstGeom>
        <a:solidFill>
          <a:schemeClr val="accent3">
            <a:hueOff val="3874869"/>
            <a:satOff val="-12382"/>
            <a:lumOff val="-3137"/>
            <a:alphaOff val="0"/>
          </a:schemeClr>
        </a:solidFill>
        <a:ln w="55000" cap="flat" cmpd="thickThin" algn="ctr">
          <a:solidFill>
            <a:schemeClr val="accent3">
              <a:hueOff val="3874869"/>
              <a:satOff val="-12382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Jan/15</a:t>
          </a:r>
        </a:p>
      </dsp:txBody>
      <dsp:txXfrm rot="-5400000">
        <a:off x="2" y="1598329"/>
        <a:ext cx="524979" cy="224992"/>
      </dsp:txXfrm>
    </dsp:sp>
    <dsp:sp modelId="{DB222886-6A65-4ACD-BFD4-989E81BE9E7E}">
      <dsp:nvSpPr>
        <dsp:cNvPr id="0" name=""/>
        <dsp:cNvSpPr/>
      </dsp:nvSpPr>
      <dsp:spPr>
        <a:xfrm rot="5400000">
          <a:off x="3691157" y="-1830337"/>
          <a:ext cx="487481" cy="68198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3874869"/>
              <a:satOff val="-12382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Melhorias na solução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Chegada dos cartões dos alunos</a:t>
          </a:r>
        </a:p>
      </dsp:txBody>
      <dsp:txXfrm rot="-5400000">
        <a:off x="524980" y="1359637"/>
        <a:ext cx="6796039" cy="439887"/>
      </dsp:txXfrm>
    </dsp:sp>
    <dsp:sp modelId="{95BB2EE6-31C6-4DAF-A6AA-6BD2CF147794}">
      <dsp:nvSpPr>
        <dsp:cNvPr id="0" name=""/>
        <dsp:cNvSpPr/>
      </dsp:nvSpPr>
      <dsp:spPr>
        <a:xfrm rot="5400000">
          <a:off x="-112495" y="2113774"/>
          <a:ext cx="749971" cy="524979"/>
        </a:xfrm>
        <a:prstGeom prst="chevron">
          <a:avLst/>
        </a:prstGeom>
        <a:solidFill>
          <a:schemeClr val="accent3">
            <a:hueOff val="5812304"/>
            <a:satOff val="-18573"/>
            <a:lumOff val="-4706"/>
            <a:alphaOff val="0"/>
          </a:schemeClr>
        </a:solidFill>
        <a:ln w="55000" cap="flat" cmpd="thickThin" algn="ctr">
          <a:solidFill>
            <a:schemeClr val="accent3">
              <a:hueOff val="5812304"/>
              <a:satOff val="-18573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Fev/15</a:t>
          </a:r>
        </a:p>
      </dsp:txBody>
      <dsp:txXfrm rot="-5400000">
        <a:off x="2" y="2263768"/>
        <a:ext cx="524979" cy="224992"/>
      </dsp:txXfrm>
    </dsp:sp>
    <dsp:sp modelId="{28020C07-6FA0-4324-95BB-602EF7C90313}">
      <dsp:nvSpPr>
        <dsp:cNvPr id="0" name=""/>
        <dsp:cNvSpPr/>
      </dsp:nvSpPr>
      <dsp:spPr>
        <a:xfrm rot="5400000">
          <a:off x="3691157" y="-1164899"/>
          <a:ext cx="487481" cy="68198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5812304"/>
              <a:satOff val="-18573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Monitoração das turmas 8A, 8B e 8C (manhã)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Melhorias na solução</a:t>
          </a:r>
        </a:p>
      </dsp:txBody>
      <dsp:txXfrm rot="-5400000">
        <a:off x="524980" y="2025075"/>
        <a:ext cx="6796039" cy="439887"/>
      </dsp:txXfrm>
    </dsp:sp>
    <dsp:sp modelId="{95537092-0F10-4157-B02B-9B20BA4D642A}">
      <dsp:nvSpPr>
        <dsp:cNvPr id="0" name=""/>
        <dsp:cNvSpPr/>
      </dsp:nvSpPr>
      <dsp:spPr>
        <a:xfrm rot="5400000">
          <a:off x="-112495" y="2779212"/>
          <a:ext cx="749971" cy="524979"/>
        </a:xfrm>
        <a:prstGeom prst="chevron">
          <a:avLst/>
        </a:prstGeom>
        <a:solidFill>
          <a:schemeClr val="accent3">
            <a:hueOff val="7749738"/>
            <a:satOff val="-24763"/>
            <a:lumOff val="-6275"/>
            <a:alphaOff val="0"/>
          </a:schemeClr>
        </a:solidFill>
        <a:ln w="55000" cap="flat" cmpd="thickThin" algn="ctr">
          <a:solidFill>
            <a:schemeClr val="accent3">
              <a:hueOff val="7749738"/>
              <a:satOff val="-24763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Mar/15</a:t>
          </a:r>
        </a:p>
      </dsp:txBody>
      <dsp:txXfrm rot="-5400000">
        <a:off x="2" y="2929206"/>
        <a:ext cx="524979" cy="224992"/>
      </dsp:txXfrm>
    </dsp:sp>
    <dsp:sp modelId="{6BB53318-2514-4913-B0FE-457F1C6D5090}">
      <dsp:nvSpPr>
        <dsp:cNvPr id="0" name=""/>
        <dsp:cNvSpPr/>
      </dsp:nvSpPr>
      <dsp:spPr>
        <a:xfrm rot="5400000">
          <a:off x="3691157" y="-499460"/>
          <a:ext cx="487481" cy="68198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7749738"/>
              <a:satOff val="-24763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Monitoração das turmas 5A e 5B (tarde)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Melhorias na solução</a:t>
          </a:r>
        </a:p>
      </dsp:txBody>
      <dsp:txXfrm rot="-5400000">
        <a:off x="524980" y="2690514"/>
        <a:ext cx="6796039" cy="439887"/>
      </dsp:txXfrm>
    </dsp:sp>
    <dsp:sp modelId="{9764BD5F-DE43-4896-8611-66BD79B28FC0}">
      <dsp:nvSpPr>
        <dsp:cNvPr id="0" name=""/>
        <dsp:cNvSpPr/>
      </dsp:nvSpPr>
      <dsp:spPr>
        <a:xfrm rot="5400000">
          <a:off x="-112495" y="3444651"/>
          <a:ext cx="749971" cy="524979"/>
        </a:xfrm>
        <a:prstGeom prst="chevron">
          <a:avLst/>
        </a:prstGeom>
        <a:solidFill>
          <a:schemeClr val="accent3">
            <a:hueOff val="9687173"/>
            <a:satOff val="-30954"/>
            <a:lumOff val="-7843"/>
            <a:alphaOff val="0"/>
          </a:schemeClr>
        </a:solidFill>
        <a:ln w="55000" cap="flat" cmpd="thickThin" algn="ctr">
          <a:solidFill>
            <a:schemeClr val="accent3">
              <a:hueOff val="9687173"/>
              <a:satOff val="-30954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Abr/15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a Mai/15</a:t>
          </a:r>
        </a:p>
      </dsp:txBody>
      <dsp:txXfrm rot="-5400000">
        <a:off x="2" y="3594645"/>
        <a:ext cx="524979" cy="224992"/>
      </dsp:txXfrm>
    </dsp:sp>
    <dsp:sp modelId="{6EEF6027-398D-4D69-B367-39B77B83F3C1}">
      <dsp:nvSpPr>
        <dsp:cNvPr id="0" name=""/>
        <dsp:cNvSpPr/>
      </dsp:nvSpPr>
      <dsp:spPr>
        <a:xfrm rot="5400000">
          <a:off x="3691157" y="165978"/>
          <a:ext cx="487481" cy="68198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9687173"/>
              <a:satOff val="-30954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Monitoração das demais turmas (14 adicionais)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Melhorias na solução (relatórios e aplicações de suporte)</a:t>
          </a:r>
        </a:p>
      </dsp:txBody>
      <dsp:txXfrm rot="-5400000">
        <a:off x="524980" y="3355953"/>
        <a:ext cx="6796039" cy="439887"/>
      </dsp:txXfrm>
    </dsp:sp>
    <dsp:sp modelId="{3B70F568-E3EF-4711-9EA6-1FA1740C925C}">
      <dsp:nvSpPr>
        <dsp:cNvPr id="0" name=""/>
        <dsp:cNvSpPr/>
      </dsp:nvSpPr>
      <dsp:spPr>
        <a:xfrm rot="5400000">
          <a:off x="-112495" y="4110089"/>
          <a:ext cx="749971" cy="524979"/>
        </a:xfrm>
        <a:prstGeom prst="chevron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55000" cap="flat" cmpd="thickThin" algn="ctr">
          <a:solidFill>
            <a:schemeClr val="accent3">
              <a:hueOff val="11624607"/>
              <a:satOff val="-37145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 err="1"/>
            <a:t>Jun</a:t>
          </a:r>
          <a:r>
            <a:rPr lang="pt-BR" sz="800" kern="1200" dirty="0"/>
            <a:t>/15</a:t>
          </a:r>
        </a:p>
      </dsp:txBody>
      <dsp:txXfrm rot="-5400000">
        <a:off x="2" y="4260083"/>
        <a:ext cx="524979" cy="224992"/>
      </dsp:txXfrm>
    </dsp:sp>
    <dsp:sp modelId="{8212C793-41A3-4A1F-ACAE-FC2D0270F23B}">
      <dsp:nvSpPr>
        <dsp:cNvPr id="0" name=""/>
        <dsp:cNvSpPr/>
      </dsp:nvSpPr>
      <dsp:spPr>
        <a:xfrm rot="5400000">
          <a:off x="3691157" y="831416"/>
          <a:ext cx="487481" cy="68198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11624607"/>
              <a:satOff val="-37145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Implantação do Painel de Visualização dos Dados (Dashboard)</a:t>
          </a:r>
        </a:p>
      </dsp:txBody>
      <dsp:txXfrm rot="-5400000">
        <a:off x="524980" y="4021391"/>
        <a:ext cx="6796039" cy="439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F96544-CCDE-4AAC-98CE-EAB3A5DAB69C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AFE36A-0433-4D06-A94F-897A99F6204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6544-CCDE-4AAC-98CE-EAB3A5DAB69C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E36A-0433-4D06-A94F-897A99F6204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6544-CCDE-4AAC-98CE-EAB3A5DAB69C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E36A-0433-4D06-A94F-897A99F6204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6544-CCDE-4AAC-98CE-EAB3A5DAB69C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E36A-0433-4D06-A94F-897A99F6204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6544-CCDE-4AAC-98CE-EAB3A5DAB69C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E36A-0433-4D06-A94F-897A99F6204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6544-CCDE-4AAC-98CE-EAB3A5DAB69C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E36A-0433-4D06-A94F-897A99F6204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6544-CCDE-4AAC-98CE-EAB3A5DAB69C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E36A-0433-4D06-A94F-897A99F6204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6544-CCDE-4AAC-98CE-EAB3A5DAB69C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E36A-0433-4D06-A94F-897A99F6204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6544-CCDE-4AAC-98CE-EAB3A5DAB69C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E36A-0433-4D06-A94F-897A99F6204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AF96544-CCDE-4AAC-98CE-EAB3A5DAB69C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E36A-0433-4D06-A94F-897A99F6204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F96544-CCDE-4AAC-98CE-EAB3A5DAB69C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AFE36A-0433-4D06-A94F-897A99F6204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F96544-CCDE-4AAC-98CE-EAB3A5DAB69C}" type="datetimeFigureOut">
              <a:rPr lang="pt-BR" smtClean="0"/>
              <a:t>20/02/2018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5AFE36A-0433-4D06-A94F-897A99F6204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44" y="-72009"/>
            <a:ext cx="6955400" cy="26651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124744"/>
            <a:ext cx="2411760" cy="146843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23698" r="12508"/>
          <a:stretch/>
        </p:blipFill>
        <p:spPr>
          <a:xfrm>
            <a:off x="6732240" y="-27384"/>
            <a:ext cx="2411760" cy="123782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363339"/>
          </a:xfrm>
        </p:spPr>
        <p:txBody>
          <a:bodyPr/>
          <a:lstStyle/>
          <a:p>
            <a:r>
              <a:rPr lang="pt-BR" dirty="0"/>
              <a:t>Projeto RFID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885480"/>
            <a:ext cx="7772400" cy="1199704"/>
          </a:xfrm>
        </p:spPr>
        <p:txBody>
          <a:bodyPr>
            <a:normAutofit/>
          </a:bodyPr>
          <a:lstStyle/>
          <a:p>
            <a:r>
              <a:rPr lang="pt-BR" sz="2200" dirty="0"/>
              <a:t>Controle de acesso dos alunos da Rede Municipal de Ensino de SJC via tecnologia RFID</a:t>
            </a:r>
          </a:p>
        </p:txBody>
      </p:sp>
    </p:spTree>
    <p:extLst>
      <p:ext uri="{BB962C8B-B14F-4D97-AF65-F5344CB8AC3E}">
        <p14:creationId xmlns:p14="http://schemas.microsoft.com/office/powerpoint/2010/main" val="218731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Ferramenta de Visualização</a:t>
            </a:r>
            <a:endParaRPr lang="pt-BR" sz="1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0" y="1124744"/>
            <a:ext cx="8823600" cy="40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Ferramenta de Visualização</a:t>
            </a:r>
            <a:endParaRPr lang="pt-BR" sz="1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0" y="1124744"/>
            <a:ext cx="8823600" cy="43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BE74A94-4D4E-433B-9DD2-1C392860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5" y="44624"/>
            <a:ext cx="8733753" cy="64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1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l="1169" b="843"/>
          <a:stretch/>
        </p:blipFill>
        <p:spPr>
          <a:xfrm>
            <a:off x="107504" y="980728"/>
            <a:ext cx="8930373" cy="4824536"/>
          </a:xfrm>
          <a:prstGeom prst="rect">
            <a:avLst/>
          </a:prstGeom>
        </p:spPr>
      </p:pic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Arquitetura do sistema RFID</a:t>
            </a:r>
          </a:p>
        </p:txBody>
      </p:sp>
    </p:spTree>
    <p:extLst>
      <p:ext uri="{BB962C8B-B14F-4D97-AF65-F5344CB8AC3E}">
        <p14:creationId xmlns:p14="http://schemas.microsoft.com/office/powerpoint/2010/main" val="14862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Objetivos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57200" y="1052736"/>
            <a:ext cx="843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/>
              <a:t>Registrar com eficiência os acessos (entrada e saída) dos alunos nas escolas conforme regras de negócio definidas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53896" y="1774121"/>
            <a:ext cx="843528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/>
              <a:t>Prover informações sobre o acesso dos alunos nas escolas da Rede Municipal</a:t>
            </a: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57742" y="364502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800" dirty="0"/>
              <a:t>Como consequência...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7200" y="4168825"/>
            <a:ext cx="843528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/>
              <a:t>Maior assertividade no controle de entrada e saída dos alunos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53896" y="4941168"/>
            <a:ext cx="843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dirty="0"/>
              <a:t>Melhoria nas estatísticas de fluxo de alunos, período e frequência</a:t>
            </a:r>
          </a:p>
        </p:txBody>
      </p:sp>
    </p:spTree>
    <p:extLst>
      <p:ext uri="{BB962C8B-B14F-4D97-AF65-F5344CB8AC3E}">
        <p14:creationId xmlns:p14="http://schemas.microsoft.com/office/powerpoint/2010/main" val="116340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Considerações...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57200" y="1268760"/>
            <a:ext cx="84352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2000" dirty="0"/>
              <a:t>Aprox. 43 escolas da Rede de Fundamental (1102 turmas) *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899592" y="5085184"/>
            <a:ext cx="7609646" cy="972000"/>
            <a:chOff x="1043608" y="4592747"/>
            <a:chExt cx="7609646" cy="1230325"/>
          </a:xfrm>
        </p:grpSpPr>
        <p:grpSp>
          <p:nvGrpSpPr>
            <p:cNvPr id="4" name="Grupo 3"/>
            <p:cNvGrpSpPr>
              <a:grpSpLocks noChangeAspect="1"/>
            </p:cNvGrpSpPr>
            <p:nvPr/>
          </p:nvGrpSpPr>
          <p:grpSpPr>
            <a:xfrm>
              <a:off x="1043608" y="4592747"/>
              <a:ext cx="5862452" cy="1230325"/>
              <a:chOff x="0" y="0"/>
              <a:chExt cx="4576857" cy="853670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0" y="582805"/>
                <a:ext cx="4576857" cy="270865"/>
                <a:chOff x="0" y="0"/>
                <a:chExt cx="4576857" cy="270865"/>
              </a:xfrm>
            </p:grpSpPr>
            <p:sp>
              <p:nvSpPr>
                <p:cNvPr id="16" name="Caixa de Texto 2"/>
                <p:cNvSpPr txBox="1">
                  <a:spLocks noChangeArrowheads="1"/>
                </p:cNvSpPr>
                <p:nvPr/>
              </p:nvSpPr>
              <p:spPr bwMode="auto">
                <a:xfrm>
                  <a:off x="0" y="5024"/>
                  <a:ext cx="421640" cy="24574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BR" sz="10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7hs</a:t>
                  </a:r>
                  <a:endParaRPr lang="pt-B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Caixa de Texto 2"/>
                <p:cNvSpPr txBox="1">
                  <a:spLocks noChangeArrowheads="1"/>
                </p:cNvSpPr>
                <p:nvPr/>
              </p:nvSpPr>
              <p:spPr bwMode="auto">
                <a:xfrm>
                  <a:off x="813917" y="10048"/>
                  <a:ext cx="421640" cy="24574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BR" sz="10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8hs</a:t>
                  </a:r>
                  <a:endParaRPr lang="pt-B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Caixa de Texto 2"/>
                <p:cNvSpPr txBox="1">
                  <a:spLocks noChangeArrowheads="1"/>
                </p:cNvSpPr>
                <p:nvPr/>
              </p:nvSpPr>
              <p:spPr bwMode="auto">
                <a:xfrm>
                  <a:off x="1627833" y="25120"/>
                  <a:ext cx="421640" cy="24574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BR" sz="10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9hs</a:t>
                  </a:r>
                  <a:endParaRPr lang="pt-B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Caixa de Texto 2"/>
                <p:cNvSpPr txBox="1">
                  <a:spLocks noChangeArrowheads="1"/>
                </p:cNvSpPr>
                <p:nvPr/>
              </p:nvSpPr>
              <p:spPr bwMode="auto">
                <a:xfrm>
                  <a:off x="2491992" y="0"/>
                  <a:ext cx="441960" cy="24574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BR" sz="10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10hs</a:t>
                  </a:r>
                  <a:endParaRPr lang="pt-B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Caixa de Texto 2"/>
                <p:cNvSpPr txBox="1">
                  <a:spLocks noChangeArrowheads="1"/>
                </p:cNvSpPr>
                <p:nvPr/>
              </p:nvSpPr>
              <p:spPr bwMode="auto">
                <a:xfrm>
                  <a:off x="3290835" y="10048"/>
                  <a:ext cx="441960" cy="24574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BR" sz="10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11hs</a:t>
                  </a:r>
                  <a:endParaRPr lang="pt-B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Caixa de Texto 2"/>
                <p:cNvSpPr txBox="1">
                  <a:spLocks noChangeArrowheads="1"/>
                </p:cNvSpPr>
                <p:nvPr/>
              </p:nvSpPr>
              <p:spPr bwMode="auto">
                <a:xfrm>
                  <a:off x="4134897" y="25120"/>
                  <a:ext cx="441960" cy="24574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BR" sz="10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12hs</a:t>
                  </a:r>
                  <a:endParaRPr lang="pt-B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Grupo 5"/>
              <p:cNvGrpSpPr/>
              <p:nvPr/>
            </p:nvGrpSpPr>
            <p:grpSpPr>
              <a:xfrm>
                <a:off x="200967" y="0"/>
                <a:ext cx="4175760" cy="617443"/>
                <a:chOff x="0" y="0"/>
                <a:chExt cx="4175760" cy="617443"/>
              </a:xfrm>
            </p:grpSpPr>
            <p:grpSp>
              <p:nvGrpSpPr>
                <p:cNvPr id="7" name="Grupo 6"/>
                <p:cNvGrpSpPr/>
                <p:nvPr/>
              </p:nvGrpSpPr>
              <p:grpSpPr>
                <a:xfrm flipV="1">
                  <a:off x="0" y="436635"/>
                  <a:ext cx="4175760" cy="180808"/>
                  <a:chOff x="0" y="0"/>
                  <a:chExt cx="4176000" cy="180808"/>
                </a:xfrm>
              </p:grpSpPr>
              <p:cxnSp>
                <p:nvCxnSpPr>
                  <p:cNvPr id="9" name="Conector reto 8"/>
                  <p:cNvCxnSpPr/>
                  <p:nvPr/>
                </p:nvCxnSpPr>
                <p:spPr>
                  <a:xfrm>
                    <a:off x="0" y="160774"/>
                    <a:ext cx="4176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ector reto 9"/>
                  <p:cNvCxnSpPr/>
                  <p:nvPr/>
                </p:nvCxnSpPr>
                <p:spPr>
                  <a:xfrm>
                    <a:off x="10049" y="10049"/>
                    <a:ext cx="5025" cy="1657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ector reto 10"/>
                  <p:cNvCxnSpPr/>
                  <p:nvPr/>
                </p:nvCxnSpPr>
                <p:spPr>
                  <a:xfrm>
                    <a:off x="823965" y="10049"/>
                    <a:ext cx="4445" cy="1657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Conector reto 11"/>
                  <p:cNvCxnSpPr/>
                  <p:nvPr/>
                </p:nvCxnSpPr>
                <p:spPr>
                  <a:xfrm>
                    <a:off x="1632857" y="10049"/>
                    <a:ext cx="4445" cy="1657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ector reto 12"/>
                  <p:cNvCxnSpPr/>
                  <p:nvPr/>
                </p:nvCxnSpPr>
                <p:spPr>
                  <a:xfrm>
                    <a:off x="2497016" y="15073"/>
                    <a:ext cx="4445" cy="1657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to 13"/>
                  <p:cNvCxnSpPr/>
                  <p:nvPr/>
                </p:nvCxnSpPr>
                <p:spPr>
                  <a:xfrm>
                    <a:off x="3300884" y="0"/>
                    <a:ext cx="4445" cy="1657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reto 14"/>
                  <p:cNvCxnSpPr/>
                  <p:nvPr/>
                </p:nvCxnSpPr>
                <p:spPr>
                  <a:xfrm>
                    <a:off x="4154994" y="0"/>
                    <a:ext cx="4445" cy="1657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Forma livre 7"/>
                <p:cNvSpPr/>
                <p:nvPr/>
              </p:nvSpPr>
              <p:spPr>
                <a:xfrm>
                  <a:off x="20097" y="0"/>
                  <a:ext cx="4074607" cy="402568"/>
                </a:xfrm>
                <a:custGeom>
                  <a:avLst/>
                  <a:gdLst>
                    <a:gd name="connsiteX0" fmla="*/ 0 w 4074607"/>
                    <a:gd name="connsiteY0" fmla="*/ 391886 h 402568"/>
                    <a:gd name="connsiteX1" fmla="*/ 180870 w 4074607"/>
                    <a:gd name="connsiteY1" fmla="*/ 45218 h 402568"/>
                    <a:gd name="connsiteX2" fmla="*/ 728506 w 4074607"/>
                    <a:gd name="connsiteY2" fmla="*/ 376813 h 402568"/>
                    <a:gd name="connsiteX3" fmla="*/ 1386673 w 4074607"/>
                    <a:gd name="connsiteY3" fmla="*/ 251209 h 402568"/>
                    <a:gd name="connsiteX4" fmla="*/ 1723292 w 4074607"/>
                    <a:gd name="connsiteY4" fmla="*/ 391886 h 402568"/>
                    <a:gd name="connsiteX5" fmla="*/ 2929095 w 4074607"/>
                    <a:gd name="connsiteY5" fmla="*/ 366765 h 402568"/>
                    <a:gd name="connsiteX6" fmla="*/ 3315956 w 4074607"/>
                    <a:gd name="connsiteY6" fmla="*/ 160774 h 402568"/>
                    <a:gd name="connsiteX7" fmla="*/ 3697793 w 4074607"/>
                    <a:gd name="connsiteY7" fmla="*/ 361741 h 402568"/>
                    <a:gd name="connsiteX8" fmla="*/ 3928906 w 4074607"/>
                    <a:gd name="connsiteY8" fmla="*/ 331596 h 402568"/>
                    <a:gd name="connsiteX9" fmla="*/ 4074607 w 4074607"/>
                    <a:gd name="connsiteY9" fmla="*/ 0 h 40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74607" h="402568">
                      <a:moveTo>
                        <a:pt x="0" y="391886"/>
                      </a:moveTo>
                      <a:cubicBezTo>
                        <a:pt x="29726" y="219808"/>
                        <a:pt x="59452" y="47730"/>
                        <a:pt x="180870" y="45218"/>
                      </a:cubicBezTo>
                      <a:cubicBezTo>
                        <a:pt x="302288" y="42706"/>
                        <a:pt x="527539" y="342481"/>
                        <a:pt x="728506" y="376813"/>
                      </a:cubicBezTo>
                      <a:cubicBezTo>
                        <a:pt x="929473" y="411145"/>
                        <a:pt x="1220875" y="248697"/>
                        <a:pt x="1386673" y="251209"/>
                      </a:cubicBezTo>
                      <a:cubicBezTo>
                        <a:pt x="1552471" y="253721"/>
                        <a:pt x="1466222" y="372627"/>
                        <a:pt x="1723292" y="391886"/>
                      </a:cubicBezTo>
                      <a:cubicBezTo>
                        <a:pt x="1980362" y="411145"/>
                        <a:pt x="2663651" y="405284"/>
                        <a:pt x="2929095" y="366765"/>
                      </a:cubicBezTo>
                      <a:cubicBezTo>
                        <a:pt x="3194539" y="328246"/>
                        <a:pt x="3187840" y="161611"/>
                        <a:pt x="3315956" y="160774"/>
                      </a:cubicBezTo>
                      <a:cubicBezTo>
                        <a:pt x="3444072" y="159937"/>
                        <a:pt x="3595635" y="333271"/>
                        <a:pt x="3697793" y="361741"/>
                      </a:cubicBezTo>
                      <a:cubicBezTo>
                        <a:pt x="3799951" y="390211"/>
                        <a:pt x="3866104" y="391886"/>
                        <a:pt x="3928906" y="331596"/>
                      </a:cubicBezTo>
                      <a:cubicBezTo>
                        <a:pt x="3991708" y="271306"/>
                        <a:pt x="4033157" y="135653"/>
                        <a:pt x="4074607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/>
                </a:p>
              </p:txBody>
            </p:sp>
          </p:grpSp>
        </p:grpSp>
        <p:sp>
          <p:nvSpPr>
            <p:cNvPr id="22" name="CaixaDeTexto 21"/>
            <p:cNvSpPr txBox="1"/>
            <p:nvPr/>
          </p:nvSpPr>
          <p:spPr>
            <a:xfrm>
              <a:off x="7039402" y="4882841"/>
              <a:ext cx="16138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Período da Manhã</a:t>
              </a:r>
            </a:p>
          </p:txBody>
        </p:sp>
        <p:sp>
          <p:nvSpPr>
            <p:cNvPr id="23" name="Seta para a esquerda 22"/>
            <p:cNvSpPr/>
            <p:nvPr/>
          </p:nvSpPr>
          <p:spPr>
            <a:xfrm>
              <a:off x="6804248" y="4905184"/>
              <a:ext cx="360000" cy="18000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457200" y="1858472"/>
            <a:ext cx="843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2000" dirty="0"/>
              <a:t>Aprox. 35.000 alunos da rede (cada aluno possuirá 1 cartão) *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57200" y="2479248"/>
            <a:ext cx="84352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2000" dirty="0"/>
              <a:t>1 Leitor RFID por escola (poucos casos com 2 ou mais)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57200" y="3096256"/>
            <a:ext cx="84352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2000" dirty="0"/>
              <a:t>Cada leitor RFID pode ter até 4 antenas (maioria com 2)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57200" y="3689736"/>
            <a:ext cx="84352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2000" dirty="0"/>
              <a:t>Cada antena pode realizar várias leituras por cartão (ajustável)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57200" y="4310226"/>
            <a:ext cx="84352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2000" dirty="0"/>
              <a:t>Ao longo do dia podem ocorrer variações do fluxo de leitura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401876" y="6525344"/>
            <a:ext cx="27189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Turmas do 1º. ao 9º. anos das </a:t>
            </a:r>
            <a:r>
              <a:rPr lang="pt-BR" sz="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EMEF´s</a:t>
            </a:r>
            <a:endParaRPr lang="pt-BR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7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rma livre 50"/>
          <p:cNvSpPr/>
          <p:nvPr/>
        </p:nvSpPr>
        <p:spPr>
          <a:xfrm>
            <a:off x="132223" y="1413095"/>
            <a:ext cx="5375881" cy="3744097"/>
          </a:xfrm>
          <a:custGeom>
            <a:avLst/>
            <a:gdLst>
              <a:gd name="connsiteX0" fmla="*/ 556054 w 5523470"/>
              <a:gd name="connsiteY0" fmla="*/ 222422 h 3744097"/>
              <a:gd name="connsiteX1" fmla="*/ 556054 w 5523470"/>
              <a:gd name="connsiteY1" fmla="*/ 222422 h 3744097"/>
              <a:gd name="connsiteX2" fmla="*/ 494270 w 5523470"/>
              <a:gd name="connsiteY2" fmla="*/ 308919 h 3744097"/>
              <a:gd name="connsiteX3" fmla="*/ 457200 w 5523470"/>
              <a:gd name="connsiteY3" fmla="*/ 345989 h 3744097"/>
              <a:gd name="connsiteX4" fmla="*/ 395416 w 5523470"/>
              <a:gd name="connsiteY4" fmla="*/ 407773 h 3744097"/>
              <a:gd name="connsiteX5" fmla="*/ 395416 w 5523470"/>
              <a:gd name="connsiteY5" fmla="*/ 556054 h 3744097"/>
              <a:gd name="connsiteX6" fmla="*/ 444843 w 5523470"/>
              <a:gd name="connsiteY6" fmla="*/ 580767 h 3744097"/>
              <a:gd name="connsiteX7" fmla="*/ 481913 w 5523470"/>
              <a:gd name="connsiteY7" fmla="*/ 617838 h 3744097"/>
              <a:gd name="connsiteX8" fmla="*/ 481913 w 5523470"/>
              <a:gd name="connsiteY8" fmla="*/ 691978 h 3744097"/>
              <a:gd name="connsiteX9" fmla="*/ 383059 w 5523470"/>
              <a:gd name="connsiteY9" fmla="*/ 778476 h 3744097"/>
              <a:gd name="connsiteX10" fmla="*/ 345989 w 5523470"/>
              <a:gd name="connsiteY10" fmla="*/ 790832 h 3744097"/>
              <a:gd name="connsiteX11" fmla="*/ 271848 w 5523470"/>
              <a:gd name="connsiteY11" fmla="*/ 864973 h 3744097"/>
              <a:gd name="connsiteX12" fmla="*/ 247135 w 5523470"/>
              <a:gd name="connsiteY12" fmla="*/ 1186249 h 3744097"/>
              <a:gd name="connsiteX13" fmla="*/ 222421 w 5523470"/>
              <a:gd name="connsiteY13" fmla="*/ 1260389 h 3744097"/>
              <a:gd name="connsiteX14" fmla="*/ 148281 w 5523470"/>
              <a:gd name="connsiteY14" fmla="*/ 1334530 h 3744097"/>
              <a:gd name="connsiteX15" fmla="*/ 111211 w 5523470"/>
              <a:gd name="connsiteY15" fmla="*/ 1383957 h 3744097"/>
              <a:gd name="connsiteX16" fmla="*/ 74140 w 5523470"/>
              <a:gd name="connsiteY16" fmla="*/ 1408670 h 3744097"/>
              <a:gd name="connsiteX17" fmla="*/ 0 w 5523470"/>
              <a:gd name="connsiteY17" fmla="*/ 1507524 h 3744097"/>
              <a:gd name="connsiteX18" fmla="*/ 61784 w 5523470"/>
              <a:gd name="connsiteY18" fmla="*/ 1581665 h 3744097"/>
              <a:gd name="connsiteX19" fmla="*/ 86497 w 5523470"/>
              <a:gd name="connsiteY19" fmla="*/ 1618735 h 3744097"/>
              <a:gd name="connsiteX20" fmla="*/ 123567 w 5523470"/>
              <a:gd name="connsiteY20" fmla="*/ 1668162 h 3744097"/>
              <a:gd name="connsiteX21" fmla="*/ 135924 w 5523470"/>
              <a:gd name="connsiteY21" fmla="*/ 1717589 h 3744097"/>
              <a:gd name="connsiteX22" fmla="*/ 172994 w 5523470"/>
              <a:gd name="connsiteY22" fmla="*/ 1767016 h 3744097"/>
              <a:gd name="connsiteX23" fmla="*/ 222421 w 5523470"/>
              <a:gd name="connsiteY23" fmla="*/ 1841157 h 3744097"/>
              <a:gd name="connsiteX24" fmla="*/ 247135 w 5523470"/>
              <a:gd name="connsiteY24" fmla="*/ 1878227 h 3744097"/>
              <a:gd name="connsiteX25" fmla="*/ 259492 w 5523470"/>
              <a:gd name="connsiteY25" fmla="*/ 1927654 h 3744097"/>
              <a:gd name="connsiteX26" fmla="*/ 308919 w 5523470"/>
              <a:gd name="connsiteY26" fmla="*/ 2026508 h 3744097"/>
              <a:gd name="connsiteX27" fmla="*/ 321275 w 5523470"/>
              <a:gd name="connsiteY27" fmla="*/ 2063578 h 3744097"/>
              <a:gd name="connsiteX28" fmla="*/ 358346 w 5523470"/>
              <a:gd name="connsiteY28" fmla="*/ 2100649 h 3744097"/>
              <a:gd name="connsiteX29" fmla="*/ 444843 w 5523470"/>
              <a:gd name="connsiteY29" fmla="*/ 2187146 h 3744097"/>
              <a:gd name="connsiteX30" fmla="*/ 420129 w 5523470"/>
              <a:gd name="connsiteY30" fmla="*/ 2397211 h 3744097"/>
              <a:gd name="connsiteX31" fmla="*/ 407773 w 5523470"/>
              <a:gd name="connsiteY31" fmla="*/ 2434281 h 3744097"/>
              <a:gd name="connsiteX32" fmla="*/ 358346 w 5523470"/>
              <a:gd name="connsiteY32" fmla="*/ 2520778 h 3744097"/>
              <a:gd name="connsiteX33" fmla="*/ 345989 w 5523470"/>
              <a:gd name="connsiteY33" fmla="*/ 2557849 h 3744097"/>
              <a:gd name="connsiteX34" fmla="*/ 333632 w 5523470"/>
              <a:gd name="connsiteY34" fmla="*/ 2619632 h 3744097"/>
              <a:gd name="connsiteX35" fmla="*/ 284205 w 5523470"/>
              <a:gd name="connsiteY35" fmla="*/ 2693773 h 3744097"/>
              <a:gd name="connsiteX36" fmla="*/ 321275 w 5523470"/>
              <a:gd name="connsiteY36" fmla="*/ 2792627 h 3744097"/>
              <a:gd name="connsiteX37" fmla="*/ 345989 w 5523470"/>
              <a:gd name="connsiteY37" fmla="*/ 2866767 h 3744097"/>
              <a:gd name="connsiteX38" fmla="*/ 358346 w 5523470"/>
              <a:gd name="connsiteY38" fmla="*/ 2903838 h 3744097"/>
              <a:gd name="connsiteX39" fmla="*/ 432486 w 5523470"/>
              <a:gd name="connsiteY39" fmla="*/ 3015049 h 3744097"/>
              <a:gd name="connsiteX40" fmla="*/ 457200 w 5523470"/>
              <a:gd name="connsiteY40" fmla="*/ 3126259 h 3744097"/>
              <a:gd name="connsiteX41" fmla="*/ 481913 w 5523470"/>
              <a:gd name="connsiteY41" fmla="*/ 3163330 h 3744097"/>
              <a:gd name="connsiteX42" fmla="*/ 494270 w 5523470"/>
              <a:gd name="connsiteY42" fmla="*/ 3200400 h 3744097"/>
              <a:gd name="connsiteX43" fmla="*/ 518984 w 5523470"/>
              <a:gd name="connsiteY43" fmla="*/ 3348681 h 3744097"/>
              <a:gd name="connsiteX44" fmla="*/ 593124 w 5523470"/>
              <a:gd name="connsiteY44" fmla="*/ 3472249 h 3744097"/>
              <a:gd name="connsiteX45" fmla="*/ 642551 w 5523470"/>
              <a:gd name="connsiteY45" fmla="*/ 3484605 h 3744097"/>
              <a:gd name="connsiteX46" fmla="*/ 679621 w 5523470"/>
              <a:gd name="connsiteY46" fmla="*/ 3509319 h 3744097"/>
              <a:gd name="connsiteX47" fmla="*/ 729048 w 5523470"/>
              <a:gd name="connsiteY47" fmla="*/ 3521676 h 3744097"/>
              <a:gd name="connsiteX48" fmla="*/ 766119 w 5523470"/>
              <a:gd name="connsiteY48" fmla="*/ 3534032 h 3744097"/>
              <a:gd name="connsiteX49" fmla="*/ 852616 w 5523470"/>
              <a:gd name="connsiteY49" fmla="*/ 3608173 h 3744097"/>
              <a:gd name="connsiteX50" fmla="*/ 902043 w 5523470"/>
              <a:gd name="connsiteY50" fmla="*/ 3645243 h 3744097"/>
              <a:gd name="connsiteX51" fmla="*/ 939113 w 5523470"/>
              <a:gd name="connsiteY51" fmla="*/ 3669957 h 3744097"/>
              <a:gd name="connsiteX52" fmla="*/ 1013254 w 5523470"/>
              <a:gd name="connsiteY52" fmla="*/ 3731740 h 3744097"/>
              <a:gd name="connsiteX53" fmla="*/ 1124465 w 5523470"/>
              <a:gd name="connsiteY53" fmla="*/ 3744097 h 3744097"/>
              <a:gd name="connsiteX54" fmla="*/ 1878227 w 5523470"/>
              <a:gd name="connsiteY54" fmla="*/ 3731740 h 3744097"/>
              <a:gd name="connsiteX55" fmla="*/ 1989438 w 5523470"/>
              <a:gd name="connsiteY55" fmla="*/ 3669957 h 3744097"/>
              <a:gd name="connsiteX56" fmla="*/ 2088292 w 5523470"/>
              <a:gd name="connsiteY56" fmla="*/ 3645243 h 3744097"/>
              <a:gd name="connsiteX57" fmla="*/ 2211859 w 5523470"/>
              <a:gd name="connsiteY57" fmla="*/ 3657600 h 3744097"/>
              <a:gd name="connsiteX58" fmla="*/ 2261286 w 5523470"/>
              <a:gd name="connsiteY58" fmla="*/ 3669957 h 3744097"/>
              <a:gd name="connsiteX59" fmla="*/ 2335427 w 5523470"/>
              <a:gd name="connsiteY59" fmla="*/ 3682313 h 3744097"/>
              <a:gd name="connsiteX60" fmla="*/ 2372497 w 5523470"/>
              <a:gd name="connsiteY60" fmla="*/ 3694670 h 3744097"/>
              <a:gd name="connsiteX61" fmla="*/ 2755557 w 5523470"/>
              <a:gd name="connsiteY61" fmla="*/ 3645243 h 3744097"/>
              <a:gd name="connsiteX62" fmla="*/ 2780270 w 5523470"/>
              <a:gd name="connsiteY62" fmla="*/ 3608173 h 3744097"/>
              <a:gd name="connsiteX63" fmla="*/ 2792627 w 5523470"/>
              <a:gd name="connsiteY63" fmla="*/ 3571103 h 3744097"/>
              <a:gd name="connsiteX64" fmla="*/ 2829697 w 5523470"/>
              <a:gd name="connsiteY64" fmla="*/ 3521676 h 3744097"/>
              <a:gd name="connsiteX65" fmla="*/ 2854411 w 5523470"/>
              <a:gd name="connsiteY65" fmla="*/ 3484605 h 3744097"/>
              <a:gd name="connsiteX66" fmla="*/ 2965621 w 5523470"/>
              <a:gd name="connsiteY66" fmla="*/ 3410465 h 3744097"/>
              <a:gd name="connsiteX67" fmla="*/ 3027405 w 5523470"/>
              <a:gd name="connsiteY67" fmla="*/ 3398108 h 3744097"/>
              <a:gd name="connsiteX68" fmla="*/ 3126259 w 5523470"/>
              <a:gd name="connsiteY68" fmla="*/ 3348681 h 3744097"/>
              <a:gd name="connsiteX69" fmla="*/ 3286897 w 5523470"/>
              <a:gd name="connsiteY69" fmla="*/ 3286897 h 3744097"/>
              <a:gd name="connsiteX70" fmla="*/ 3398108 w 5523470"/>
              <a:gd name="connsiteY70" fmla="*/ 3237470 h 3744097"/>
              <a:gd name="connsiteX71" fmla="*/ 3435178 w 5523470"/>
              <a:gd name="connsiteY71" fmla="*/ 3212757 h 3744097"/>
              <a:gd name="connsiteX72" fmla="*/ 3472248 w 5523470"/>
              <a:gd name="connsiteY72" fmla="*/ 3200400 h 3744097"/>
              <a:gd name="connsiteX73" fmla="*/ 3731740 w 5523470"/>
              <a:gd name="connsiteY73" fmla="*/ 3188043 h 3744097"/>
              <a:gd name="connsiteX74" fmla="*/ 3768811 w 5523470"/>
              <a:gd name="connsiteY74" fmla="*/ 3138616 h 3744097"/>
              <a:gd name="connsiteX75" fmla="*/ 3805881 w 5523470"/>
              <a:gd name="connsiteY75" fmla="*/ 3101546 h 3744097"/>
              <a:gd name="connsiteX76" fmla="*/ 3830594 w 5523470"/>
              <a:gd name="connsiteY76" fmla="*/ 3052119 h 3744097"/>
              <a:gd name="connsiteX77" fmla="*/ 3855308 w 5523470"/>
              <a:gd name="connsiteY77" fmla="*/ 3015049 h 3744097"/>
              <a:gd name="connsiteX78" fmla="*/ 3917092 w 5523470"/>
              <a:gd name="connsiteY78" fmla="*/ 2903838 h 3744097"/>
              <a:gd name="connsiteX79" fmla="*/ 3991232 w 5523470"/>
              <a:gd name="connsiteY79" fmla="*/ 2854411 h 3744097"/>
              <a:gd name="connsiteX80" fmla="*/ 4053016 w 5523470"/>
              <a:gd name="connsiteY80" fmla="*/ 2829697 h 3744097"/>
              <a:gd name="connsiteX81" fmla="*/ 4361935 w 5523470"/>
              <a:gd name="connsiteY81" fmla="*/ 2817340 h 3744097"/>
              <a:gd name="connsiteX82" fmla="*/ 4510216 w 5523470"/>
              <a:gd name="connsiteY82" fmla="*/ 2755557 h 3744097"/>
              <a:gd name="connsiteX83" fmla="*/ 4596713 w 5523470"/>
              <a:gd name="connsiteY83" fmla="*/ 2669059 h 3744097"/>
              <a:gd name="connsiteX84" fmla="*/ 4646140 w 5523470"/>
              <a:gd name="connsiteY84" fmla="*/ 2619632 h 3744097"/>
              <a:gd name="connsiteX85" fmla="*/ 4744994 w 5523470"/>
              <a:gd name="connsiteY85" fmla="*/ 2570205 h 3744097"/>
              <a:gd name="connsiteX86" fmla="*/ 4880919 w 5523470"/>
              <a:gd name="connsiteY86" fmla="*/ 2545492 h 3744097"/>
              <a:gd name="connsiteX87" fmla="*/ 4917989 w 5523470"/>
              <a:gd name="connsiteY87" fmla="*/ 2520778 h 3744097"/>
              <a:gd name="connsiteX88" fmla="*/ 5004486 w 5523470"/>
              <a:gd name="connsiteY88" fmla="*/ 2496065 h 3744097"/>
              <a:gd name="connsiteX89" fmla="*/ 5078627 w 5523470"/>
              <a:gd name="connsiteY89" fmla="*/ 2446638 h 3744097"/>
              <a:gd name="connsiteX90" fmla="*/ 5165124 w 5523470"/>
              <a:gd name="connsiteY90" fmla="*/ 2397211 h 3744097"/>
              <a:gd name="connsiteX91" fmla="*/ 5239265 w 5523470"/>
              <a:gd name="connsiteY91" fmla="*/ 2298357 h 3744097"/>
              <a:gd name="connsiteX92" fmla="*/ 5276335 w 5523470"/>
              <a:gd name="connsiteY92" fmla="*/ 2261286 h 3744097"/>
              <a:gd name="connsiteX93" fmla="*/ 5325762 w 5523470"/>
              <a:gd name="connsiteY93" fmla="*/ 2187146 h 3744097"/>
              <a:gd name="connsiteX94" fmla="*/ 5412259 w 5523470"/>
              <a:gd name="connsiteY94" fmla="*/ 2125362 h 3744097"/>
              <a:gd name="connsiteX95" fmla="*/ 5461686 w 5523470"/>
              <a:gd name="connsiteY95" fmla="*/ 2026508 h 3744097"/>
              <a:gd name="connsiteX96" fmla="*/ 5511113 w 5523470"/>
              <a:gd name="connsiteY96" fmla="*/ 1915297 h 3744097"/>
              <a:gd name="connsiteX97" fmla="*/ 5523470 w 5523470"/>
              <a:gd name="connsiteY97" fmla="*/ 1853513 h 3744097"/>
              <a:gd name="connsiteX98" fmla="*/ 5511113 w 5523470"/>
              <a:gd name="connsiteY98" fmla="*/ 1495167 h 3744097"/>
              <a:gd name="connsiteX99" fmla="*/ 5498757 w 5523470"/>
              <a:gd name="connsiteY99" fmla="*/ 1173892 h 3744097"/>
              <a:gd name="connsiteX100" fmla="*/ 5486400 w 5523470"/>
              <a:gd name="connsiteY100" fmla="*/ 1075038 h 3744097"/>
              <a:gd name="connsiteX101" fmla="*/ 5436973 w 5523470"/>
              <a:gd name="connsiteY101" fmla="*/ 1013254 h 3744097"/>
              <a:gd name="connsiteX102" fmla="*/ 5424616 w 5523470"/>
              <a:gd name="connsiteY102" fmla="*/ 963827 h 3744097"/>
              <a:gd name="connsiteX103" fmla="*/ 5387546 w 5523470"/>
              <a:gd name="connsiteY103" fmla="*/ 926757 h 3744097"/>
              <a:gd name="connsiteX104" fmla="*/ 5362832 w 5523470"/>
              <a:gd name="connsiteY104" fmla="*/ 889686 h 3744097"/>
              <a:gd name="connsiteX105" fmla="*/ 5338119 w 5523470"/>
              <a:gd name="connsiteY105" fmla="*/ 827903 h 3744097"/>
              <a:gd name="connsiteX106" fmla="*/ 5313405 w 5523470"/>
              <a:gd name="connsiteY106" fmla="*/ 778476 h 3744097"/>
              <a:gd name="connsiteX107" fmla="*/ 5288692 w 5523470"/>
              <a:gd name="connsiteY107" fmla="*/ 704335 h 3744097"/>
              <a:gd name="connsiteX108" fmla="*/ 5251621 w 5523470"/>
              <a:gd name="connsiteY108" fmla="*/ 667265 h 3744097"/>
              <a:gd name="connsiteX109" fmla="*/ 5189838 w 5523470"/>
              <a:gd name="connsiteY109" fmla="*/ 556054 h 3744097"/>
              <a:gd name="connsiteX110" fmla="*/ 5152767 w 5523470"/>
              <a:gd name="connsiteY110" fmla="*/ 518984 h 3744097"/>
              <a:gd name="connsiteX111" fmla="*/ 5103340 w 5523470"/>
              <a:gd name="connsiteY111" fmla="*/ 444843 h 3744097"/>
              <a:gd name="connsiteX112" fmla="*/ 5004486 w 5523470"/>
              <a:gd name="connsiteY112" fmla="*/ 370703 h 3744097"/>
              <a:gd name="connsiteX113" fmla="*/ 4979773 w 5523470"/>
              <a:gd name="connsiteY113" fmla="*/ 333632 h 3744097"/>
              <a:gd name="connsiteX114" fmla="*/ 4893275 w 5523470"/>
              <a:gd name="connsiteY114" fmla="*/ 284205 h 3744097"/>
              <a:gd name="connsiteX115" fmla="*/ 4856205 w 5523470"/>
              <a:gd name="connsiteY115" fmla="*/ 247135 h 3744097"/>
              <a:gd name="connsiteX116" fmla="*/ 4757351 w 5523470"/>
              <a:gd name="connsiteY116" fmla="*/ 222422 h 3744097"/>
              <a:gd name="connsiteX117" fmla="*/ 4695567 w 5523470"/>
              <a:gd name="connsiteY117" fmla="*/ 197708 h 3744097"/>
              <a:gd name="connsiteX118" fmla="*/ 4164227 w 5523470"/>
              <a:gd name="connsiteY118" fmla="*/ 160638 h 3744097"/>
              <a:gd name="connsiteX119" fmla="*/ 2706129 w 5523470"/>
              <a:gd name="connsiteY119" fmla="*/ 135924 h 3744097"/>
              <a:gd name="connsiteX120" fmla="*/ 2669059 w 5523470"/>
              <a:gd name="connsiteY120" fmla="*/ 61784 h 3744097"/>
              <a:gd name="connsiteX121" fmla="*/ 2545492 w 5523470"/>
              <a:gd name="connsiteY121" fmla="*/ 0 h 3744097"/>
              <a:gd name="connsiteX122" fmla="*/ 2298357 w 5523470"/>
              <a:gd name="connsiteY122" fmla="*/ 12357 h 3744097"/>
              <a:gd name="connsiteX123" fmla="*/ 2248929 w 5523470"/>
              <a:gd name="connsiteY123" fmla="*/ 24713 h 3744097"/>
              <a:gd name="connsiteX124" fmla="*/ 2174789 w 5523470"/>
              <a:gd name="connsiteY124" fmla="*/ 37070 h 3744097"/>
              <a:gd name="connsiteX125" fmla="*/ 2100648 w 5523470"/>
              <a:gd name="connsiteY125" fmla="*/ 61784 h 3744097"/>
              <a:gd name="connsiteX126" fmla="*/ 1952367 w 5523470"/>
              <a:gd name="connsiteY126" fmla="*/ 74140 h 3744097"/>
              <a:gd name="connsiteX127" fmla="*/ 1915297 w 5523470"/>
              <a:gd name="connsiteY127" fmla="*/ 86497 h 3744097"/>
              <a:gd name="connsiteX128" fmla="*/ 1828800 w 5523470"/>
              <a:gd name="connsiteY128" fmla="*/ 37070 h 3744097"/>
              <a:gd name="connsiteX129" fmla="*/ 1791729 w 5523470"/>
              <a:gd name="connsiteY129" fmla="*/ 12357 h 3744097"/>
              <a:gd name="connsiteX130" fmla="*/ 1507524 w 5523470"/>
              <a:gd name="connsiteY130" fmla="*/ 49427 h 3744097"/>
              <a:gd name="connsiteX131" fmla="*/ 1396313 w 5523470"/>
              <a:gd name="connsiteY131" fmla="*/ 86497 h 3744097"/>
              <a:gd name="connsiteX132" fmla="*/ 1359243 w 5523470"/>
              <a:gd name="connsiteY132" fmla="*/ 98854 h 3744097"/>
              <a:gd name="connsiteX133" fmla="*/ 1285102 w 5523470"/>
              <a:gd name="connsiteY133" fmla="*/ 74140 h 3744097"/>
              <a:gd name="connsiteX134" fmla="*/ 1248032 w 5523470"/>
              <a:gd name="connsiteY134" fmla="*/ 61784 h 3744097"/>
              <a:gd name="connsiteX135" fmla="*/ 1013254 w 5523470"/>
              <a:gd name="connsiteY135" fmla="*/ 74140 h 3744097"/>
              <a:gd name="connsiteX136" fmla="*/ 939113 w 5523470"/>
              <a:gd name="connsiteY136" fmla="*/ 123567 h 3744097"/>
              <a:gd name="connsiteX137" fmla="*/ 654908 w 5523470"/>
              <a:gd name="connsiteY137" fmla="*/ 135924 h 3744097"/>
              <a:gd name="connsiteX138" fmla="*/ 580767 w 5523470"/>
              <a:gd name="connsiteY138" fmla="*/ 185351 h 3744097"/>
              <a:gd name="connsiteX139" fmla="*/ 556054 w 5523470"/>
              <a:gd name="connsiteY139" fmla="*/ 222422 h 3744097"/>
              <a:gd name="connsiteX0" fmla="*/ 494432 w 5461848"/>
              <a:gd name="connsiteY0" fmla="*/ 222422 h 3744097"/>
              <a:gd name="connsiteX1" fmla="*/ 494432 w 5461848"/>
              <a:gd name="connsiteY1" fmla="*/ 222422 h 3744097"/>
              <a:gd name="connsiteX2" fmla="*/ 432648 w 5461848"/>
              <a:gd name="connsiteY2" fmla="*/ 308919 h 3744097"/>
              <a:gd name="connsiteX3" fmla="*/ 395578 w 5461848"/>
              <a:gd name="connsiteY3" fmla="*/ 345989 h 3744097"/>
              <a:gd name="connsiteX4" fmla="*/ 333794 w 5461848"/>
              <a:gd name="connsiteY4" fmla="*/ 407773 h 3744097"/>
              <a:gd name="connsiteX5" fmla="*/ 333794 w 5461848"/>
              <a:gd name="connsiteY5" fmla="*/ 556054 h 3744097"/>
              <a:gd name="connsiteX6" fmla="*/ 383221 w 5461848"/>
              <a:gd name="connsiteY6" fmla="*/ 580767 h 3744097"/>
              <a:gd name="connsiteX7" fmla="*/ 420291 w 5461848"/>
              <a:gd name="connsiteY7" fmla="*/ 617838 h 3744097"/>
              <a:gd name="connsiteX8" fmla="*/ 420291 w 5461848"/>
              <a:gd name="connsiteY8" fmla="*/ 691978 h 3744097"/>
              <a:gd name="connsiteX9" fmla="*/ 321437 w 5461848"/>
              <a:gd name="connsiteY9" fmla="*/ 778476 h 3744097"/>
              <a:gd name="connsiteX10" fmla="*/ 284367 w 5461848"/>
              <a:gd name="connsiteY10" fmla="*/ 790832 h 3744097"/>
              <a:gd name="connsiteX11" fmla="*/ 210226 w 5461848"/>
              <a:gd name="connsiteY11" fmla="*/ 864973 h 3744097"/>
              <a:gd name="connsiteX12" fmla="*/ 185513 w 5461848"/>
              <a:gd name="connsiteY12" fmla="*/ 1186249 h 3744097"/>
              <a:gd name="connsiteX13" fmla="*/ 160799 w 5461848"/>
              <a:gd name="connsiteY13" fmla="*/ 1260389 h 3744097"/>
              <a:gd name="connsiteX14" fmla="*/ 86659 w 5461848"/>
              <a:gd name="connsiteY14" fmla="*/ 1334530 h 3744097"/>
              <a:gd name="connsiteX15" fmla="*/ 49589 w 5461848"/>
              <a:gd name="connsiteY15" fmla="*/ 1383957 h 3744097"/>
              <a:gd name="connsiteX16" fmla="*/ 12518 w 5461848"/>
              <a:gd name="connsiteY16" fmla="*/ 1408670 h 3744097"/>
              <a:gd name="connsiteX17" fmla="*/ 37232 w 5461848"/>
              <a:gd name="connsiteY17" fmla="*/ 1507524 h 3744097"/>
              <a:gd name="connsiteX18" fmla="*/ 162 w 5461848"/>
              <a:gd name="connsiteY18" fmla="*/ 1581665 h 3744097"/>
              <a:gd name="connsiteX19" fmla="*/ 24875 w 5461848"/>
              <a:gd name="connsiteY19" fmla="*/ 1618735 h 3744097"/>
              <a:gd name="connsiteX20" fmla="*/ 61945 w 5461848"/>
              <a:gd name="connsiteY20" fmla="*/ 1668162 h 3744097"/>
              <a:gd name="connsiteX21" fmla="*/ 74302 w 5461848"/>
              <a:gd name="connsiteY21" fmla="*/ 1717589 h 3744097"/>
              <a:gd name="connsiteX22" fmla="*/ 111372 w 5461848"/>
              <a:gd name="connsiteY22" fmla="*/ 1767016 h 3744097"/>
              <a:gd name="connsiteX23" fmla="*/ 160799 w 5461848"/>
              <a:gd name="connsiteY23" fmla="*/ 1841157 h 3744097"/>
              <a:gd name="connsiteX24" fmla="*/ 185513 w 5461848"/>
              <a:gd name="connsiteY24" fmla="*/ 1878227 h 3744097"/>
              <a:gd name="connsiteX25" fmla="*/ 197870 w 5461848"/>
              <a:gd name="connsiteY25" fmla="*/ 1927654 h 3744097"/>
              <a:gd name="connsiteX26" fmla="*/ 247297 w 5461848"/>
              <a:gd name="connsiteY26" fmla="*/ 2026508 h 3744097"/>
              <a:gd name="connsiteX27" fmla="*/ 259653 w 5461848"/>
              <a:gd name="connsiteY27" fmla="*/ 2063578 h 3744097"/>
              <a:gd name="connsiteX28" fmla="*/ 296724 w 5461848"/>
              <a:gd name="connsiteY28" fmla="*/ 2100649 h 3744097"/>
              <a:gd name="connsiteX29" fmla="*/ 383221 w 5461848"/>
              <a:gd name="connsiteY29" fmla="*/ 2187146 h 3744097"/>
              <a:gd name="connsiteX30" fmla="*/ 358507 w 5461848"/>
              <a:gd name="connsiteY30" fmla="*/ 2397211 h 3744097"/>
              <a:gd name="connsiteX31" fmla="*/ 346151 w 5461848"/>
              <a:gd name="connsiteY31" fmla="*/ 2434281 h 3744097"/>
              <a:gd name="connsiteX32" fmla="*/ 296724 w 5461848"/>
              <a:gd name="connsiteY32" fmla="*/ 2520778 h 3744097"/>
              <a:gd name="connsiteX33" fmla="*/ 284367 w 5461848"/>
              <a:gd name="connsiteY33" fmla="*/ 2557849 h 3744097"/>
              <a:gd name="connsiteX34" fmla="*/ 272010 w 5461848"/>
              <a:gd name="connsiteY34" fmla="*/ 2619632 h 3744097"/>
              <a:gd name="connsiteX35" fmla="*/ 222583 w 5461848"/>
              <a:gd name="connsiteY35" fmla="*/ 2693773 h 3744097"/>
              <a:gd name="connsiteX36" fmla="*/ 259653 w 5461848"/>
              <a:gd name="connsiteY36" fmla="*/ 2792627 h 3744097"/>
              <a:gd name="connsiteX37" fmla="*/ 284367 w 5461848"/>
              <a:gd name="connsiteY37" fmla="*/ 2866767 h 3744097"/>
              <a:gd name="connsiteX38" fmla="*/ 296724 w 5461848"/>
              <a:gd name="connsiteY38" fmla="*/ 2903838 h 3744097"/>
              <a:gd name="connsiteX39" fmla="*/ 370864 w 5461848"/>
              <a:gd name="connsiteY39" fmla="*/ 3015049 h 3744097"/>
              <a:gd name="connsiteX40" fmla="*/ 395578 w 5461848"/>
              <a:gd name="connsiteY40" fmla="*/ 3126259 h 3744097"/>
              <a:gd name="connsiteX41" fmla="*/ 420291 w 5461848"/>
              <a:gd name="connsiteY41" fmla="*/ 3163330 h 3744097"/>
              <a:gd name="connsiteX42" fmla="*/ 432648 w 5461848"/>
              <a:gd name="connsiteY42" fmla="*/ 3200400 h 3744097"/>
              <a:gd name="connsiteX43" fmla="*/ 457362 w 5461848"/>
              <a:gd name="connsiteY43" fmla="*/ 3348681 h 3744097"/>
              <a:gd name="connsiteX44" fmla="*/ 531502 w 5461848"/>
              <a:gd name="connsiteY44" fmla="*/ 3472249 h 3744097"/>
              <a:gd name="connsiteX45" fmla="*/ 580929 w 5461848"/>
              <a:gd name="connsiteY45" fmla="*/ 3484605 h 3744097"/>
              <a:gd name="connsiteX46" fmla="*/ 617999 w 5461848"/>
              <a:gd name="connsiteY46" fmla="*/ 3509319 h 3744097"/>
              <a:gd name="connsiteX47" fmla="*/ 667426 w 5461848"/>
              <a:gd name="connsiteY47" fmla="*/ 3521676 h 3744097"/>
              <a:gd name="connsiteX48" fmla="*/ 704497 w 5461848"/>
              <a:gd name="connsiteY48" fmla="*/ 3534032 h 3744097"/>
              <a:gd name="connsiteX49" fmla="*/ 790994 w 5461848"/>
              <a:gd name="connsiteY49" fmla="*/ 3608173 h 3744097"/>
              <a:gd name="connsiteX50" fmla="*/ 840421 w 5461848"/>
              <a:gd name="connsiteY50" fmla="*/ 3645243 h 3744097"/>
              <a:gd name="connsiteX51" fmla="*/ 877491 w 5461848"/>
              <a:gd name="connsiteY51" fmla="*/ 3669957 h 3744097"/>
              <a:gd name="connsiteX52" fmla="*/ 951632 w 5461848"/>
              <a:gd name="connsiteY52" fmla="*/ 3731740 h 3744097"/>
              <a:gd name="connsiteX53" fmla="*/ 1062843 w 5461848"/>
              <a:gd name="connsiteY53" fmla="*/ 3744097 h 3744097"/>
              <a:gd name="connsiteX54" fmla="*/ 1816605 w 5461848"/>
              <a:gd name="connsiteY54" fmla="*/ 3731740 h 3744097"/>
              <a:gd name="connsiteX55" fmla="*/ 1927816 w 5461848"/>
              <a:gd name="connsiteY55" fmla="*/ 3669957 h 3744097"/>
              <a:gd name="connsiteX56" fmla="*/ 2026670 w 5461848"/>
              <a:gd name="connsiteY56" fmla="*/ 3645243 h 3744097"/>
              <a:gd name="connsiteX57" fmla="*/ 2150237 w 5461848"/>
              <a:gd name="connsiteY57" fmla="*/ 3657600 h 3744097"/>
              <a:gd name="connsiteX58" fmla="*/ 2199664 w 5461848"/>
              <a:gd name="connsiteY58" fmla="*/ 3669957 h 3744097"/>
              <a:gd name="connsiteX59" fmla="*/ 2273805 w 5461848"/>
              <a:gd name="connsiteY59" fmla="*/ 3682313 h 3744097"/>
              <a:gd name="connsiteX60" fmla="*/ 2310875 w 5461848"/>
              <a:gd name="connsiteY60" fmla="*/ 3694670 h 3744097"/>
              <a:gd name="connsiteX61" fmla="*/ 2693935 w 5461848"/>
              <a:gd name="connsiteY61" fmla="*/ 3645243 h 3744097"/>
              <a:gd name="connsiteX62" fmla="*/ 2718648 w 5461848"/>
              <a:gd name="connsiteY62" fmla="*/ 3608173 h 3744097"/>
              <a:gd name="connsiteX63" fmla="*/ 2731005 w 5461848"/>
              <a:gd name="connsiteY63" fmla="*/ 3571103 h 3744097"/>
              <a:gd name="connsiteX64" fmla="*/ 2768075 w 5461848"/>
              <a:gd name="connsiteY64" fmla="*/ 3521676 h 3744097"/>
              <a:gd name="connsiteX65" fmla="*/ 2792789 w 5461848"/>
              <a:gd name="connsiteY65" fmla="*/ 3484605 h 3744097"/>
              <a:gd name="connsiteX66" fmla="*/ 2903999 w 5461848"/>
              <a:gd name="connsiteY66" fmla="*/ 3410465 h 3744097"/>
              <a:gd name="connsiteX67" fmla="*/ 2965783 w 5461848"/>
              <a:gd name="connsiteY67" fmla="*/ 3398108 h 3744097"/>
              <a:gd name="connsiteX68" fmla="*/ 3064637 w 5461848"/>
              <a:gd name="connsiteY68" fmla="*/ 3348681 h 3744097"/>
              <a:gd name="connsiteX69" fmla="*/ 3225275 w 5461848"/>
              <a:gd name="connsiteY69" fmla="*/ 3286897 h 3744097"/>
              <a:gd name="connsiteX70" fmla="*/ 3336486 w 5461848"/>
              <a:gd name="connsiteY70" fmla="*/ 3237470 h 3744097"/>
              <a:gd name="connsiteX71" fmla="*/ 3373556 w 5461848"/>
              <a:gd name="connsiteY71" fmla="*/ 3212757 h 3744097"/>
              <a:gd name="connsiteX72" fmla="*/ 3410626 w 5461848"/>
              <a:gd name="connsiteY72" fmla="*/ 3200400 h 3744097"/>
              <a:gd name="connsiteX73" fmla="*/ 3670118 w 5461848"/>
              <a:gd name="connsiteY73" fmla="*/ 3188043 h 3744097"/>
              <a:gd name="connsiteX74" fmla="*/ 3707189 w 5461848"/>
              <a:gd name="connsiteY74" fmla="*/ 3138616 h 3744097"/>
              <a:gd name="connsiteX75" fmla="*/ 3744259 w 5461848"/>
              <a:gd name="connsiteY75" fmla="*/ 3101546 h 3744097"/>
              <a:gd name="connsiteX76" fmla="*/ 3768972 w 5461848"/>
              <a:gd name="connsiteY76" fmla="*/ 3052119 h 3744097"/>
              <a:gd name="connsiteX77" fmla="*/ 3793686 w 5461848"/>
              <a:gd name="connsiteY77" fmla="*/ 3015049 h 3744097"/>
              <a:gd name="connsiteX78" fmla="*/ 3855470 w 5461848"/>
              <a:gd name="connsiteY78" fmla="*/ 2903838 h 3744097"/>
              <a:gd name="connsiteX79" fmla="*/ 3929610 w 5461848"/>
              <a:gd name="connsiteY79" fmla="*/ 2854411 h 3744097"/>
              <a:gd name="connsiteX80" fmla="*/ 3991394 w 5461848"/>
              <a:gd name="connsiteY80" fmla="*/ 2829697 h 3744097"/>
              <a:gd name="connsiteX81" fmla="*/ 4300313 w 5461848"/>
              <a:gd name="connsiteY81" fmla="*/ 2817340 h 3744097"/>
              <a:gd name="connsiteX82" fmla="*/ 4448594 w 5461848"/>
              <a:gd name="connsiteY82" fmla="*/ 2755557 h 3744097"/>
              <a:gd name="connsiteX83" fmla="*/ 4535091 w 5461848"/>
              <a:gd name="connsiteY83" fmla="*/ 2669059 h 3744097"/>
              <a:gd name="connsiteX84" fmla="*/ 4584518 w 5461848"/>
              <a:gd name="connsiteY84" fmla="*/ 2619632 h 3744097"/>
              <a:gd name="connsiteX85" fmla="*/ 4683372 w 5461848"/>
              <a:gd name="connsiteY85" fmla="*/ 2570205 h 3744097"/>
              <a:gd name="connsiteX86" fmla="*/ 4819297 w 5461848"/>
              <a:gd name="connsiteY86" fmla="*/ 2545492 h 3744097"/>
              <a:gd name="connsiteX87" fmla="*/ 4856367 w 5461848"/>
              <a:gd name="connsiteY87" fmla="*/ 2520778 h 3744097"/>
              <a:gd name="connsiteX88" fmla="*/ 4942864 w 5461848"/>
              <a:gd name="connsiteY88" fmla="*/ 2496065 h 3744097"/>
              <a:gd name="connsiteX89" fmla="*/ 5017005 w 5461848"/>
              <a:gd name="connsiteY89" fmla="*/ 2446638 h 3744097"/>
              <a:gd name="connsiteX90" fmla="*/ 5103502 w 5461848"/>
              <a:gd name="connsiteY90" fmla="*/ 2397211 h 3744097"/>
              <a:gd name="connsiteX91" fmla="*/ 5177643 w 5461848"/>
              <a:gd name="connsiteY91" fmla="*/ 2298357 h 3744097"/>
              <a:gd name="connsiteX92" fmla="*/ 5214713 w 5461848"/>
              <a:gd name="connsiteY92" fmla="*/ 2261286 h 3744097"/>
              <a:gd name="connsiteX93" fmla="*/ 5264140 w 5461848"/>
              <a:gd name="connsiteY93" fmla="*/ 2187146 h 3744097"/>
              <a:gd name="connsiteX94" fmla="*/ 5350637 w 5461848"/>
              <a:gd name="connsiteY94" fmla="*/ 2125362 h 3744097"/>
              <a:gd name="connsiteX95" fmla="*/ 5400064 w 5461848"/>
              <a:gd name="connsiteY95" fmla="*/ 2026508 h 3744097"/>
              <a:gd name="connsiteX96" fmla="*/ 5449491 w 5461848"/>
              <a:gd name="connsiteY96" fmla="*/ 1915297 h 3744097"/>
              <a:gd name="connsiteX97" fmla="*/ 5461848 w 5461848"/>
              <a:gd name="connsiteY97" fmla="*/ 1853513 h 3744097"/>
              <a:gd name="connsiteX98" fmla="*/ 5449491 w 5461848"/>
              <a:gd name="connsiteY98" fmla="*/ 1495167 h 3744097"/>
              <a:gd name="connsiteX99" fmla="*/ 5437135 w 5461848"/>
              <a:gd name="connsiteY99" fmla="*/ 1173892 h 3744097"/>
              <a:gd name="connsiteX100" fmla="*/ 5424778 w 5461848"/>
              <a:gd name="connsiteY100" fmla="*/ 1075038 h 3744097"/>
              <a:gd name="connsiteX101" fmla="*/ 5375351 w 5461848"/>
              <a:gd name="connsiteY101" fmla="*/ 1013254 h 3744097"/>
              <a:gd name="connsiteX102" fmla="*/ 5362994 w 5461848"/>
              <a:gd name="connsiteY102" fmla="*/ 963827 h 3744097"/>
              <a:gd name="connsiteX103" fmla="*/ 5325924 w 5461848"/>
              <a:gd name="connsiteY103" fmla="*/ 926757 h 3744097"/>
              <a:gd name="connsiteX104" fmla="*/ 5301210 w 5461848"/>
              <a:gd name="connsiteY104" fmla="*/ 889686 h 3744097"/>
              <a:gd name="connsiteX105" fmla="*/ 5276497 w 5461848"/>
              <a:gd name="connsiteY105" fmla="*/ 827903 h 3744097"/>
              <a:gd name="connsiteX106" fmla="*/ 5251783 w 5461848"/>
              <a:gd name="connsiteY106" fmla="*/ 778476 h 3744097"/>
              <a:gd name="connsiteX107" fmla="*/ 5227070 w 5461848"/>
              <a:gd name="connsiteY107" fmla="*/ 704335 h 3744097"/>
              <a:gd name="connsiteX108" fmla="*/ 5189999 w 5461848"/>
              <a:gd name="connsiteY108" fmla="*/ 667265 h 3744097"/>
              <a:gd name="connsiteX109" fmla="*/ 5128216 w 5461848"/>
              <a:gd name="connsiteY109" fmla="*/ 556054 h 3744097"/>
              <a:gd name="connsiteX110" fmla="*/ 5091145 w 5461848"/>
              <a:gd name="connsiteY110" fmla="*/ 518984 h 3744097"/>
              <a:gd name="connsiteX111" fmla="*/ 5041718 w 5461848"/>
              <a:gd name="connsiteY111" fmla="*/ 444843 h 3744097"/>
              <a:gd name="connsiteX112" fmla="*/ 4942864 w 5461848"/>
              <a:gd name="connsiteY112" fmla="*/ 370703 h 3744097"/>
              <a:gd name="connsiteX113" fmla="*/ 4918151 w 5461848"/>
              <a:gd name="connsiteY113" fmla="*/ 333632 h 3744097"/>
              <a:gd name="connsiteX114" fmla="*/ 4831653 w 5461848"/>
              <a:gd name="connsiteY114" fmla="*/ 284205 h 3744097"/>
              <a:gd name="connsiteX115" fmla="*/ 4794583 w 5461848"/>
              <a:gd name="connsiteY115" fmla="*/ 247135 h 3744097"/>
              <a:gd name="connsiteX116" fmla="*/ 4695729 w 5461848"/>
              <a:gd name="connsiteY116" fmla="*/ 222422 h 3744097"/>
              <a:gd name="connsiteX117" fmla="*/ 4633945 w 5461848"/>
              <a:gd name="connsiteY117" fmla="*/ 197708 h 3744097"/>
              <a:gd name="connsiteX118" fmla="*/ 4102605 w 5461848"/>
              <a:gd name="connsiteY118" fmla="*/ 160638 h 3744097"/>
              <a:gd name="connsiteX119" fmla="*/ 2644507 w 5461848"/>
              <a:gd name="connsiteY119" fmla="*/ 135924 h 3744097"/>
              <a:gd name="connsiteX120" fmla="*/ 2607437 w 5461848"/>
              <a:gd name="connsiteY120" fmla="*/ 61784 h 3744097"/>
              <a:gd name="connsiteX121" fmla="*/ 2483870 w 5461848"/>
              <a:gd name="connsiteY121" fmla="*/ 0 h 3744097"/>
              <a:gd name="connsiteX122" fmla="*/ 2236735 w 5461848"/>
              <a:gd name="connsiteY122" fmla="*/ 12357 h 3744097"/>
              <a:gd name="connsiteX123" fmla="*/ 2187307 w 5461848"/>
              <a:gd name="connsiteY123" fmla="*/ 24713 h 3744097"/>
              <a:gd name="connsiteX124" fmla="*/ 2113167 w 5461848"/>
              <a:gd name="connsiteY124" fmla="*/ 37070 h 3744097"/>
              <a:gd name="connsiteX125" fmla="*/ 2039026 w 5461848"/>
              <a:gd name="connsiteY125" fmla="*/ 61784 h 3744097"/>
              <a:gd name="connsiteX126" fmla="*/ 1890745 w 5461848"/>
              <a:gd name="connsiteY126" fmla="*/ 74140 h 3744097"/>
              <a:gd name="connsiteX127" fmla="*/ 1853675 w 5461848"/>
              <a:gd name="connsiteY127" fmla="*/ 86497 h 3744097"/>
              <a:gd name="connsiteX128" fmla="*/ 1767178 w 5461848"/>
              <a:gd name="connsiteY128" fmla="*/ 37070 h 3744097"/>
              <a:gd name="connsiteX129" fmla="*/ 1730107 w 5461848"/>
              <a:gd name="connsiteY129" fmla="*/ 12357 h 3744097"/>
              <a:gd name="connsiteX130" fmla="*/ 1445902 w 5461848"/>
              <a:gd name="connsiteY130" fmla="*/ 49427 h 3744097"/>
              <a:gd name="connsiteX131" fmla="*/ 1334691 w 5461848"/>
              <a:gd name="connsiteY131" fmla="*/ 86497 h 3744097"/>
              <a:gd name="connsiteX132" fmla="*/ 1297621 w 5461848"/>
              <a:gd name="connsiteY132" fmla="*/ 98854 h 3744097"/>
              <a:gd name="connsiteX133" fmla="*/ 1223480 w 5461848"/>
              <a:gd name="connsiteY133" fmla="*/ 74140 h 3744097"/>
              <a:gd name="connsiteX134" fmla="*/ 1186410 w 5461848"/>
              <a:gd name="connsiteY134" fmla="*/ 61784 h 3744097"/>
              <a:gd name="connsiteX135" fmla="*/ 951632 w 5461848"/>
              <a:gd name="connsiteY135" fmla="*/ 74140 h 3744097"/>
              <a:gd name="connsiteX136" fmla="*/ 877491 w 5461848"/>
              <a:gd name="connsiteY136" fmla="*/ 123567 h 3744097"/>
              <a:gd name="connsiteX137" fmla="*/ 593286 w 5461848"/>
              <a:gd name="connsiteY137" fmla="*/ 135924 h 3744097"/>
              <a:gd name="connsiteX138" fmla="*/ 519145 w 5461848"/>
              <a:gd name="connsiteY138" fmla="*/ 185351 h 3744097"/>
              <a:gd name="connsiteX139" fmla="*/ 494432 w 5461848"/>
              <a:gd name="connsiteY139" fmla="*/ 222422 h 3744097"/>
              <a:gd name="connsiteX0" fmla="*/ 494678 w 5462094"/>
              <a:gd name="connsiteY0" fmla="*/ 222422 h 3744097"/>
              <a:gd name="connsiteX1" fmla="*/ 494678 w 5462094"/>
              <a:gd name="connsiteY1" fmla="*/ 222422 h 3744097"/>
              <a:gd name="connsiteX2" fmla="*/ 432894 w 5462094"/>
              <a:gd name="connsiteY2" fmla="*/ 308919 h 3744097"/>
              <a:gd name="connsiteX3" fmla="*/ 395824 w 5462094"/>
              <a:gd name="connsiteY3" fmla="*/ 345989 h 3744097"/>
              <a:gd name="connsiteX4" fmla="*/ 334040 w 5462094"/>
              <a:gd name="connsiteY4" fmla="*/ 407773 h 3744097"/>
              <a:gd name="connsiteX5" fmla="*/ 334040 w 5462094"/>
              <a:gd name="connsiteY5" fmla="*/ 556054 h 3744097"/>
              <a:gd name="connsiteX6" fmla="*/ 383467 w 5462094"/>
              <a:gd name="connsiteY6" fmla="*/ 580767 h 3744097"/>
              <a:gd name="connsiteX7" fmla="*/ 420537 w 5462094"/>
              <a:gd name="connsiteY7" fmla="*/ 617838 h 3744097"/>
              <a:gd name="connsiteX8" fmla="*/ 420537 w 5462094"/>
              <a:gd name="connsiteY8" fmla="*/ 691978 h 3744097"/>
              <a:gd name="connsiteX9" fmla="*/ 321683 w 5462094"/>
              <a:gd name="connsiteY9" fmla="*/ 778476 h 3744097"/>
              <a:gd name="connsiteX10" fmla="*/ 284613 w 5462094"/>
              <a:gd name="connsiteY10" fmla="*/ 790832 h 3744097"/>
              <a:gd name="connsiteX11" fmla="*/ 210472 w 5462094"/>
              <a:gd name="connsiteY11" fmla="*/ 864973 h 3744097"/>
              <a:gd name="connsiteX12" fmla="*/ 185759 w 5462094"/>
              <a:gd name="connsiteY12" fmla="*/ 1186249 h 3744097"/>
              <a:gd name="connsiteX13" fmla="*/ 161045 w 5462094"/>
              <a:gd name="connsiteY13" fmla="*/ 1260389 h 3744097"/>
              <a:gd name="connsiteX14" fmla="*/ 86905 w 5462094"/>
              <a:gd name="connsiteY14" fmla="*/ 1334530 h 3744097"/>
              <a:gd name="connsiteX15" fmla="*/ 49835 w 5462094"/>
              <a:gd name="connsiteY15" fmla="*/ 1383957 h 3744097"/>
              <a:gd name="connsiteX16" fmla="*/ 12764 w 5462094"/>
              <a:gd name="connsiteY16" fmla="*/ 1408670 h 3744097"/>
              <a:gd name="connsiteX17" fmla="*/ 37478 w 5462094"/>
              <a:gd name="connsiteY17" fmla="*/ 1507524 h 3744097"/>
              <a:gd name="connsiteX18" fmla="*/ 408 w 5462094"/>
              <a:gd name="connsiteY18" fmla="*/ 1581665 h 3744097"/>
              <a:gd name="connsiteX19" fmla="*/ 74548 w 5462094"/>
              <a:gd name="connsiteY19" fmla="*/ 1618735 h 3744097"/>
              <a:gd name="connsiteX20" fmla="*/ 62191 w 5462094"/>
              <a:gd name="connsiteY20" fmla="*/ 1668162 h 3744097"/>
              <a:gd name="connsiteX21" fmla="*/ 74548 w 5462094"/>
              <a:gd name="connsiteY21" fmla="*/ 1717589 h 3744097"/>
              <a:gd name="connsiteX22" fmla="*/ 111618 w 5462094"/>
              <a:gd name="connsiteY22" fmla="*/ 1767016 h 3744097"/>
              <a:gd name="connsiteX23" fmla="*/ 161045 w 5462094"/>
              <a:gd name="connsiteY23" fmla="*/ 1841157 h 3744097"/>
              <a:gd name="connsiteX24" fmla="*/ 185759 w 5462094"/>
              <a:gd name="connsiteY24" fmla="*/ 1878227 h 3744097"/>
              <a:gd name="connsiteX25" fmla="*/ 198116 w 5462094"/>
              <a:gd name="connsiteY25" fmla="*/ 1927654 h 3744097"/>
              <a:gd name="connsiteX26" fmla="*/ 247543 w 5462094"/>
              <a:gd name="connsiteY26" fmla="*/ 2026508 h 3744097"/>
              <a:gd name="connsiteX27" fmla="*/ 259899 w 5462094"/>
              <a:gd name="connsiteY27" fmla="*/ 2063578 h 3744097"/>
              <a:gd name="connsiteX28" fmla="*/ 296970 w 5462094"/>
              <a:gd name="connsiteY28" fmla="*/ 2100649 h 3744097"/>
              <a:gd name="connsiteX29" fmla="*/ 383467 w 5462094"/>
              <a:gd name="connsiteY29" fmla="*/ 2187146 h 3744097"/>
              <a:gd name="connsiteX30" fmla="*/ 358753 w 5462094"/>
              <a:gd name="connsiteY30" fmla="*/ 2397211 h 3744097"/>
              <a:gd name="connsiteX31" fmla="*/ 346397 w 5462094"/>
              <a:gd name="connsiteY31" fmla="*/ 2434281 h 3744097"/>
              <a:gd name="connsiteX32" fmla="*/ 296970 w 5462094"/>
              <a:gd name="connsiteY32" fmla="*/ 2520778 h 3744097"/>
              <a:gd name="connsiteX33" fmla="*/ 284613 w 5462094"/>
              <a:gd name="connsiteY33" fmla="*/ 2557849 h 3744097"/>
              <a:gd name="connsiteX34" fmla="*/ 272256 w 5462094"/>
              <a:gd name="connsiteY34" fmla="*/ 2619632 h 3744097"/>
              <a:gd name="connsiteX35" fmla="*/ 222829 w 5462094"/>
              <a:gd name="connsiteY35" fmla="*/ 2693773 h 3744097"/>
              <a:gd name="connsiteX36" fmla="*/ 259899 w 5462094"/>
              <a:gd name="connsiteY36" fmla="*/ 2792627 h 3744097"/>
              <a:gd name="connsiteX37" fmla="*/ 284613 w 5462094"/>
              <a:gd name="connsiteY37" fmla="*/ 2866767 h 3744097"/>
              <a:gd name="connsiteX38" fmla="*/ 296970 w 5462094"/>
              <a:gd name="connsiteY38" fmla="*/ 2903838 h 3744097"/>
              <a:gd name="connsiteX39" fmla="*/ 371110 w 5462094"/>
              <a:gd name="connsiteY39" fmla="*/ 3015049 h 3744097"/>
              <a:gd name="connsiteX40" fmla="*/ 395824 w 5462094"/>
              <a:gd name="connsiteY40" fmla="*/ 3126259 h 3744097"/>
              <a:gd name="connsiteX41" fmla="*/ 420537 w 5462094"/>
              <a:gd name="connsiteY41" fmla="*/ 3163330 h 3744097"/>
              <a:gd name="connsiteX42" fmla="*/ 432894 w 5462094"/>
              <a:gd name="connsiteY42" fmla="*/ 3200400 h 3744097"/>
              <a:gd name="connsiteX43" fmla="*/ 457608 w 5462094"/>
              <a:gd name="connsiteY43" fmla="*/ 3348681 h 3744097"/>
              <a:gd name="connsiteX44" fmla="*/ 531748 w 5462094"/>
              <a:gd name="connsiteY44" fmla="*/ 3472249 h 3744097"/>
              <a:gd name="connsiteX45" fmla="*/ 581175 w 5462094"/>
              <a:gd name="connsiteY45" fmla="*/ 3484605 h 3744097"/>
              <a:gd name="connsiteX46" fmla="*/ 618245 w 5462094"/>
              <a:gd name="connsiteY46" fmla="*/ 3509319 h 3744097"/>
              <a:gd name="connsiteX47" fmla="*/ 667672 w 5462094"/>
              <a:gd name="connsiteY47" fmla="*/ 3521676 h 3744097"/>
              <a:gd name="connsiteX48" fmla="*/ 704743 w 5462094"/>
              <a:gd name="connsiteY48" fmla="*/ 3534032 h 3744097"/>
              <a:gd name="connsiteX49" fmla="*/ 791240 w 5462094"/>
              <a:gd name="connsiteY49" fmla="*/ 3608173 h 3744097"/>
              <a:gd name="connsiteX50" fmla="*/ 840667 w 5462094"/>
              <a:gd name="connsiteY50" fmla="*/ 3645243 h 3744097"/>
              <a:gd name="connsiteX51" fmla="*/ 877737 w 5462094"/>
              <a:gd name="connsiteY51" fmla="*/ 3669957 h 3744097"/>
              <a:gd name="connsiteX52" fmla="*/ 951878 w 5462094"/>
              <a:gd name="connsiteY52" fmla="*/ 3731740 h 3744097"/>
              <a:gd name="connsiteX53" fmla="*/ 1063089 w 5462094"/>
              <a:gd name="connsiteY53" fmla="*/ 3744097 h 3744097"/>
              <a:gd name="connsiteX54" fmla="*/ 1816851 w 5462094"/>
              <a:gd name="connsiteY54" fmla="*/ 3731740 h 3744097"/>
              <a:gd name="connsiteX55" fmla="*/ 1928062 w 5462094"/>
              <a:gd name="connsiteY55" fmla="*/ 3669957 h 3744097"/>
              <a:gd name="connsiteX56" fmla="*/ 2026916 w 5462094"/>
              <a:gd name="connsiteY56" fmla="*/ 3645243 h 3744097"/>
              <a:gd name="connsiteX57" fmla="*/ 2150483 w 5462094"/>
              <a:gd name="connsiteY57" fmla="*/ 3657600 h 3744097"/>
              <a:gd name="connsiteX58" fmla="*/ 2199910 w 5462094"/>
              <a:gd name="connsiteY58" fmla="*/ 3669957 h 3744097"/>
              <a:gd name="connsiteX59" fmla="*/ 2274051 w 5462094"/>
              <a:gd name="connsiteY59" fmla="*/ 3682313 h 3744097"/>
              <a:gd name="connsiteX60" fmla="*/ 2311121 w 5462094"/>
              <a:gd name="connsiteY60" fmla="*/ 3694670 h 3744097"/>
              <a:gd name="connsiteX61" fmla="*/ 2694181 w 5462094"/>
              <a:gd name="connsiteY61" fmla="*/ 3645243 h 3744097"/>
              <a:gd name="connsiteX62" fmla="*/ 2718894 w 5462094"/>
              <a:gd name="connsiteY62" fmla="*/ 3608173 h 3744097"/>
              <a:gd name="connsiteX63" fmla="*/ 2731251 w 5462094"/>
              <a:gd name="connsiteY63" fmla="*/ 3571103 h 3744097"/>
              <a:gd name="connsiteX64" fmla="*/ 2768321 w 5462094"/>
              <a:gd name="connsiteY64" fmla="*/ 3521676 h 3744097"/>
              <a:gd name="connsiteX65" fmla="*/ 2793035 w 5462094"/>
              <a:gd name="connsiteY65" fmla="*/ 3484605 h 3744097"/>
              <a:gd name="connsiteX66" fmla="*/ 2904245 w 5462094"/>
              <a:gd name="connsiteY66" fmla="*/ 3410465 h 3744097"/>
              <a:gd name="connsiteX67" fmla="*/ 2966029 w 5462094"/>
              <a:gd name="connsiteY67" fmla="*/ 3398108 h 3744097"/>
              <a:gd name="connsiteX68" fmla="*/ 3064883 w 5462094"/>
              <a:gd name="connsiteY68" fmla="*/ 3348681 h 3744097"/>
              <a:gd name="connsiteX69" fmla="*/ 3225521 w 5462094"/>
              <a:gd name="connsiteY69" fmla="*/ 3286897 h 3744097"/>
              <a:gd name="connsiteX70" fmla="*/ 3336732 w 5462094"/>
              <a:gd name="connsiteY70" fmla="*/ 3237470 h 3744097"/>
              <a:gd name="connsiteX71" fmla="*/ 3373802 w 5462094"/>
              <a:gd name="connsiteY71" fmla="*/ 3212757 h 3744097"/>
              <a:gd name="connsiteX72" fmla="*/ 3410872 w 5462094"/>
              <a:gd name="connsiteY72" fmla="*/ 3200400 h 3744097"/>
              <a:gd name="connsiteX73" fmla="*/ 3670364 w 5462094"/>
              <a:gd name="connsiteY73" fmla="*/ 3188043 h 3744097"/>
              <a:gd name="connsiteX74" fmla="*/ 3707435 w 5462094"/>
              <a:gd name="connsiteY74" fmla="*/ 3138616 h 3744097"/>
              <a:gd name="connsiteX75" fmla="*/ 3744505 w 5462094"/>
              <a:gd name="connsiteY75" fmla="*/ 3101546 h 3744097"/>
              <a:gd name="connsiteX76" fmla="*/ 3769218 w 5462094"/>
              <a:gd name="connsiteY76" fmla="*/ 3052119 h 3744097"/>
              <a:gd name="connsiteX77" fmla="*/ 3793932 w 5462094"/>
              <a:gd name="connsiteY77" fmla="*/ 3015049 h 3744097"/>
              <a:gd name="connsiteX78" fmla="*/ 3855716 w 5462094"/>
              <a:gd name="connsiteY78" fmla="*/ 2903838 h 3744097"/>
              <a:gd name="connsiteX79" fmla="*/ 3929856 w 5462094"/>
              <a:gd name="connsiteY79" fmla="*/ 2854411 h 3744097"/>
              <a:gd name="connsiteX80" fmla="*/ 3991640 w 5462094"/>
              <a:gd name="connsiteY80" fmla="*/ 2829697 h 3744097"/>
              <a:gd name="connsiteX81" fmla="*/ 4300559 w 5462094"/>
              <a:gd name="connsiteY81" fmla="*/ 2817340 h 3744097"/>
              <a:gd name="connsiteX82" fmla="*/ 4448840 w 5462094"/>
              <a:gd name="connsiteY82" fmla="*/ 2755557 h 3744097"/>
              <a:gd name="connsiteX83" fmla="*/ 4535337 w 5462094"/>
              <a:gd name="connsiteY83" fmla="*/ 2669059 h 3744097"/>
              <a:gd name="connsiteX84" fmla="*/ 4584764 w 5462094"/>
              <a:gd name="connsiteY84" fmla="*/ 2619632 h 3744097"/>
              <a:gd name="connsiteX85" fmla="*/ 4683618 w 5462094"/>
              <a:gd name="connsiteY85" fmla="*/ 2570205 h 3744097"/>
              <a:gd name="connsiteX86" fmla="*/ 4819543 w 5462094"/>
              <a:gd name="connsiteY86" fmla="*/ 2545492 h 3744097"/>
              <a:gd name="connsiteX87" fmla="*/ 4856613 w 5462094"/>
              <a:gd name="connsiteY87" fmla="*/ 2520778 h 3744097"/>
              <a:gd name="connsiteX88" fmla="*/ 4943110 w 5462094"/>
              <a:gd name="connsiteY88" fmla="*/ 2496065 h 3744097"/>
              <a:gd name="connsiteX89" fmla="*/ 5017251 w 5462094"/>
              <a:gd name="connsiteY89" fmla="*/ 2446638 h 3744097"/>
              <a:gd name="connsiteX90" fmla="*/ 5103748 w 5462094"/>
              <a:gd name="connsiteY90" fmla="*/ 2397211 h 3744097"/>
              <a:gd name="connsiteX91" fmla="*/ 5177889 w 5462094"/>
              <a:gd name="connsiteY91" fmla="*/ 2298357 h 3744097"/>
              <a:gd name="connsiteX92" fmla="*/ 5214959 w 5462094"/>
              <a:gd name="connsiteY92" fmla="*/ 2261286 h 3744097"/>
              <a:gd name="connsiteX93" fmla="*/ 5264386 w 5462094"/>
              <a:gd name="connsiteY93" fmla="*/ 2187146 h 3744097"/>
              <a:gd name="connsiteX94" fmla="*/ 5350883 w 5462094"/>
              <a:gd name="connsiteY94" fmla="*/ 2125362 h 3744097"/>
              <a:gd name="connsiteX95" fmla="*/ 5400310 w 5462094"/>
              <a:gd name="connsiteY95" fmla="*/ 2026508 h 3744097"/>
              <a:gd name="connsiteX96" fmla="*/ 5449737 w 5462094"/>
              <a:gd name="connsiteY96" fmla="*/ 1915297 h 3744097"/>
              <a:gd name="connsiteX97" fmla="*/ 5462094 w 5462094"/>
              <a:gd name="connsiteY97" fmla="*/ 1853513 h 3744097"/>
              <a:gd name="connsiteX98" fmla="*/ 5449737 w 5462094"/>
              <a:gd name="connsiteY98" fmla="*/ 1495167 h 3744097"/>
              <a:gd name="connsiteX99" fmla="*/ 5437381 w 5462094"/>
              <a:gd name="connsiteY99" fmla="*/ 1173892 h 3744097"/>
              <a:gd name="connsiteX100" fmla="*/ 5425024 w 5462094"/>
              <a:gd name="connsiteY100" fmla="*/ 1075038 h 3744097"/>
              <a:gd name="connsiteX101" fmla="*/ 5375597 w 5462094"/>
              <a:gd name="connsiteY101" fmla="*/ 1013254 h 3744097"/>
              <a:gd name="connsiteX102" fmla="*/ 5363240 w 5462094"/>
              <a:gd name="connsiteY102" fmla="*/ 963827 h 3744097"/>
              <a:gd name="connsiteX103" fmla="*/ 5326170 w 5462094"/>
              <a:gd name="connsiteY103" fmla="*/ 926757 h 3744097"/>
              <a:gd name="connsiteX104" fmla="*/ 5301456 w 5462094"/>
              <a:gd name="connsiteY104" fmla="*/ 889686 h 3744097"/>
              <a:gd name="connsiteX105" fmla="*/ 5276743 w 5462094"/>
              <a:gd name="connsiteY105" fmla="*/ 827903 h 3744097"/>
              <a:gd name="connsiteX106" fmla="*/ 5252029 w 5462094"/>
              <a:gd name="connsiteY106" fmla="*/ 778476 h 3744097"/>
              <a:gd name="connsiteX107" fmla="*/ 5227316 w 5462094"/>
              <a:gd name="connsiteY107" fmla="*/ 704335 h 3744097"/>
              <a:gd name="connsiteX108" fmla="*/ 5190245 w 5462094"/>
              <a:gd name="connsiteY108" fmla="*/ 667265 h 3744097"/>
              <a:gd name="connsiteX109" fmla="*/ 5128462 w 5462094"/>
              <a:gd name="connsiteY109" fmla="*/ 556054 h 3744097"/>
              <a:gd name="connsiteX110" fmla="*/ 5091391 w 5462094"/>
              <a:gd name="connsiteY110" fmla="*/ 518984 h 3744097"/>
              <a:gd name="connsiteX111" fmla="*/ 5041964 w 5462094"/>
              <a:gd name="connsiteY111" fmla="*/ 444843 h 3744097"/>
              <a:gd name="connsiteX112" fmla="*/ 4943110 w 5462094"/>
              <a:gd name="connsiteY112" fmla="*/ 370703 h 3744097"/>
              <a:gd name="connsiteX113" fmla="*/ 4918397 w 5462094"/>
              <a:gd name="connsiteY113" fmla="*/ 333632 h 3744097"/>
              <a:gd name="connsiteX114" fmla="*/ 4831899 w 5462094"/>
              <a:gd name="connsiteY114" fmla="*/ 284205 h 3744097"/>
              <a:gd name="connsiteX115" fmla="*/ 4794829 w 5462094"/>
              <a:gd name="connsiteY115" fmla="*/ 247135 h 3744097"/>
              <a:gd name="connsiteX116" fmla="*/ 4695975 w 5462094"/>
              <a:gd name="connsiteY116" fmla="*/ 222422 h 3744097"/>
              <a:gd name="connsiteX117" fmla="*/ 4634191 w 5462094"/>
              <a:gd name="connsiteY117" fmla="*/ 197708 h 3744097"/>
              <a:gd name="connsiteX118" fmla="*/ 4102851 w 5462094"/>
              <a:gd name="connsiteY118" fmla="*/ 160638 h 3744097"/>
              <a:gd name="connsiteX119" fmla="*/ 2644753 w 5462094"/>
              <a:gd name="connsiteY119" fmla="*/ 135924 h 3744097"/>
              <a:gd name="connsiteX120" fmla="*/ 2607683 w 5462094"/>
              <a:gd name="connsiteY120" fmla="*/ 61784 h 3744097"/>
              <a:gd name="connsiteX121" fmla="*/ 2484116 w 5462094"/>
              <a:gd name="connsiteY121" fmla="*/ 0 h 3744097"/>
              <a:gd name="connsiteX122" fmla="*/ 2236981 w 5462094"/>
              <a:gd name="connsiteY122" fmla="*/ 12357 h 3744097"/>
              <a:gd name="connsiteX123" fmla="*/ 2187553 w 5462094"/>
              <a:gd name="connsiteY123" fmla="*/ 24713 h 3744097"/>
              <a:gd name="connsiteX124" fmla="*/ 2113413 w 5462094"/>
              <a:gd name="connsiteY124" fmla="*/ 37070 h 3744097"/>
              <a:gd name="connsiteX125" fmla="*/ 2039272 w 5462094"/>
              <a:gd name="connsiteY125" fmla="*/ 61784 h 3744097"/>
              <a:gd name="connsiteX126" fmla="*/ 1890991 w 5462094"/>
              <a:gd name="connsiteY126" fmla="*/ 74140 h 3744097"/>
              <a:gd name="connsiteX127" fmla="*/ 1853921 w 5462094"/>
              <a:gd name="connsiteY127" fmla="*/ 86497 h 3744097"/>
              <a:gd name="connsiteX128" fmla="*/ 1767424 w 5462094"/>
              <a:gd name="connsiteY128" fmla="*/ 37070 h 3744097"/>
              <a:gd name="connsiteX129" fmla="*/ 1730353 w 5462094"/>
              <a:gd name="connsiteY129" fmla="*/ 12357 h 3744097"/>
              <a:gd name="connsiteX130" fmla="*/ 1446148 w 5462094"/>
              <a:gd name="connsiteY130" fmla="*/ 49427 h 3744097"/>
              <a:gd name="connsiteX131" fmla="*/ 1334937 w 5462094"/>
              <a:gd name="connsiteY131" fmla="*/ 86497 h 3744097"/>
              <a:gd name="connsiteX132" fmla="*/ 1297867 w 5462094"/>
              <a:gd name="connsiteY132" fmla="*/ 98854 h 3744097"/>
              <a:gd name="connsiteX133" fmla="*/ 1223726 w 5462094"/>
              <a:gd name="connsiteY133" fmla="*/ 74140 h 3744097"/>
              <a:gd name="connsiteX134" fmla="*/ 1186656 w 5462094"/>
              <a:gd name="connsiteY134" fmla="*/ 61784 h 3744097"/>
              <a:gd name="connsiteX135" fmla="*/ 951878 w 5462094"/>
              <a:gd name="connsiteY135" fmla="*/ 74140 h 3744097"/>
              <a:gd name="connsiteX136" fmla="*/ 877737 w 5462094"/>
              <a:gd name="connsiteY136" fmla="*/ 123567 h 3744097"/>
              <a:gd name="connsiteX137" fmla="*/ 593532 w 5462094"/>
              <a:gd name="connsiteY137" fmla="*/ 135924 h 3744097"/>
              <a:gd name="connsiteX138" fmla="*/ 519391 w 5462094"/>
              <a:gd name="connsiteY138" fmla="*/ 185351 h 3744097"/>
              <a:gd name="connsiteX139" fmla="*/ 494678 w 5462094"/>
              <a:gd name="connsiteY139" fmla="*/ 222422 h 3744097"/>
              <a:gd name="connsiteX0" fmla="*/ 494678 w 5462094"/>
              <a:gd name="connsiteY0" fmla="*/ 222422 h 3744097"/>
              <a:gd name="connsiteX1" fmla="*/ 494678 w 5462094"/>
              <a:gd name="connsiteY1" fmla="*/ 222422 h 3744097"/>
              <a:gd name="connsiteX2" fmla="*/ 432894 w 5462094"/>
              <a:gd name="connsiteY2" fmla="*/ 308919 h 3744097"/>
              <a:gd name="connsiteX3" fmla="*/ 395824 w 5462094"/>
              <a:gd name="connsiteY3" fmla="*/ 345989 h 3744097"/>
              <a:gd name="connsiteX4" fmla="*/ 334040 w 5462094"/>
              <a:gd name="connsiteY4" fmla="*/ 407773 h 3744097"/>
              <a:gd name="connsiteX5" fmla="*/ 334040 w 5462094"/>
              <a:gd name="connsiteY5" fmla="*/ 556054 h 3744097"/>
              <a:gd name="connsiteX6" fmla="*/ 383467 w 5462094"/>
              <a:gd name="connsiteY6" fmla="*/ 580767 h 3744097"/>
              <a:gd name="connsiteX7" fmla="*/ 420537 w 5462094"/>
              <a:gd name="connsiteY7" fmla="*/ 617838 h 3744097"/>
              <a:gd name="connsiteX8" fmla="*/ 420537 w 5462094"/>
              <a:gd name="connsiteY8" fmla="*/ 691978 h 3744097"/>
              <a:gd name="connsiteX9" fmla="*/ 321683 w 5462094"/>
              <a:gd name="connsiteY9" fmla="*/ 778476 h 3744097"/>
              <a:gd name="connsiteX10" fmla="*/ 284613 w 5462094"/>
              <a:gd name="connsiteY10" fmla="*/ 790832 h 3744097"/>
              <a:gd name="connsiteX11" fmla="*/ 210472 w 5462094"/>
              <a:gd name="connsiteY11" fmla="*/ 864973 h 3744097"/>
              <a:gd name="connsiteX12" fmla="*/ 185759 w 5462094"/>
              <a:gd name="connsiteY12" fmla="*/ 1186249 h 3744097"/>
              <a:gd name="connsiteX13" fmla="*/ 161045 w 5462094"/>
              <a:gd name="connsiteY13" fmla="*/ 1260389 h 3744097"/>
              <a:gd name="connsiteX14" fmla="*/ 86905 w 5462094"/>
              <a:gd name="connsiteY14" fmla="*/ 1334530 h 3744097"/>
              <a:gd name="connsiteX15" fmla="*/ 49835 w 5462094"/>
              <a:gd name="connsiteY15" fmla="*/ 1383957 h 3744097"/>
              <a:gd name="connsiteX16" fmla="*/ 74547 w 5462094"/>
              <a:gd name="connsiteY16" fmla="*/ 1421027 h 3744097"/>
              <a:gd name="connsiteX17" fmla="*/ 37478 w 5462094"/>
              <a:gd name="connsiteY17" fmla="*/ 1507524 h 3744097"/>
              <a:gd name="connsiteX18" fmla="*/ 408 w 5462094"/>
              <a:gd name="connsiteY18" fmla="*/ 1581665 h 3744097"/>
              <a:gd name="connsiteX19" fmla="*/ 74548 w 5462094"/>
              <a:gd name="connsiteY19" fmla="*/ 1618735 h 3744097"/>
              <a:gd name="connsiteX20" fmla="*/ 62191 w 5462094"/>
              <a:gd name="connsiteY20" fmla="*/ 1668162 h 3744097"/>
              <a:gd name="connsiteX21" fmla="*/ 74548 w 5462094"/>
              <a:gd name="connsiteY21" fmla="*/ 1717589 h 3744097"/>
              <a:gd name="connsiteX22" fmla="*/ 111618 w 5462094"/>
              <a:gd name="connsiteY22" fmla="*/ 1767016 h 3744097"/>
              <a:gd name="connsiteX23" fmla="*/ 161045 w 5462094"/>
              <a:gd name="connsiteY23" fmla="*/ 1841157 h 3744097"/>
              <a:gd name="connsiteX24" fmla="*/ 185759 w 5462094"/>
              <a:gd name="connsiteY24" fmla="*/ 1878227 h 3744097"/>
              <a:gd name="connsiteX25" fmla="*/ 198116 w 5462094"/>
              <a:gd name="connsiteY25" fmla="*/ 1927654 h 3744097"/>
              <a:gd name="connsiteX26" fmla="*/ 247543 w 5462094"/>
              <a:gd name="connsiteY26" fmla="*/ 2026508 h 3744097"/>
              <a:gd name="connsiteX27" fmla="*/ 259899 w 5462094"/>
              <a:gd name="connsiteY27" fmla="*/ 2063578 h 3744097"/>
              <a:gd name="connsiteX28" fmla="*/ 296970 w 5462094"/>
              <a:gd name="connsiteY28" fmla="*/ 2100649 h 3744097"/>
              <a:gd name="connsiteX29" fmla="*/ 383467 w 5462094"/>
              <a:gd name="connsiteY29" fmla="*/ 2187146 h 3744097"/>
              <a:gd name="connsiteX30" fmla="*/ 358753 w 5462094"/>
              <a:gd name="connsiteY30" fmla="*/ 2397211 h 3744097"/>
              <a:gd name="connsiteX31" fmla="*/ 346397 w 5462094"/>
              <a:gd name="connsiteY31" fmla="*/ 2434281 h 3744097"/>
              <a:gd name="connsiteX32" fmla="*/ 296970 w 5462094"/>
              <a:gd name="connsiteY32" fmla="*/ 2520778 h 3744097"/>
              <a:gd name="connsiteX33" fmla="*/ 284613 w 5462094"/>
              <a:gd name="connsiteY33" fmla="*/ 2557849 h 3744097"/>
              <a:gd name="connsiteX34" fmla="*/ 272256 w 5462094"/>
              <a:gd name="connsiteY34" fmla="*/ 2619632 h 3744097"/>
              <a:gd name="connsiteX35" fmla="*/ 222829 w 5462094"/>
              <a:gd name="connsiteY35" fmla="*/ 2693773 h 3744097"/>
              <a:gd name="connsiteX36" fmla="*/ 259899 w 5462094"/>
              <a:gd name="connsiteY36" fmla="*/ 2792627 h 3744097"/>
              <a:gd name="connsiteX37" fmla="*/ 284613 w 5462094"/>
              <a:gd name="connsiteY37" fmla="*/ 2866767 h 3744097"/>
              <a:gd name="connsiteX38" fmla="*/ 296970 w 5462094"/>
              <a:gd name="connsiteY38" fmla="*/ 2903838 h 3744097"/>
              <a:gd name="connsiteX39" fmla="*/ 371110 w 5462094"/>
              <a:gd name="connsiteY39" fmla="*/ 3015049 h 3744097"/>
              <a:gd name="connsiteX40" fmla="*/ 395824 w 5462094"/>
              <a:gd name="connsiteY40" fmla="*/ 3126259 h 3744097"/>
              <a:gd name="connsiteX41" fmla="*/ 420537 w 5462094"/>
              <a:gd name="connsiteY41" fmla="*/ 3163330 h 3744097"/>
              <a:gd name="connsiteX42" fmla="*/ 432894 w 5462094"/>
              <a:gd name="connsiteY42" fmla="*/ 3200400 h 3744097"/>
              <a:gd name="connsiteX43" fmla="*/ 457608 w 5462094"/>
              <a:gd name="connsiteY43" fmla="*/ 3348681 h 3744097"/>
              <a:gd name="connsiteX44" fmla="*/ 531748 w 5462094"/>
              <a:gd name="connsiteY44" fmla="*/ 3472249 h 3744097"/>
              <a:gd name="connsiteX45" fmla="*/ 581175 w 5462094"/>
              <a:gd name="connsiteY45" fmla="*/ 3484605 h 3744097"/>
              <a:gd name="connsiteX46" fmla="*/ 618245 w 5462094"/>
              <a:gd name="connsiteY46" fmla="*/ 3509319 h 3744097"/>
              <a:gd name="connsiteX47" fmla="*/ 667672 w 5462094"/>
              <a:gd name="connsiteY47" fmla="*/ 3521676 h 3744097"/>
              <a:gd name="connsiteX48" fmla="*/ 704743 w 5462094"/>
              <a:gd name="connsiteY48" fmla="*/ 3534032 h 3744097"/>
              <a:gd name="connsiteX49" fmla="*/ 791240 w 5462094"/>
              <a:gd name="connsiteY49" fmla="*/ 3608173 h 3744097"/>
              <a:gd name="connsiteX50" fmla="*/ 840667 w 5462094"/>
              <a:gd name="connsiteY50" fmla="*/ 3645243 h 3744097"/>
              <a:gd name="connsiteX51" fmla="*/ 877737 w 5462094"/>
              <a:gd name="connsiteY51" fmla="*/ 3669957 h 3744097"/>
              <a:gd name="connsiteX52" fmla="*/ 951878 w 5462094"/>
              <a:gd name="connsiteY52" fmla="*/ 3731740 h 3744097"/>
              <a:gd name="connsiteX53" fmla="*/ 1063089 w 5462094"/>
              <a:gd name="connsiteY53" fmla="*/ 3744097 h 3744097"/>
              <a:gd name="connsiteX54" fmla="*/ 1816851 w 5462094"/>
              <a:gd name="connsiteY54" fmla="*/ 3731740 h 3744097"/>
              <a:gd name="connsiteX55" fmla="*/ 1928062 w 5462094"/>
              <a:gd name="connsiteY55" fmla="*/ 3669957 h 3744097"/>
              <a:gd name="connsiteX56" fmla="*/ 2026916 w 5462094"/>
              <a:gd name="connsiteY56" fmla="*/ 3645243 h 3744097"/>
              <a:gd name="connsiteX57" fmla="*/ 2150483 w 5462094"/>
              <a:gd name="connsiteY57" fmla="*/ 3657600 h 3744097"/>
              <a:gd name="connsiteX58" fmla="*/ 2199910 w 5462094"/>
              <a:gd name="connsiteY58" fmla="*/ 3669957 h 3744097"/>
              <a:gd name="connsiteX59" fmla="*/ 2274051 w 5462094"/>
              <a:gd name="connsiteY59" fmla="*/ 3682313 h 3744097"/>
              <a:gd name="connsiteX60" fmla="*/ 2311121 w 5462094"/>
              <a:gd name="connsiteY60" fmla="*/ 3694670 h 3744097"/>
              <a:gd name="connsiteX61" fmla="*/ 2694181 w 5462094"/>
              <a:gd name="connsiteY61" fmla="*/ 3645243 h 3744097"/>
              <a:gd name="connsiteX62" fmla="*/ 2718894 w 5462094"/>
              <a:gd name="connsiteY62" fmla="*/ 3608173 h 3744097"/>
              <a:gd name="connsiteX63" fmla="*/ 2731251 w 5462094"/>
              <a:gd name="connsiteY63" fmla="*/ 3571103 h 3744097"/>
              <a:gd name="connsiteX64" fmla="*/ 2768321 w 5462094"/>
              <a:gd name="connsiteY64" fmla="*/ 3521676 h 3744097"/>
              <a:gd name="connsiteX65" fmla="*/ 2793035 w 5462094"/>
              <a:gd name="connsiteY65" fmla="*/ 3484605 h 3744097"/>
              <a:gd name="connsiteX66" fmla="*/ 2904245 w 5462094"/>
              <a:gd name="connsiteY66" fmla="*/ 3410465 h 3744097"/>
              <a:gd name="connsiteX67" fmla="*/ 2966029 w 5462094"/>
              <a:gd name="connsiteY67" fmla="*/ 3398108 h 3744097"/>
              <a:gd name="connsiteX68" fmla="*/ 3064883 w 5462094"/>
              <a:gd name="connsiteY68" fmla="*/ 3348681 h 3744097"/>
              <a:gd name="connsiteX69" fmla="*/ 3225521 w 5462094"/>
              <a:gd name="connsiteY69" fmla="*/ 3286897 h 3744097"/>
              <a:gd name="connsiteX70" fmla="*/ 3336732 w 5462094"/>
              <a:gd name="connsiteY70" fmla="*/ 3237470 h 3744097"/>
              <a:gd name="connsiteX71" fmla="*/ 3373802 w 5462094"/>
              <a:gd name="connsiteY71" fmla="*/ 3212757 h 3744097"/>
              <a:gd name="connsiteX72" fmla="*/ 3410872 w 5462094"/>
              <a:gd name="connsiteY72" fmla="*/ 3200400 h 3744097"/>
              <a:gd name="connsiteX73" fmla="*/ 3670364 w 5462094"/>
              <a:gd name="connsiteY73" fmla="*/ 3188043 h 3744097"/>
              <a:gd name="connsiteX74" fmla="*/ 3707435 w 5462094"/>
              <a:gd name="connsiteY74" fmla="*/ 3138616 h 3744097"/>
              <a:gd name="connsiteX75" fmla="*/ 3744505 w 5462094"/>
              <a:gd name="connsiteY75" fmla="*/ 3101546 h 3744097"/>
              <a:gd name="connsiteX76" fmla="*/ 3769218 w 5462094"/>
              <a:gd name="connsiteY76" fmla="*/ 3052119 h 3744097"/>
              <a:gd name="connsiteX77" fmla="*/ 3793932 w 5462094"/>
              <a:gd name="connsiteY77" fmla="*/ 3015049 h 3744097"/>
              <a:gd name="connsiteX78" fmla="*/ 3855716 w 5462094"/>
              <a:gd name="connsiteY78" fmla="*/ 2903838 h 3744097"/>
              <a:gd name="connsiteX79" fmla="*/ 3929856 w 5462094"/>
              <a:gd name="connsiteY79" fmla="*/ 2854411 h 3744097"/>
              <a:gd name="connsiteX80" fmla="*/ 3991640 w 5462094"/>
              <a:gd name="connsiteY80" fmla="*/ 2829697 h 3744097"/>
              <a:gd name="connsiteX81" fmla="*/ 4300559 w 5462094"/>
              <a:gd name="connsiteY81" fmla="*/ 2817340 h 3744097"/>
              <a:gd name="connsiteX82" fmla="*/ 4448840 w 5462094"/>
              <a:gd name="connsiteY82" fmla="*/ 2755557 h 3744097"/>
              <a:gd name="connsiteX83" fmla="*/ 4535337 w 5462094"/>
              <a:gd name="connsiteY83" fmla="*/ 2669059 h 3744097"/>
              <a:gd name="connsiteX84" fmla="*/ 4584764 w 5462094"/>
              <a:gd name="connsiteY84" fmla="*/ 2619632 h 3744097"/>
              <a:gd name="connsiteX85" fmla="*/ 4683618 w 5462094"/>
              <a:gd name="connsiteY85" fmla="*/ 2570205 h 3744097"/>
              <a:gd name="connsiteX86" fmla="*/ 4819543 w 5462094"/>
              <a:gd name="connsiteY86" fmla="*/ 2545492 h 3744097"/>
              <a:gd name="connsiteX87" fmla="*/ 4856613 w 5462094"/>
              <a:gd name="connsiteY87" fmla="*/ 2520778 h 3744097"/>
              <a:gd name="connsiteX88" fmla="*/ 4943110 w 5462094"/>
              <a:gd name="connsiteY88" fmla="*/ 2496065 h 3744097"/>
              <a:gd name="connsiteX89" fmla="*/ 5017251 w 5462094"/>
              <a:gd name="connsiteY89" fmla="*/ 2446638 h 3744097"/>
              <a:gd name="connsiteX90" fmla="*/ 5103748 w 5462094"/>
              <a:gd name="connsiteY90" fmla="*/ 2397211 h 3744097"/>
              <a:gd name="connsiteX91" fmla="*/ 5177889 w 5462094"/>
              <a:gd name="connsiteY91" fmla="*/ 2298357 h 3744097"/>
              <a:gd name="connsiteX92" fmla="*/ 5214959 w 5462094"/>
              <a:gd name="connsiteY92" fmla="*/ 2261286 h 3744097"/>
              <a:gd name="connsiteX93" fmla="*/ 5264386 w 5462094"/>
              <a:gd name="connsiteY93" fmla="*/ 2187146 h 3744097"/>
              <a:gd name="connsiteX94" fmla="*/ 5350883 w 5462094"/>
              <a:gd name="connsiteY94" fmla="*/ 2125362 h 3744097"/>
              <a:gd name="connsiteX95" fmla="*/ 5400310 w 5462094"/>
              <a:gd name="connsiteY95" fmla="*/ 2026508 h 3744097"/>
              <a:gd name="connsiteX96" fmla="*/ 5449737 w 5462094"/>
              <a:gd name="connsiteY96" fmla="*/ 1915297 h 3744097"/>
              <a:gd name="connsiteX97" fmla="*/ 5462094 w 5462094"/>
              <a:gd name="connsiteY97" fmla="*/ 1853513 h 3744097"/>
              <a:gd name="connsiteX98" fmla="*/ 5449737 w 5462094"/>
              <a:gd name="connsiteY98" fmla="*/ 1495167 h 3744097"/>
              <a:gd name="connsiteX99" fmla="*/ 5437381 w 5462094"/>
              <a:gd name="connsiteY99" fmla="*/ 1173892 h 3744097"/>
              <a:gd name="connsiteX100" fmla="*/ 5425024 w 5462094"/>
              <a:gd name="connsiteY100" fmla="*/ 1075038 h 3744097"/>
              <a:gd name="connsiteX101" fmla="*/ 5375597 w 5462094"/>
              <a:gd name="connsiteY101" fmla="*/ 1013254 h 3744097"/>
              <a:gd name="connsiteX102" fmla="*/ 5363240 w 5462094"/>
              <a:gd name="connsiteY102" fmla="*/ 963827 h 3744097"/>
              <a:gd name="connsiteX103" fmla="*/ 5326170 w 5462094"/>
              <a:gd name="connsiteY103" fmla="*/ 926757 h 3744097"/>
              <a:gd name="connsiteX104" fmla="*/ 5301456 w 5462094"/>
              <a:gd name="connsiteY104" fmla="*/ 889686 h 3744097"/>
              <a:gd name="connsiteX105" fmla="*/ 5276743 w 5462094"/>
              <a:gd name="connsiteY105" fmla="*/ 827903 h 3744097"/>
              <a:gd name="connsiteX106" fmla="*/ 5252029 w 5462094"/>
              <a:gd name="connsiteY106" fmla="*/ 778476 h 3744097"/>
              <a:gd name="connsiteX107" fmla="*/ 5227316 w 5462094"/>
              <a:gd name="connsiteY107" fmla="*/ 704335 h 3744097"/>
              <a:gd name="connsiteX108" fmla="*/ 5190245 w 5462094"/>
              <a:gd name="connsiteY108" fmla="*/ 667265 h 3744097"/>
              <a:gd name="connsiteX109" fmla="*/ 5128462 w 5462094"/>
              <a:gd name="connsiteY109" fmla="*/ 556054 h 3744097"/>
              <a:gd name="connsiteX110" fmla="*/ 5091391 w 5462094"/>
              <a:gd name="connsiteY110" fmla="*/ 518984 h 3744097"/>
              <a:gd name="connsiteX111" fmla="*/ 5041964 w 5462094"/>
              <a:gd name="connsiteY111" fmla="*/ 444843 h 3744097"/>
              <a:gd name="connsiteX112" fmla="*/ 4943110 w 5462094"/>
              <a:gd name="connsiteY112" fmla="*/ 370703 h 3744097"/>
              <a:gd name="connsiteX113" fmla="*/ 4918397 w 5462094"/>
              <a:gd name="connsiteY113" fmla="*/ 333632 h 3744097"/>
              <a:gd name="connsiteX114" fmla="*/ 4831899 w 5462094"/>
              <a:gd name="connsiteY114" fmla="*/ 284205 h 3744097"/>
              <a:gd name="connsiteX115" fmla="*/ 4794829 w 5462094"/>
              <a:gd name="connsiteY115" fmla="*/ 247135 h 3744097"/>
              <a:gd name="connsiteX116" fmla="*/ 4695975 w 5462094"/>
              <a:gd name="connsiteY116" fmla="*/ 222422 h 3744097"/>
              <a:gd name="connsiteX117" fmla="*/ 4634191 w 5462094"/>
              <a:gd name="connsiteY117" fmla="*/ 197708 h 3744097"/>
              <a:gd name="connsiteX118" fmla="*/ 4102851 w 5462094"/>
              <a:gd name="connsiteY118" fmla="*/ 160638 h 3744097"/>
              <a:gd name="connsiteX119" fmla="*/ 2644753 w 5462094"/>
              <a:gd name="connsiteY119" fmla="*/ 135924 h 3744097"/>
              <a:gd name="connsiteX120" fmla="*/ 2607683 w 5462094"/>
              <a:gd name="connsiteY120" fmla="*/ 61784 h 3744097"/>
              <a:gd name="connsiteX121" fmla="*/ 2484116 w 5462094"/>
              <a:gd name="connsiteY121" fmla="*/ 0 h 3744097"/>
              <a:gd name="connsiteX122" fmla="*/ 2236981 w 5462094"/>
              <a:gd name="connsiteY122" fmla="*/ 12357 h 3744097"/>
              <a:gd name="connsiteX123" fmla="*/ 2187553 w 5462094"/>
              <a:gd name="connsiteY123" fmla="*/ 24713 h 3744097"/>
              <a:gd name="connsiteX124" fmla="*/ 2113413 w 5462094"/>
              <a:gd name="connsiteY124" fmla="*/ 37070 h 3744097"/>
              <a:gd name="connsiteX125" fmla="*/ 2039272 w 5462094"/>
              <a:gd name="connsiteY125" fmla="*/ 61784 h 3744097"/>
              <a:gd name="connsiteX126" fmla="*/ 1890991 w 5462094"/>
              <a:gd name="connsiteY126" fmla="*/ 74140 h 3744097"/>
              <a:gd name="connsiteX127" fmla="*/ 1853921 w 5462094"/>
              <a:gd name="connsiteY127" fmla="*/ 86497 h 3744097"/>
              <a:gd name="connsiteX128" fmla="*/ 1767424 w 5462094"/>
              <a:gd name="connsiteY128" fmla="*/ 37070 h 3744097"/>
              <a:gd name="connsiteX129" fmla="*/ 1730353 w 5462094"/>
              <a:gd name="connsiteY129" fmla="*/ 12357 h 3744097"/>
              <a:gd name="connsiteX130" fmla="*/ 1446148 w 5462094"/>
              <a:gd name="connsiteY130" fmla="*/ 49427 h 3744097"/>
              <a:gd name="connsiteX131" fmla="*/ 1334937 w 5462094"/>
              <a:gd name="connsiteY131" fmla="*/ 86497 h 3744097"/>
              <a:gd name="connsiteX132" fmla="*/ 1297867 w 5462094"/>
              <a:gd name="connsiteY132" fmla="*/ 98854 h 3744097"/>
              <a:gd name="connsiteX133" fmla="*/ 1223726 w 5462094"/>
              <a:gd name="connsiteY133" fmla="*/ 74140 h 3744097"/>
              <a:gd name="connsiteX134" fmla="*/ 1186656 w 5462094"/>
              <a:gd name="connsiteY134" fmla="*/ 61784 h 3744097"/>
              <a:gd name="connsiteX135" fmla="*/ 951878 w 5462094"/>
              <a:gd name="connsiteY135" fmla="*/ 74140 h 3744097"/>
              <a:gd name="connsiteX136" fmla="*/ 877737 w 5462094"/>
              <a:gd name="connsiteY136" fmla="*/ 123567 h 3744097"/>
              <a:gd name="connsiteX137" fmla="*/ 593532 w 5462094"/>
              <a:gd name="connsiteY137" fmla="*/ 135924 h 3744097"/>
              <a:gd name="connsiteX138" fmla="*/ 519391 w 5462094"/>
              <a:gd name="connsiteY138" fmla="*/ 185351 h 3744097"/>
              <a:gd name="connsiteX139" fmla="*/ 494678 w 5462094"/>
              <a:gd name="connsiteY139" fmla="*/ 222422 h 3744097"/>
              <a:gd name="connsiteX0" fmla="*/ 494678 w 5462094"/>
              <a:gd name="connsiteY0" fmla="*/ 222422 h 3744097"/>
              <a:gd name="connsiteX1" fmla="*/ 494678 w 5462094"/>
              <a:gd name="connsiteY1" fmla="*/ 222422 h 3744097"/>
              <a:gd name="connsiteX2" fmla="*/ 432894 w 5462094"/>
              <a:gd name="connsiteY2" fmla="*/ 308919 h 3744097"/>
              <a:gd name="connsiteX3" fmla="*/ 395824 w 5462094"/>
              <a:gd name="connsiteY3" fmla="*/ 345989 h 3744097"/>
              <a:gd name="connsiteX4" fmla="*/ 334040 w 5462094"/>
              <a:gd name="connsiteY4" fmla="*/ 407773 h 3744097"/>
              <a:gd name="connsiteX5" fmla="*/ 334040 w 5462094"/>
              <a:gd name="connsiteY5" fmla="*/ 556054 h 3744097"/>
              <a:gd name="connsiteX6" fmla="*/ 383467 w 5462094"/>
              <a:gd name="connsiteY6" fmla="*/ 580767 h 3744097"/>
              <a:gd name="connsiteX7" fmla="*/ 420537 w 5462094"/>
              <a:gd name="connsiteY7" fmla="*/ 617838 h 3744097"/>
              <a:gd name="connsiteX8" fmla="*/ 420537 w 5462094"/>
              <a:gd name="connsiteY8" fmla="*/ 691978 h 3744097"/>
              <a:gd name="connsiteX9" fmla="*/ 321683 w 5462094"/>
              <a:gd name="connsiteY9" fmla="*/ 778476 h 3744097"/>
              <a:gd name="connsiteX10" fmla="*/ 284613 w 5462094"/>
              <a:gd name="connsiteY10" fmla="*/ 790832 h 3744097"/>
              <a:gd name="connsiteX11" fmla="*/ 210472 w 5462094"/>
              <a:gd name="connsiteY11" fmla="*/ 864973 h 3744097"/>
              <a:gd name="connsiteX12" fmla="*/ 185759 w 5462094"/>
              <a:gd name="connsiteY12" fmla="*/ 1186249 h 3744097"/>
              <a:gd name="connsiteX13" fmla="*/ 161045 w 5462094"/>
              <a:gd name="connsiteY13" fmla="*/ 1260389 h 3744097"/>
              <a:gd name="connsiteX14" fmla="*/ 86905 w 5462094"/>
              <a:gd name="connsiteY14" fmla="*/ 1334530 h 3744097"/>
              <a:gd name="connsiteX15" fmla="*/ 49835 w 5462094"/>
              <a:gd name="connsiteY15" fmla="*/ 1383957 h 3744097"/>
              <a:gd name="connsiteX16" fmla="*/ 74547 w 5462094"/>
              <a:gd name="connsiteY16" fmla="*/ 1421027 h 3744097"/>
              <a:gd name="connsiteX17" fmla="*/ 37478 w 5462094"/>
              <a:gd name="connsiteY17" fmla="*/ 1507524 h 3744097"/>
              <a:gd name="connsiteX18" fmla="*/ 408 w 5462094"/>
              <a:gd name="connsiteY18" fmla="*/ 1581665 h 3744097"/>
              <a:gd name="connsiteX19" fmla="*/ 74548 w 5462094"/>
              <a:gd name="connsiteY19" fmla="*/ 1618735 h 3744097"/>
              <a:gd name="connsiteX20" fmla="*/ 111618 w 5462094"/>
              <a:gd name="connsiteY20" fmla="*/ 1655805 h 3744097"/>
              <a:gd name="connsiteX21" fmla="*/ 74548 w 5462094"/>
              <a:gd name="connsiteY21" fmla="*/ 1717589 h 3744097"/>
              <a:gd name="connsiteX22" fmla="*/ 111618 w 5462094"/>
              <a:gd name="connsiteY22" fmla="*/ 1767016 h 3744097"/>
              <a:gd name="connsiteX23" fmla="*/ 161045 w 5462094"/>
              <a:gd name="connsiteY23" fmla="*/ 1841157 h 3744097"/>
              <a:gd name="connsiteX24" fmla="*/ 185759 w 5462094"/>
              <a:gd name="connsiteY24" fmla="*/ 1878227 h 3744097"/>
              <a:gd name="connsiteX25" fmla="*/ 198116 w 5462094"/>
              <a:gd name="connsiteY25" fmla="*/ 1927654 h 3744097"/>
              <a:gd name="connsiteX26" fmla="*/ 247543 w 5462094"/>
              <a:gd name="connsiteY26" fmla="*/ 2026508 h 3744097"/>
              <a:gd name="connsiteX27" fmla="*/ 259899 w 5462094"/>
              <a:gd name="connsiteY27" fmla="*/ 2063578 h 3744097"/>
              <a:gd name="connsiteX28" fmla="*/ 296970 w 5462094"/>
              <a:gd name="connsiteY28" fmla="*/ 2100649 h 3744097"/>
              <a:gd name="connsiteX29" fmla="*/ 383467 w 5462094"/>
              <a:gd name="connsiteY29" fmla="*/ 2187146 h 3744097"/>
              <a:gd name="connsiteX30" fmla="*/ 358753 w 5462094"/>
              <a:gd name="connsiteY30" fmla="*/ 2397211 h 3744097"/>
              <a:gd name="connsiteX31" fmla="*/ 346397 w 5462094"/>
              <a:gd name="connsiteY31" fmla="*/ 2434281 h 3744097"/>
              <a:gd name="connsiteX32" fmla="*/ 296970 w 5462094"/>
              <a:gd name="connsiteY32" fmla="*/ 2520778 h 3744097"/>
              <a:gd name="connsiteX33" fmla="*/ 284613 w 5462094"/>
              <a:gd name="connsiteY33" fmla="*/ 2557849 h 3744097"/>
              <a:gd name="connsiteX34" fmla="*/ 272256 w 5462094"/>
              <a:gd name="connsiteY34" fmla="*/ 2619632 h 3744097"/>
              <a:gd name="connsiteX35" fmla="*/ 222829 w 5462094"/>
              <a:gd name="connsiteY35" fmla="*/ 2693773 h 3744097"/>
              <a:gd name="connsiteX36" fmla="*/ 259899 w 5462094"/>
              <a:gd name="connsiteY36" fmla="*/ 2792627 h 3744097"/>
              <a:gd name="connsiteX37" fmla="*/ 284613 w 5462094"/>
              <a:gd name="connsiteY37" fmla="*/ 2866767 h 3744097"/>
              <a:gd name="connsiteX38" fmla="*/ 296970 w 5462094"/>
              <a:gd name="connsiteY38" fmla="*/ 2903838 h 3744097"/>
              <a:gd name="connsiteX39" fmla="*/ 371110 w 5462094"/>
              <a:gd name="connsiteY39" fmla="*/ 3015049 h 3744097"/>
              <a:gd name="connsiteX40" fmla="*/ 395824 w 5462094"/>
              <a:gd name="connsiteY40" fmla="*/ 3126259 h 3744097"/>
              <a:gd name="connsiteX41" fmla="*/ 420537 w 5462094"/>
              <a:gd name="connsiteY41" fmla="*/ 3163330 h 3744097"/>
              <a:gd name="connsiteX42" fmla="*/ 432894 w 5462094"/>
              <a:gd name="connsiteY42" fmla="*/ 3200400 h 3744097"/>
              <a:gd name="connsiteX43" fmla="*/ 457608 w 5462094"/>
              <a:gd name="connsiteY43" fmla="*/ 3348681 h 3744097"/>
              <a:gd name="connsiteX44" fmla="*/ 531748 w 5462094"/>
              <a:gd name="connsiteY44" fmla="*/ 3472249 h 3744097"/>
              <a:gd name="connsiteX45" fmla="*/ 581175 w 5462094"/>
              <a:gd name="connsiteY45" fmla="*/ 3484605 h 3744097"/>
              <a:gd name="connsiteX46" fmla="*/ 618245 w 5462094"/>
              <a:gd name="connsiteY46" fmla="*/ 3509319 h 3744097"/>
              <a:gd name="connsiteX47" fmla="*/ 667672 w 5462094"/>
              <a:gd name="connsiteY47" fmla="*/ 3521676 h 3744097"/>
              <a:gd name="connsiteX48" fmla="*/ 704743 w 5462094"/>
              <a:gd name="connsiteY48" fmla="*/ 3534032 h 3744097"/>
              <a:gd name="connsiteX49" fmla="*/ 791240 w 5462094"/>
              <a:gd name="connsiteY49" fmla="*/ 3608173 h 3744097"/>
              <a:gd name="connsiteX50" fmla="*/ 840667 w 5462094"/>
              <a:gd name="connsiteY50" fmla="*/ 3645243 h 3744097"/>
              <a:gd name="connsiteX51" fmla="*/ 877737 w 5462094"/>
              <a:gd name="connsiteY51" fmla="*/ 3669957 h 3744097"/>
              <a:gd name="connsiteX52" fmla="*/ 951878 w 5462094"/>
              <a:gd name="connsiteY52" fmla="*/ 3731740 h 3744097"/>
              <a:gd name="connsiteX53" fmla="*/ 1063089 w 5462094"/>
              <a:gd name="connsiteY53" fmla="*/ 3744097 h 3744097"/>
              <a:gd name="connsiteX54" fmla="*/ 1816851 w 5462094"/>
              <a:gd name="connsiteY54" fmla="*/ 3731740 h 3744097"/>
              <a:gd name="connsiteX55" fmla="*/ 1928062 w 5462094"/>
              <a:gd name="connsiteY55" fmla="*/ 3669957 h 3744097"/>
              <a:gd name="connsiteX56" fmla="*/ 2026916 w 5462094"/>
              <a:gd name="connsiteY56" fmla="*/ 3645243 h 3744097"/>
              <a:gd name="connsiteX57" fmla="*/ 2150483 w 5462094"/>
              <a:gd name="connsiteY57" fmla="*/ 3657600 h 3744097"/>
              <a:gd name="connsiteX58" fmla="*/ 2199910 w 5462094"/>
              <a:gd name="connsiteY58" fmla="*/ 3669957 h 3744097"/>
              <a:gd name="connsiteX59" fmla="*/ 2274051 w 5462094"/>
              <a:gd name="connsiteY59" fmla="*/ 3682313 h 3744097"/>
              <a:gd name="connsiteX60" fmla="*/ 2311121 w 5462094"/>
              <a:gd name="connsiteY60" fmla="*/ 3694670 h 3744097"/>
              <a:gd name="connsiteX61" fmla="*/ 2694181 w 5462094"/>
              <a:gd name="connsiteY61" fmla="*/ 3645243 h 3744097"/>
              <a:gd name="connsiteX62" fmla="*/ 2718894 w 5462094"/>
              <a:gd name="connsiteY62" fmla="*/ 3608173 h 3744097"/>
              <a:gd name="connsiteX63" fmla="*/ 2731251 w 5462094"/>
              <a:gd name="connsiteY63" fmla="*/ 3571103 h 3744097"/>
              <a:gd name="connsiteX64" fmla="*/ 2768321 w 5462094"/>
              <a:gd name="connsiteY64" fmla="*/ 3521676 h 3744097"/>
              <a:gd name="connsiteX65" fmla="*/ 2793035 w 5462094"/>
              <a:gd name="connsiteY65" fmla="*/ 3484605 h 3744097"/>
              <a:gd name="connsiteX66" fmla="*/ 2904245 w 5462094"/>
              <a:gd name="connsiteY66" fmla="*/ 3410465 h 3744097"/>
              <a:gd name="connsiteX67" fmla="*/ 2966029 w 5462094"/>
              <a:gd name="connsiteY67" fmla="*/ 3398108 h 3744097"/>
              <a:gd name="connsiteX68" fmla="*/ 3064883 w 5462094"/>
              <a:gd name="connsiteY68" fmla="*/ 3348681 h 3744097"/>
              <a:gd name="connsiteX69" fmla="*/ 3225521 w 5462094"/>
              <a:gd name="connsiteY69" fmla="*/ 3286897 h 3744097"/>
              <a:gd name="connsiteX70" fmla="*/ 3336732 w 5462094"/>
              <a:gd name="connsiteY70" fmla="*/ 3237470 h 3744097"/>
              <a:gd name="connsiteX71" fmla="*/ 3373802 w 5462094"/>
              <a:gd name="connsiteY71" fmla="*/ 3212757 h 3744097"/>
              <a:gd name="connsiteX72" fmla="*/ 3410872 w 5462094"/>
              <a:gd name="connsiteY72" fmla="*/ 3200400 h 3744097"/>
              <a:gd name="connsiteX73" fmla="*/ 3670364 w 5462094"/>
              <a:gd name="connsiteY73" fmla="*/ 3188043 h 3744097"/>
              <a:gd name="connsiteX74" fmla="*/ 3707435 w 5462094"/>
              <a:gd name="connsiteY74" fmla="*/ 3138616 h 3744097"/>
              <a:gd name="connsiteX75" fmla="*/ 3744505 w 5462094"/>
              <a:gd name="connsiteY75" fmla="*/ 3101546 h 3744097"/>
              <a:gd name="connsiteX76" fmla="*/ 3769218 w 5462094"/>
              <a:gd name="connsiteY76" fmla="*/ 3052119 h 3744097"/>
              <a:gd name="connsiteX77" fmla="*/ 3793932 w 5462094"/>
              <a:gd name="connsiteY77" fmla="*/ 3015049 h 3744097"/>
              <a:gd name="connsiteX78" fmla="*/ 3855716 w 5462094"/>
              <a:gd name="connsiteY78" fmla="*/ 2903838 h 3744097"/>
              <a:gd name="connsiteX79" fmla="*/ 3929856 w 5462094"/>
              <a:gd name="connsiteY79" fmla="*/ 2854411 h 3744097"/>
              <a:gd name="connsiteX80" fmla="*/ 3991640 w 5462094"/>
              <a:gd name="connsiteY80" fmla="*/ 2829697 h 3744097"/>
              <a:gd name="connsiteX81" fmla="*/ 4300559 w 5462094"/>
              <a:gd name="connsiteY81" fmla="*/ 2817340 h 3744097"/>
              <a:gd name="connsiteX82" fmla="*/ 4448840 w 5462094"/>
              <a:gd name="connsiteY82" fmla="*/ 2755557 h 3744097"/>
              <a:gd name="connsiteX83" fmla="*/ 4535337 w 5462094"/>
              <a:gd name="connsiteY83" fmla="*/ 2669059 h 3744097"/>
              <a:gd name="connsiteX84" fmla="*/ 4584764 w 5462094"/>
              <a:gd name="connsiteY84" fmla="*/ 2619632 h 3744097"/>
              <a:gd name="connsiteX85" fmla="*/ 4683618 w 5462094"/>
              <a:gd name="connsiteY85" fmla="*/ 2570205 h 3744097"/>
              <a:gd name="connsiteX86" fmla="*/ 4819543 w 5462094"/>
              <a:gd name="connsiteY86" fmla="*/ 2545492 h 3744097"/>
              <a:gd name="connsiteX87" fmla="*/ 4856613 w 5462094"/>
              <a:gd name="connsiteY87" fmla="*/ 2520778 h 3744097"/>
              <a:gd name="connsiteX88" fmla="*/ 4943110 w 5462094"/>
              <a:gd name="connsiteY88" fmla="*/ 2496065 h 3744097"/>
              <a:gd name="connsiteX89" fmla="*/ 5017251 w 5462094"/>
              <a:gd name="connsiteY89" fmla="*/ 2446638 h 3744097"/>
              <a:gd name="connsiteX90" fmla="*/ 5103748 w 5462094"/>
              <a:gd name="connsiteY90" fmla="*/ 2397211 h 3744097"/>
              <a:gd name="connsiteX91" fmla="*/ 5177889 w 5462094"/>
              <a:gd name="connsiteY91" fmla="*/ 2298357 h 3744097"/>
              <a:gd name="connsiteX92" fmla="*/ 5214959 w 5462094"/>
              <a:gd name="connsiteY92" fmla="*/ 2261286 h 3744097"/>
              <a:gd name="connsiteX93" fmla="*/ 5264386 w 5462094"/>
              <a:gd name="connsiteY93" fmla="*/ 2187146 h 3744097"/>
              <a:gd name="connsiteX94" fmla="*/ 5350883 w 5462094"/>
              <a:gd name="connsiteY94" fmla="*/ 2125362 h 3744097"/>
              <a:gd name="connsiteX95" fmla="*/ 5400310 w 5462094"/>
              <a:gd name="connsiteY95" fmla="*/ 2026508 h 3744097"/>
              <a:gd name="connsiteX96" fmla="*/ 5449737 w 5462094"/>
              <a:gd name="connsiteY96" fmla="*/ 1915297 h 3744097"/>
              <a:gd name="connsiteX97" fmla="*/ 5462094 w 5462094"/>
              <a:gd name="connsiteY97" fmla="*/ 1853513 h 3744097"/>
              <a:gd name="connsiteX98" fmla="*/ 5449737 w 5462094"/>
              <a:gd name="connsiteY98" fmla="*/ 1495167 h 3744097"/>
              <a:gd name="connsiteX99" fmla="*/ 5437381 w 5462094"/>
              <a:gd name="connsiteY99" fmla="*/ 1173892 h 3744097"/>
              <a:gd name="connsiteX100" fmla="*/ 5425024 w 5462094"/>
              <a:gd name="connsiteY100" fmla="*/ 1075038 h 3744097"/>
              <a:gd name="connsiteX101" fmla="*/ 5375597 w 5462094"/>
              <a:gd name="connsiteY101" fmla="*/ 1013254 h 3744097"/>
              <a:gd name="connsiteX102" fmla="*/ 5363240 w 5462094"/>
              <a:gd name="connsiteY102" fmla="*/ 963827 h 3744097"/>
              <a:gd name="connsiteX103" fmla="*/ 5326170 w 5462094"/>
              <a:gd name="connsiteY103" fmla="*/ 926757 h 3744097"/>
              <a:gd name="connsiteX104" fmla="*/ 5301456 w 5462094"/>
              <a:gd name="connsiteY104" fmla="*/ 889686 h 3744097"/>
              <a:gd name="connsiteX105" fmla="*/ 5276743 w 5462094"/>
              <a:gd name="connsiteY105" fmla="*/ 827903 h 3744097"/>
              <a:gd name="connsiteX106" fmla="*/ 5252029 w 5462094"/>
              <a:gd name="connsiteY106" fmla="*/ 778476 h 3744097"/>
              <a:gd name="connsiteX107" fmla="*/ 5227316 w 5462094"/>
              <a:gd name="connsiteY107" fmla="*/ 704335 h 3744097"/>
              <a:gd name="connsiteX108" fmla="*/ 5190245 w 5462094"/>
              <a:gd name="connsiteY108" fmla="*/ 667265 h 3744097"/>
              <a:gd name="connsiteX109" fmla="*/ 5128462 w 5462094"/>
              <a:gd name="connsiteY109" fmla="*/ 556054 h 3744097"/>
              <a:gd name="connsiteX110" fmla="*/ 5091391 w 5462094"/>
              <a:gd name="connsiteY110" fmla="*/ 518984 h 3744097"/>
              <a:gd name="connsiteX111" fmla="*/ 5041964 w 5462094"/>
              <a:gd name="connsiteY111" fmla="*/ 444843 h 3744097"/>
              <a:gd name="connsiteX112" fmla="*/ 4943110 w 5462094"/>
              <a:gd name="connsiteY112" fmla="*/ 370703 h 3744097"/>
              <a:gd name="connsiteX113" fmla="*/ 4918397 w 5462094"/>
              <a:gd name="connsiteY113" fmla="*/ 333632 h 3744097"/>
              <a:gd name="connsiteX114" fmla="*/ 4831899 w 5462094"/>
              <a:gd name="connsiteY114" fmla="*/ 284205 h 3744097"/>
              <a:gd name="connsiteX115" fmla="*/ 4794829 w 5462094"/>
              <a:gd name="connsiteY115" fmla="*/ 247135 h 3744097"/>
              <a:gd name="connsiteX116" fmla="*/ 4695975 w 5462094"/>
              <a:gd name="connsiteY116" fmla="*/ 222422 h 3744097"/>
              <a:gd name="connsiteX117" fmla="*/ 4634191 w 5462094"/>
              <a:gd name="connsiteY117" fmla="*/ 197708 h 3744097"/>
              <a:gd name="connsiteX118" fmla="*/ 4102851 w 5462094"/>
              <a:gd name="connsiteY118" fmla="*/ 160638 h 3744097"/>
              <a:gd name="connsiteX119" fmla="*/ 2644753 w 5462094"/>
              <a:gd name="connsiteY119" fmla="*/ 135924 h 3744097"/>
              <a:gd name="connsiteX120" fmla="*/ 2607683 w 5462094"/>
              <a:gd name="connsiteY120" fmla="*/ 61784 h 3744097"/>
              <a:gd name="connsiteX121" fmla="*/ 2484116 w 5462094"/>
              <a:gd name="connsiteY121" fmla="*/ 0 h 3744097"/>
              <a:gd name="connsiteX122" fmla="*/ 2236981 w 5462094"/>
              <a:gd name="connsiteY122" fmla="*/ 12357 h 3744097"/>
              <a:gd name="connsiteX123" fmla="*/ 2187553 w 5462094"/>
              <a:gd name="connsiteY123" fmla="*/ 24713 h 3744097"/>
              <a:gd name="connsiteX124" fmla="*/ 2113413 w 5462094"/>
              <a:gd name="connsiteY124" fmla="*/ 37070 h 3744097"/>
              <a:gd name="connsiteX125" fmla="*/ 2039272 w 5462094"/>
              <a:gd name="connsiteY125" fmla="*/ 61784 h 3744097"/>
              <a:gd name="connsiteX126" fmla="*/ 1890991 w 5462094"/>
              <a:gd name="connsiteY126" fmla="*/ 74140 h 3744097"/>
              <a:gd name="connsiteX127" fmla="*/ 1853921 w 5462094"/>
              <a:gd name="connsiteY127" fmla="*/ 86497 h 3744097"/>
              <a:gd name="connsiteX128" fmla="*/ 1767424 w 5462094"/>
              <a:gd name="connsiteY128" fmla="*/ 37070 h 3744097"/>
              <a:gd name="connsiteX129" fmla="*/ 1730353 w 5462094"/>
              <a:gd name="connsiteY129" fmla="*/ 12357 h 3744097"/>
              <a:gd name="connsiteX130" fmla="*/ 1446148 w 5462094"/>
              <a:gd name="connsiteY130" fmla="*/ 49427 h 3744097"/>
              <a:gd name="connsiteX131" fmla="*/ 1334937 w 5462094"/>
              <a:gd name="connsiteY131" fmla="*/ 86497 h 3744097"/>
              <a:gd name="connsiteX132" fmla="*/ 1297867 w 5462094"/>
              <a:gd name="connsiteY132" fmla="*/ 98854 h 3744097"/>
              <a:gd name="connsiteX133" fmla="*/ 1223726 w 5462094"/>
              <a:gd name="connsiteY133" fmla="*/ 74140 h 3744097"/>
              <a:gd name="connsiteX134" fmla="*/ 1186656 w 5462094"/>
              <a:gd name="connsiteY134" fmla="*/ 61784 h 3744097"/>
              <a:gd name="connsiteX135" fmla="*/ 951878 w 5462094"/>
              <a:gd name="connsiteY135" fmla="*/ 74140 h 3744097"/>
              <a:gd name="connsiteX136" fmla="*/ 877737 w 5462094"/>
              <a:gd name="connsiteY136" fmla="*/ 123567 h 3744097"/>
              <a:gd name="connsiteX137" fmla="*/ 593532 w 5462094"/>
              <a:gd name="connsiteY137" fmla="*/ 135924 h 3744097"/>
              <a:gd name="connsiteX138" fmla="*/ 519391 w 5462094"/>
              <a:gd name="connsiteY138" fmla="*/ 185351 h 3744097"/>
              <a:gd name="connsiteX139" fmla="*/ 494678 w 5462094"/>
              <a:gd name="connsiteY139" fmla="*/ 222422 h 3744097"/>
              <a:gd name="connsiteX0" fmla="*/ 494678 w 5462094"/>
              <a:gd name="connsiteY0" fmla="*/ 222422 h 3744097"/>
              <a:gd name="connsiteX1" fmla="*/ 494678 w 5462094"/>
              <a:gd name="connsiteY1" fmla="*/ 222422 h 3744097"/>
              <a:gd name="connsiteX2" fmla="*/ 432894 w 5462094"/>
              <a:gd name="connsiteY2" fmla="*/ 308919 h 3744097"/>
              <a:gd name="connsiteX3" fmla="*/ 395824 w 5462094"/>
              <a:gd name="connsiteY3" fmla="*/ 345989 h 3744097"/>
              <a:gd name="connsiteX4" fmla="*/ 334040 w 5462094"/>
              <a:gd name="connsiteY4" fmla="*/ 407773 h 3744097"/>
              <a:gd name="connsiteX5" fmla="*/ 334040 w 5462094"/>
              <a:gd name="connsiteY5" fmla="*/ 556054 h 3744097"/>
              <a:gd name="connsiteX6" fmla="*/ 383467 w 5462094"/>
              <a:gd name="connsiteY6" fmla="*/ 580767 h 3744097"/>
              <a:gd name="connsiteX7" fmla="*/ 420537 w 5462094"/>
              <a:gd name="connsiteY7" fmla="*/ 617838 h 3744097"/>
              <a:gd name="connsiteX8" fmla="*/ 420537 w 5462094"/>
              <a:gd name="connsiteY8" fmla="*/ 691978 h 3744097"/>
              <a:gd name="connsiteX9" fmla="*/ 321683 w 5462094"/>
              <a:gd name="connsiteY9" fmla="*/ 778476 h 3744097"/>
              <a:gd name="connsiteX10" fmla="*/ 284613 w 5462094"/>
              <a:gd name="connsiteY10" fmla="*/ 790832 h 3744097"/>
              <a:gd name="connsiteX11" fmla="*/ 210472 w 5462094"/>
              <a:gd name="connsiteY11" fmla="*/ 864973 h 3744097"/>
              <a:gd name="connsiteX12" fmla="*/ 185759 w 5462094"/>
              <a:gd name="connsiteY12" fmla="*/ 1186249 h 3744097"/>
              <a:gd name="connsiteX13" fmla="*/ 161045 w 5462094"/>
              <a:gd name="connsiteY13" fmla="*/ 1260389 h 3744097"/>
              <a:gd name="connsiteX14" fmla="*/ 86905 w 5462094"/>
              <a:gd name="connsiteY14" fmla="*/ 1334530 h 3744097"/>
              <a:gd name="connsiteX15" fmla="*/ 49835 w 5462094"/>
              <a:gd name="connsiteY15" fmla="*/ 1383957 h 3744097"/>
              <a:gd name="connsiteX16" fmla="*/ 74547 w 5462094"/>
              <a:gd name="connsiteY16" fmla="*/ 1421027 h 3744097"/>
              <a:gd name="connsiteX17" fmla="*/ 37478 w 5462094"/>
              <a:gd name="connsiteY17" fmla="*/ 1507524 h 3744097"/>
              <a:gd name="connsiteX18" fmla="*/ 408 w 5462094"/>
              <a:gd name="connsiteY18" fmla="*/ 1581665 h 3744097"/>
              <a:gd name="connsiteX19" fmla="*/ 74548 w 5462094"/>
              <a:gd name="connsiteY19" fmla="*/ 1618735 h 3744097"/>
              <a:gd name="connsiteX20" fmla="*/ 111618 w 5462094"/>
              <a:gd name="connsiteY20" fmla="*/ 1655805 h 3744097"/>
              <a:gd name="connsiteX21" fmla="*/ 74548 w 5462094"/>
              <a:gd name="connsiteY21" fmla="*/ 1717589 h 3744097"/>
              <a:gd name="connsiteX22" fmla="*/ 111618 w 5462094"/>
              <a:gd name="connsiteY22" fmla="*/ 1767016 h 3744097"/>
              <a:gd name="connsiteX23" fmla="*/ 161045 w 5462094"/>
              <a:gd name="connsiteY23" fmla="*/ 1841157 h 3744097"/>
              <a:gd name="connsiteX24" fmla="*/ 185759 w 5462094"/>
              <a:gd name="connsiteY24" fmla="*/ 1878227 h 3744097"/>
              <a:gd name="connsiteX25" fmla="*/ 198116 w 5462094"/>
              <a:gd name="connsiteY25" fmla="*/ 1927654 h 3744097"/>
              <a:gd name="connsiteX26" fmla="*/ 247543 w 5462094"/>
              <a:gd name="connsiteY26" fmla="*/ 2026508 h 3744097"/>
              <a:gd name="connsiteX27" fmla="*/ 259899 w 5462094"/>
              <a:gd name="connsiteY27" fmla="*/ 2063578 h 3744097"/>
              <a:gd name="connsiteX28" fmla="*/ 296970 w 5462094"/>
              <a:gd name="connsiteY28" fmla="*/ 2100649 h 3744097"/>
              <a:gd name="connsiteX29" fmla="*/ 309327 w 5462094"/>
              <a:gd name="connsiteY29" fmla="*/ 2187146 h 3744097"/>
              <a:gd name="connsiteX30" fmla="*/ 358753 w 5462094"/>
              <a:gd name="connsiteY30" fmla="*/ 2397211 h 3744097"/>
              <a:gd name="connsiteX31" fmla="*/ 346397 w 5462094"/>
              <a:gd name="connsiteY31" fmla="*/ 2434281 h 3744097"/>
              <a:gd name="connsiteX32" fmla="*/ 296970 w 5462094"/>
              <a:gd name="connsiteY32" fmla="*/ 2520778 h 3744097"/>
              <a:gd name="connsiteX33" fmla="*/ 284613 w 5462094"/>
              <a:gd name="connsiteY33" fmla="*/ 2557849 h 3744097"/>
              <a:gd name="connsiteX34" fmla="*/ 272256 w 5462094"/>
              <a:gd name="connsiteY34" fmla="*/ 2619632 h 3744097"/>
              <a:gd name="connsiteX35" fmla="*/ 222829 w 5462094"/>
              <a:gd name="connsiteY35" fmla="*/ 2693773 h 3744097"/>
              <a:gd name="connsiteX36" fmla="*/ 259899 w 5462094"/>
              <a:gd name="connsiteY36" fmla="*/ 2792627 h 3744097"/>
              <a:gd name="connsiteX37" fmla="*/ 284613 w 5462094"/>
              <a:gd name="connsiteY37" fmla="*/ 2866767 h 3744097"/>
              <a:gd name="connsiteX38" fmla="*/ 296970 w 5462094"/>
              <a:gd name="connsiteY38" fmla="*/ 2903838 h 3744097"/>
              <a:gd name="connsiteX39" fmla="*/ 371110 w 5462094"/>
              <a:gd name="connsiteY39" fmla="*/ 3015049 h 3744097"/>
              <a:gd name="connsiteX40" fmla="*/ 395824 w 5462094"/>
              <a:gd name="connsiteY40" fmla="*/ 3126259 h 3744097"/>
              <a:gd name="connsiteX41" fmla="*/ 420537 w 5462094"/>
              <a:gd name="connsiteY41" fmla="*/ 3163330 h 3744097"/>
              <a:gd name="connsiteX42" fmla="*/ 432894 w 5462094"/>
              <a:gd name="connsiteY42" fmla="*/ 3200400 h 3744097"/>
              <a:gd name="connsiteX43" fmla="*/ 457608 w 5462094"/>
              <a:gd name="connsiteY43" fmla="*/ 3348681 h 3744097"/>
              <a:gd name="connsiteX44" fmla="*/ 531748 w 5462094"/>
              <a:gd name="connsiteY44" fmla="*/ 3472249 h 3744097"/>
              <a:gd name="connsiteX45" fmla="*/ 581175 w 5462094"/>
              <a:gd name="connsiteY45" fmla="*/ 3484605 h 3744097"/>
              <a:gd name="connsiteX46" fmla="*/ 618245 w 5462094"/>
              <a:gd name="connsiteY46" fmla="*/ 3509319 h 3744097"/>
              <a:gd name="connsiteX47" fmla="*/ 667672 w 5462094"/>
              <a:gd name="connsiteY47" fmla="*/ 3521676 h 3744097"/>
              <a:gd name="connsiteX48" fmla="*/ 704743 w 5462094"/>
              <a:gd name="connsiteY48" fmla="*/ 3534032 h 3744097"/>
              <a:gd name="connsiteX49" fmla="*/ 791240 w 5462094"/>
              <a:gd name="connsiteY49" fmla="*/ 3608173 h 3744097"/>
              <a:gd name="connsiteX50" fmla="*/ 840667 w 5462094"/>
              <a:gd name="connsiteY50" fmla="*/ 3645243 h 3744097"/>
              <a:gd name="connsiteX51" fmla="*/ 877737 w 5462094"/>
              <a:gd name="connsiteY51" fmla="*/ 3669957 h 3744097"/>
              <a:gd name="connsiteX52" fmla="*/ 951878 w 5462094"/>
              <a:gd name="connsiteY52" fmla="*/ 3731740 h 3744097"/>
              <a:gd name="connsiteX53" fmla="*/ 1063089 w 5462094"/>
              <a:gd name="connsiteY53" fmla="*/ 3744097 h 3744097"/>
              <a:gd name="connsiteX54" fmla="*/ 1816851 w 5462094"/>
              <a:gd name="connsiteY54" fmla="*/ 3731740 h 3744097"/>
              <a:gd name="connsiteX55" fmla="*/ 1928062 w 5462094"/>
              <a:gd name="connsiteY55" fmla="*/ 3669957 h 3744097"/>
              <a:gd name="connsiteX56" fmla="*/ 2026916 w 5462094"/>
              <a:gd name="connsiteY56" fmla="*/ 3645243 h 3744097"/>
              <a:gd name="connsiteX57" fmla="*/ 2150483 w 5462094"/>
              <a:gd name="connsiteY57" fmla="*/ 3657600 h 3744097"/>
              <a:gd name="connsiteX58" fmla="*/ 2199910 w 5462094"/>
              <a:gd name="connsiteY58" fmla="*/ 3669957 h 3744097"/>
              <a:gd name="connsiteX59" fmla="*/ 2274051 w 5462094"/>
              <a:gd name="connsiteY59" fmla="*/ 3682313 h 3744097"/>
              <a:gd name="connsiteX60" fmla="*/ 2311121 w 5462094"/>
              <a:gd name="connsiteY60" fmla="*/ 3694670 h 3744097"/>
              <a:gd name="connsiteX61" fmla="*/ 2694181 w 5462094"/>
              <a:gd name="connsiteY61" fmla="*/ 3645243 h 3744097"/>
              <a:gd name="connsiteX62" fmla="*/ 2718894 w 5462094"/>
              <a:gd name="connsiteY62" fmla="*/ 3608173 h 3744097"/>
              <a:gd name="connsiteX63" fmla="*/ 2731251 w 5462094"/>
              <a:gd name="connsiteY63" fmla="*/ 3571103 h 3744097"/>
              <a:gd name="connsiteX64" fmla="*/ 2768321 w 5462094"/>
              <a:gd name="connsiteY64" fmla="*/ 3521676 h 3744097"/>
              <a:gd name="connsiteX65" fmla="*/ 2793035 w 5462094"/>
              <a:gd name="connsiteY65" fmla="*/ 3484605 h 3744097"/>
              <a:gd name="connsiteX66" fmla="*/ 2904245 w 5462094"/>
              <a:gd name="connsiteY66" fmla="*/ 3410465 h 3744097"/>
              <a:gd name="connsiteX67" fmla="*/ 2966029 w 5462094"/>
              <a:gd name="connsiteY67" fmla="*/ 3398108 h 3744097"/>
              <a:gd name="connsiteX68" fmla="*/ 3064883 w 5462094"/>
              <a:gd name="connsiteY68" fmla="*/ 3348681 h 3744097"/>
              <a:gd name="connsiteX69" fmla="*/ 3225521 w 5462094"/>
              <a:gd name="connsiteY69" fmla="*/ 3286897 h 3744097"/>
              <a:gd name="connsiteX70" fmla="*/ 3336732 w 5462094"/>
              <a:gd name="connsiteY70" fmla="*/ 3237470 h 3744097"/>
              <a:gd name="connsiteX71" fmla="*/ 3373802 w 5462094"/>
              <a:gd name="connsiteY71" fmla="*/ 3212757 h 3744097"/>
              <a:gd name="connsiteX72" fmla="*/ 3410872 w 5462094"/>
              <a:gd name="connsiteY72" fmla="*/ 3200400 h 3744097"/>
              <a:gd name="connsiteX73" fmla="*/ 3670364 w 5462094"/>
              <a:gd name="connsiteY73" fmla="*/ 3188043 h 3744097"/>
              <a:gd name="connsiteX74" fmla="*/ 3707435 w 5462094"/>
              <a:gd name="connsiteY74" fmla="*/ 3138616 h 3744097"/>
              <a:gd name="connsiteX75" fmla="*/ 3744505 w 5462094"/>
              <a:gd name="connsiteY75" fmla="*/ 3101546 h 3744097"/>
              <a:gd name="connsiteX76" fmla="*/ 3769218 w 5462094"/>
              <a:gd name="connsiteY76" fmla="*/ 3052119 h 3744097"/>
              <a:gd name="connsiteX77" fmla="*/ 3793932 w 5462094"/>
              <a:gd name="connsiteY77" fmla="*/ 3015049 h 3744097"/>
              <a:gd name="connsiteX78" fmla="*/ 3855716 w 5462094"/>
              <a:gd name="connsiteY78" fmla="*/ 2903838 h 3744097"/>
              <a:gd name="connsiteX79" fmla="*/ 3929856 w 5462094"/>
              <a:gd name="connsiteY79" fmla="*/ 2854411 h 3744097"/>
              <a:gd name="connsiteX80" fmla="*/ 3991640 w 5462094"/>
              <a:gd name="connsiteY80" fmla="*/ 2829697 h 3744097"/>
              <a:gd name="connsiteX81" fmla="*/ 4300559 w 5462094"/>
              <a:gd name="connsiteY81" fmla="*/ 2817340 h 3744097"/>
              <a:gd name="connsiteX82" fmla="*/ 4448840 w 5462094"/>
              <a:gd name="connsiteY82" fmla="*/ 2755557 h 3744097"/>
              <a:gd name="connsiteX83" fmla="*/ 4535337 w 5462094"/>
              <a:gd name="connsiteY83" fmla="*/ 2669059 h 3744097"/>
              <a:gd name="connsiteX84" fmla="*/ 4584764 w 5462094"/>
              <a:gd name="connsiteY84" fmla="*/ 2619632 h 3744097"/>
              <a:gd name="connsiteX85" fmla="*/ 4683618 w 5462094"/>
              <a:gd name="connsiteY85" fmla="*/ 2570205 h 3744097"/>
              <a:gd name="connsiteX86" fmla="*/ 4819543 w 5462094"/>
              <a:gd name="connsiteY86" fmla="*/ 2545492 h 3744097"/>
              <a:gd name="connsiteX87" fmla="*/ 4856613 w 5462094"/>
              <a:gd name="connsiteY87" fmla="*/ 2520778 h 3744097"/>
              <a:gd name="connsiteX88" fmla="*/ 4943110 w 5462094"/>
              <a:gd name="connsiteY88" fmla="*/ 2496065 h 3744097"/>
              <a:gd name="connsiteX89" fmla="*/ 5017251 w 5462094"/>
              <a:gd name="connsiteY89" fmla="*/ 2446638 h 3744097"/>
              <a:gd name="connsiteX90" fmla="*/ 5103748 w 5462094"/>
              <a:gd name="connsiteY90" fmla="*/ 2397211 h 3744097"/>
              <a:gd name="connsiteX91" fmla="*/ 5177889 w 5462094"/>
              <a:gd name="connsiteY91" fmla="*/ 2298357 h 3744097"/>
              <a:gd name="connsiteX92" fmla="*/ 5214959 w 5462094"/>
              <a:gd name="connsiteY92" fmla="*/ 2261286 h 3744097"/>
              <a:gd name="connsiteX93" fmla="*/ 5264386 w 5462094"/>
              <a:gd name="connsiteY93" fmla="*/ 2187146 h 3744097"/>
              <a:gd name="connsiteX94" fmla="*/ 5350883 w 5462094"/>
              <a:gd name="connsiteY94" fmla="*/ 2125362 h 3744097"/>
              <a:gd name="connsiteX95" fmla="*/ 5400310 w 5462094"/>
              <a:gd name="connsiteY95" fmla="*/ 2026508 h 3744097"/>
              <a:gd name="connsiteX96" fmla="*/ 5449737 w 5462094"/>
              <a:gd name="connsiteY96" fmla="*/ 1915297 h 3744097"/>
              <a:gd name="connsiteX97" fmla="*/ 5462094 w 5462094"/>
              <a:gd name="connsiteY97" fmla="*/ 1853513 h 3744097"/>
              <a:gd name="connsiteX98" fmla="*/ 5449737 w 5462094"/>
              <a:gd name="connsiteY98" fmla="*/ 1495167 h 3744097"/>
              <a:gd name="connsiteX99" fmla="*/ 5437381 w 5462094"/>
              <a:gd name="connsiteY99" fmla="*/ 1173892 h 3744097"/>
              <a:gd name="connsiteX100" fmla="*/ 5425024 w 5462094"/>
              <a:gd name="connsiteY100" fmla="*/ 1075038 h 3744097"/>
              <a:gd name="connsiteX101" fmla="*/ 5375597 w 5462094"/>
              <a:gd name="connsiteY101" fmla="*/ 1013254 h 3744097"/>
              <a:gd name="connsiteX102" fmla="*/ 5363240 w 5462094"/>
              <a:gd name="connsiteY102" fmla="*/ 963827 h 3744097"/>
              <a:gd name="connsiteX103" fmla="*/ 5326170 w 5462094"/>
              <a:gd name="connsiteY103" fmla="*/ 926757 h 3744097"/>
              <a:gd name="connsiteX104" fmla="*/ 5301456 w 5462094"/>
              <a:gd name="connsiteY104" fmla="*/ 889686 h 3744097"/>
              <a:gd name="connsiteX105" fmla="*/ 5276743 w 5462094"/>
              <a:gd name="connsiteY105" fmla="*/ 827903 h 3744097"/>
              <a:gd name="connsiteX106" fmla="*/ 5252029 w 5462094"/>
              <a:gd name="connsiteY106" fmla="*/ 778476 h 3744097"/>
              <a:gd name="connsiteX107" fmla="*/ 5227316 w 5462094"/>
              <a:gd name="connsiteY107" fmla="*/ 704335 h 3744097"/>
              <a:gd name="connsiteX108" fmla="*/ 5190245 w 5462094"/>
              <a:gd name="connsiteY108" fmla="*/ 667265 h 3744097"/>
              <a:gd name="connsiteX109" fmla="*/ 5128462 w 5462094"/>
              <a:gd name="connsiteY109" fmla="*/ 556054 h 3744097"/>
              <a:gd name="connsiteX110" fmla="*/ 5091391 w 5462094"/>
              <a:gd name="connsiteY110" fmla="*/ 518984 h 3744097"/>
              <a:gd name="connsiteX111" fmla="*/ 5041964 w 5462094"/>
              <a:gd name="connsiteY111" fmla="*/ 444843 h 3744097"/>
              <a:gd name="connsiteX112" fmla="*/ 4943110 w 5462094"/>
              <a:gd name="connsiteY112" fmla="*/ 370703 h 3744097"/>
              <a:gd name="connsiteX113" fmla="*/ 4918397 w 5462094"/>
              <a:gd name="connsiteY113" fmla="*/ 333632 h 3744097"/>
              <a:gd name="connsiteX114" fmla="*/ 4831899 w 5462094"/>
              <a:gd name="connsiteY114" fmla="*/ 284205 h 3744097"/>
              <a:gd name="connsiteX115" fmla="*/ 4794829 w 5462094"/>
              <a:gd name="connsiteY115" fmla="*/ 247135 h 3744097"/>
              <a:gd name="connsiteX116" fmla="*/ 4695975 w 5462094"/>
              <a:gd name="connsiteY116" fmla="*/ 222422 h 3744097"/>
              <a:gd name="connsiteX117" fmla="*/ 4634191 w 5462094"/>
              <a:gd name="connsiteY117" fmla="*/ 197708 h 3744097"/>
              <a:gd name="connsiteX118" fmla="*/ 4102851 w 5462094"/>
              <a:gd name="connsiteY118" fmla="*/ 160638 h 3744097"/>
              <a:gd name="connsiteX119" fmla="*/ 2644753 w 5462094"/>
              <a:gd name="connsiteY119" fmla="*/ 135924 h 3744097"/>
              <a:gd name="connsiteX120" fmla="*/ 2607683 w 5462094"/>
              <a:gd name="connsiteY120" fmla="*/ 61784 h 3744097"/>
              <a:gd name="connsiteX121" fmla="*/ 2484116 w 5462094"/>
              <a:gd name="connsiteY121" fmla="*/ 0 h 3744097"/>
              <a:gd name="connsiteX122" fmla="*/ 2236981 w 5462094"/>
              <a:gd name="connsiteY122" fmla="*/ 12357 h 3744097"/>
              <a:gd name="connsiteX123" fmla="*/ 2187553 w 5462094"/>
              <a:gd name="connsiteY123" fmla="*/ 24713 h 3744097"/>
              <a:gd name="connsiteX124" fmla="*/ 2113413 w 5462094"/>
              <a:gd name="connsiteY124" fmla="*/ 37070 h 3744097"/>
              <a:gd name="connsiteX125" fmla="*/ 2039272 w 5462094"/>
              <a:gd name="connsiteY125" fmla="*/ 61784 h 3744097"/>
              <a:gd name="connsiteX126" fmla="*/ 1890991 w 5462094"/>
              <a:gd name="connsiteY126" fmla="*/ 74140 h 3744097"/>
              <a:gd name="connsiteX127" fmla="*/ 1853921 w 5462094"/>
              <a:gd name="connsiteY127" fmla="*/ 86497 h 3744097"/>
              <a:gd name="connsiteX128" fmla="*/ 1767424 w 5462094"/>
              <a:gd name="connsiteY128" fmla="*/ 37070 h 3744097"/>
              <a:gd name="connsiteX129" fmla="*/ 1730353 w 5462094"/>
              <a:gd name="connsiteY129" fmla="*/ 12357 h 3744097"/>
              <a:gd name="connsiteX130" fmla="*/ 1446148 w 5462094"/>
              <a:gd name="connsiteY130" fmla="*/ 49427 h 3744097"/>
              <a:gd name="connsiteX131" fmla="*/ 1334937 w 5462094"/>
              <a:gd name="connsiteY131" fmla="*/ 86497 h 3744097"/>
              <a:gd name="connsiteX132" fmla="*/ 1297867 w 5462094"/>
              <a:gd name="connsiteY132" fmla="*/ 98854 h 3744097"/>
              <a:gd name="connsiteX133" fmla="*/ 1223726 w 5462094"/>
              <a:gd name="connsiteY133" fmla="*/ 74140 h 3744097"/>
              <a:gd name="connsiteX134" fmla="*/ 1186656 w 5462094"/>
              <a:gd name="connsiteY134" fmla="*/ 61784 h 3744097"/>
              <a:gd name="connsiteX135" fmla="*/ 951878 w 5462094"/>
              <a:gd name="connsiteY135" fmla="*/ 74140 h 3744097"/>
              <a:gd name="connsiteX136" fmla="*/ 877737 w 5462094"/>
              <a:gd name="connsiteY136" fmla="*/ 123567 h 3744097"/>
              <a:gd name="connsiteX137" fmla="*/ 593532 w 5462094"/>
              <a:gd name="connsiteY137" fmla="*/ 135924 h 3744097"/>
              <a:gd name="connsiteX138" fmla="*/ 519391 w 5462094"/>
              <a:gd name="connsiteY138" fmla="*/ 185351 h 3744097"/>
              <a:gd name="connsiteX139" fmla="*/ 494678 w 5462094"/>
              <a:gd name="connsiteY139" fmla="*/ 222422 h 3744097"/>
              <a:gd name="connsiteX0" fmla="*/ 494678 w 5462094"/>
              <a:gd name="connsiteY0" fmla="*/ 222422 h 3744097"/>
              <a:gd name="connsiteX1" fmla="*/ 494678 w 5462094"/>
              <a:gd name="connsiteY1" fmla="*/ 222422 h 3744097"/>
              <a:gd name="connsiteX2" fmla="*/ 432894 w 5462094"/>
              <a:gd name="connsiteY2" fmla="*/ 308919 h 3744097"/>
              <a:gd name="connsiteX3" fmla="*/ 395824 w 5462094"/>
              <a:gd name="connsiteY3" fmla="*/ 345989 h 3744097"/>
              <a:gd name="connsiteX4" fmla="*/ 334040 w 5462094"/>
              <a:gd name="connsiteY4" fmla="*/ 407773 h 3744097"/>
              <a:gd name="connsiteX5" fmla="*/ 334040 w 5462094"/>
              <a:gd name="connsiteY5" fmla="*/ 556054 h 3744097"/>
              <a:gd name="connsiteX6" fmla="*/ 383467 w 5462094"/>
              <a:gd name="connsiteY6" fmla="*/ 580767 h 3744097"/>
              <a:gd name="connsiteX7" fmla="*/ 420537 w 5462094"/>
              <a:gd name="connsiteY7" fmla="*/ 617838 h 3744097"/>
              <a:gd name="connsiteX8" fmla="*/ 420537 w 5462094"/>
              <a:gd name="connsiteY8" fmla="*/ 691978 h 3744097"/>
              <a:gd name="connsiteX9" fmla="*/ 321683 w 5462094"/>
              <a:gd name="connsiteY9" fmla="*/ 778476 h 3744097"/>
              <a:gd name="connsiteX10" fmla="*/ 284613 w 5462094"/>
              <a:gd name="connsiteY10" fmla="*/ 790832 h 3744097"/>
              <a:gd name="connsiteX11" fmla="*/ 210472 w 5462094"/>
              <a:gd name="connsiteY11" fmla="*/ 864973 h 3744097"/>
              <a:gd name="connsiteX12" fmla="*/ 185759 w 5462094"/>
              <a:gd name="connsiteY12" fmla="*/ 1186249 h 3744097"/>
              <a:gd name="connsiteX13" fmla="*/ 161045 w 5462094"/>
              <a:gd name="connsiteY13" fmla="*/ 1260389 h 3744097"/>
              <a:gd name="connsiteX14" fmla="*/ 86905 w 5462094"/>
              <a:gd name="connsiteY14" fmla="*/ 1334530 h 3744097"/>
              <a:gd name="connsiteX15" fmla="*/ 49835 w 5462094"/>
              <a:gd name="connsiteY15" fmla="*/ 1383957 h 3744097"/>
              <a:gd name="connsiteX16" fmla="*/ 74547 w 5462094"/>
              <a:gd name="connsiteY16" fmla="*/ 1421027 h 3744097"/>
              <a:gd name="connsiteX17" fmla="*/ 37478 w 5462094"/>
              <a:gd name="connsiteY17" fmla="*/ 1507524 h 3744097"/>
              <a:gd name="connsiteX18" fmla="*/ 408 w 5462094"/>
              <a:gd name="connsiteY18" fmla="*/ 1581665 h 3744097"/>
              <a:gd name="connsiteX19" fmla="*/ 74548 w 5462094"/>
              <a:gd name="connsiteY19" fmla="*/ 1618735 h 3744097"/>
              <a:gd name="connsiteX20" fmla="*/ 111618 w 5462094"/>
              <a:gd name="connsiteY20" fmla="*/ 1655805 h 3744097"/>
              <a:gd name="connsiteX21" fmla="*/ 74548 w 5462094"/>
              <a:gd name="connsiteY21" fmla="*/ 1717589 h 3744097"/>
              <a:gd name="connsiteX22" fmla="*/ 111618 w 5462094"/>
              <a:gd name="connsiteY22" fmla="*/ 1767016 h 3744097"/>
              <a:gd name="connsiteX23" fmla="*/ 161045 w 5462094"/>
              <a:gd name="connsiteY23" fmla="*/ 1841157 h 3744097"/>
              <a:gd name="connsiteX24" fmla="*/ 185759 w 5462094"/>
              <a:gd name="connsiteY24" fmla="*/ 1878227 h 3744097"/>
              <a:gd name="connsiteX25" fmla="*/ 198116 w 5462094"/>
              <a:gd name="connsiteY25" fmla="*/ 1927654 h 3744097"/>
              <a:gd name="connsiteX26" fmla="*/ 247543 w 5462094"/>
              <a:gd name="connsiteY26" fmla="*/ 2026508 h 3744097"/>
              <a:gd name="connsiteX27" fmla="*/ 259899 w 5462094"/>
              <a:gd name="connsiteY27" fmla="*/ 2063578 h 3744097"/>
              <a:gd name="connsiteX28" fmla="*/ 296970 w 5462094"/>
              <a:gd name="connsiteY28" fmla="*/ 2100649 h 3744097"/>
              <a:gd name="connsiteX29" fmla="*/ 309327 w 5462094"/>
              <a:gd name="connsiteY29" fmla="*/ 2187146 h 3744097"/>
              <a:gd name="connsiteX30" fmla="*/ 358753 w 5462094"/>
              <a:gd name="connsiteY30" fmla="*/ 2397211 h 3744097"/>
              <a:gd name="connsiteX31" fmla="*/ 272256 w 5462094"/>
              <a:gd name="connsiteY31" fmla="*/ 2434281 h 3744097"/>
              <a:gd name="connsiteX32" fmla="*/ 296970 w 5462094"/>
              <a:gd name="connsiteY32" fmla="*/ 2520778 h 3744097"/>
              <a:gd name="connsiteX33" fmla="*/ 284613 w 5462094"/>
              <a:gd name="connsiteY33" fmla="*/ 2557849 h 3744097"/>
              <a:gd name="connsiteX34" fmla="*/ 272256 w 5462094"/>
              <a:gd name="connsiteY34" fmla="*/ 2619632 h 3744097"/>
              <a:gd name="connsiteX35" fmla="*/ 222829 w 5462094"/>
              <a:gd name="connsiteY35" fmla="*/ 2693773 h 3744097"/>
              <a:gd name="connsiteX36" fmla="*/ 259899 w 5462094"/>
              <a:gd name="connsiteY36" fmla="*/ 2792627 h 3744097"/>
              <a:gd name="connsiteX37" fmla="*/ 284613 w 5462094"/>
              <a:gd name="connsiteY37" fmla="*/ 2866767 h 3744097"/>
              <a:gd name="connsiteX38" fmla="*/ 296970 w 5462094"/>
              <a:gd name="connsiteY38" fmla="*/ 2903838 h 3744097"/>
              <a:gd name="connsiteX39" fmla="*/ 371110 w 5462094"/>
              <a:gd name="connsiteY39" fmla="*/ 3015049 h 3744097"/>
              <a:gd name="connsiteX40" fmla="*/ 395824 w 5462094"/>
              <a:gd name="connsiteY40" fmla="*/ 3126259 h 3744097"/>
              <a:gd name="connsiteX41" fmla="*/ 420537 w 5462094"/>
              <a:gd name="connsiteY41" fmla="*/ 3163330 h 3744097"/>
              <a:gd name="connsiteX42" fmla="*/ 432894 w 5462094"/>
              <a:gd name="connsiteY42" fmla="*/ 3200400 h 3744097"/>
              <a:gd name="connsiteX43" fmla="*/ 457608 w 5462094"/>
              <a:gd name="connsiteY43" fmla="*/ 3348681 h 3744097"/>
              <a:gd name="connsiteX44" fmla="*/ 531748 w 5462094"/>
              <a:gd name="connsiteY44" fmla="*/ 3472249 h 3744097"/>
              <a:gd name="connsiteX45" fmla="*/ 581175 w 5462094"/>
              <a:gd name="connsiteY45" fmla="*/ 3484605 h 3744097"/>
              <a:gd name="connsiteX46" fmla="*/ 618245 w 5462094"/>
              <a:gd name="connsiteY46" fmla="*/ 3509319 h 3744097"/>
              <a:gd name="connsiteX47" fmla="*/ 667672 w 5462094"/>
              <a:gd name="connsiteY47" fmla="*/ 3521676 h 3744097"/>
              <a:gd name="connsiteX48" fmla="*/ 704743 w 5462094"/>
              <a:gd name="connsiteY48" fmla="*/ 3534032 h 3744097"/>
              <a:gd name="connsiteX49" fmla="*/ 791240 w 5462094"/>
              <a:gd name="connsiteY49" fmla="*/ 3608173 h 3744097"/>
              <a:gd name="connsiteX50" fmla="*/ 840667 w 5462094"/>
              <a:gd name="connsiteY50" fmla="*/ 3645243 h 3744097"/>
              <a:gd name="connsiteX51" fmla="*/ 877737 w 5462094"/>
              <a:gd name="connsiteY51" fmla="*/ 3669957 h 3744097"/>
              <a:gd name="connsiteX52" fmla="*/ 951878 w 5462094"/>
              <a:gd name="connsiteY52" fmla="*/ 3731740 h 3744097"/>
              <a:gd name="connsiteX53" fmla="*/ 1063089 w 5462094"/>
              <a:gd name="connsiteY53" fmla="*/ 3744097 h 3744097"/>
              <a:gd name="connsiteX54" fmla="*/ 1816851 w 5462094"/>
              <a:gd name="connsiteY54" fmla="*/ 3731740 h 3744097"/>
              <a:gd name="connsiteX55" fmla="*/ 1928062 w 5462094"/>
              <a:gd name="connsiteY55" fmla="*/ 3669957 h 3744097"/>
              <a:gd name="connsiteX56" fmla="*/ 2026916 w 5462094"/>
              <a:gd name="connsiteY56" fmla="*/ 3645243 h 3744097"/>
              <a:gd name="connsiteX57" fmla="*/ 2150483 w 5462094"/>
              <a:gd name="connsiteY57" fmla="*/ 3657600 h 3744097"/>
              <a:gd name="connsiteX58" fmla="*/ 2199910 w 5462094"/>
              <a:gd name="connsiteY58" fmla="*/ 3669957 h 3744097"/>
              <a:gd name="connsiteX59" fmla="*/ 2274051 w 5462094"/>
              <a:gd name="connsiteY59" fmla="*/ 3682313 h 3744097"/>
              <a:gd name="connsiteX60" fmla="*/ 2311121 w 5462094"/>
              <a:gd name="connsiteY60" fmla="*/ 3694670 h 3744097"/>
              <a:gd name="connsiteX61" fmla="*/ 2694181 w 5462094"/>
              <a:gd name="connsiteY61" fmla="*/ 3645243 h 3744097"/>
              <a:gd name="connsiteX62" fmla="*/ 2718894 w 5462094"/>
              <a:gd name="connsiteY62" fmla="*/ 3608173 h 3744097"/>
              <a:gd name="connsiteX63" fmla="*/ 2731251 w 5462094"/>
              <a:gd name="connsiteY63" fmla="*/ 3571103 h 3744097"/>
              <a:gd name="connsiteX64" fmla="*/ 2768321 w 5462094"/>
              <a:gd name="connsiteY64" fmla="*/ 3521676 h 3744097"/>
              <a:gd name="connsiteX65" fmla="*/ 2793035 w 5462094"/>
              <a:gd name="connsiteY65" fmla="*/ 3484605 h 3744097"/>
              <a:gd name="connsiteX66" fmla="*/ 2904245 w 5462094"/>
              <a:gd name="connsiteY66" fmla="*/ 3410465 h 3744097"/>
              <a:gd name="connsiteX67" fmla="*/ 2966029 w 5462094"/>
              <a:gd name="connsiteY67" fmla="*/ 3398108 h 3744097"/>
              <a:gd name="connsiteX68" fmla="*/ 3064883 w 5462094"/>
              <a:gd name="connsiteY68" fmla="*/ 3348681 h 3744097"/>
              <a:gd name="connsiteX69" fmla="*/ 3225521 w 5462094"/>
              <a:gd name="connsiteY69" fmla="*/ 3286897 h 3744097"/>
              <a:gd name="connsiteX70" fmla="*/ 3336732 w 5462094"/>
              <a:gd name="connsiteY70" fmla="*/ 3237470 h 3744097"/>
              <a:gd name="connsiteX71" fmla="*/ 3373802 w 5462094"/>
              <a:gd name="connsiteY71" fmla="*/ 3212757 h 3744097"/>
              <a:gd name="connsiteX72" fmla="*/ 3410872 w 5462094"/>
              <a:gd name="connsiteY72" fmla="*/ 3200400 h 3744097"/>
              <a:gd name="connsiteX73" fmla="*/ 3670364 w 5462094"/>
              <a:gd name="connsiteY73" fmla="*/ 3188043 h 3744097"/>
              <a:gd name="connsiteX74" fmla="*/ 3707435 w 5462094"/>
              <a:gd name="connsiteY74" fmla="*/ 3138616 h 3744097"/>
              <a:gd name="connsiteX75" fmla="*/ 3744505 w 5462094"/>
              <a:gd name="connsiteY75" fmla="*/ 3101546 h 3744097"/>
              <a:gd name="connsiteX76" fmla="*/ 3769218 w 5462094"/>
              <a:gd name="connsiteY76" fmla="*/ 3052119 h 3744097"/>
              <a:gd name="connsiteX77" fmla="*/ 3793932 w 5462094"/>
              <a:gd name="connsiteY77" fmla="*/ 3015049 h 3744097"/>
              <a:gd name="connsiteX78" fmla="*/ 3855716 w 5462094"/>
              <a:gd name="connsiteY78" fmla="*/ 2903838 h 3744097"/>
              <a:gd name="connsiteX79" fmla="*/ 3929856 w 5462094"/>
              <a:gd name="connsiteY79" fmla="*/ 2854411 h 3744097"/>
              <a:gd name="connsiteX80" fmla="*/ 3991640 w 5462094"/>
              <a:gd name="connsiteY80" fmla="*/ 2829697 h 3744097"/>
              <a:gd name="connsiteX81" fmla="*/ 4300559 w 5462094"/>
              <a:gd name="connsiteY81" fmla="*/ 2817340 h 3744097"/>
              <a:gd name="connsiteX82" fmla="*/ 4448840 w 5462094"/>
              <a:gd name="connsiteY82" fmla="*/ 2755557 h 3744097"/>
              <a:gd name="connsiteX83" fmla="*/ 4535337 w 5462094"/>
              <a:gd name="connsiteY83" fmla="*/ 2669059 h 3744097"/>
              <a:gd name="connsiteX84" fmla="*/ 4584764 w 5462094"/>
              <a:gd name="connsiteY84" fmla="*/ 2619632 h 3744097"/>
              <a:gd name="connsiteX85" fmla="*/ 4683618 w 5462094"/>
              <a:gd name="connsiteY85" fmla="*/ 2570205 h 3744097"/>
              <a:gd name="connsiteX86" fmla="*/ 4819543 w 5462094"/>
              <a:gd name="connsiteY86" fmla="*/ 2545492 h 3744097"/>
              <a:gd name="connsiteX87" fmla="*/ 4856613 w 5462094"/>
              <a:gd name="connsiteY87" fmla="*/ 2520778 h 3744097"/>
              <a:gd name="connsiteX88" fmla="*/ 4943110 w 5462094"/>
              <a:gd name="connsiteY88" fmla="*/ 2496065 h 3744097"/>
              <a:gd name="connsiteX89" fmla="*/ 5017251 w 5462094"/>
              <a:gd name="connsiteY89" fmla="*/ 2446638 h 3744097"/>
              <a:gd name="connsiteX90" fmla="*/ 5103748 w 5462094"/>
              <a:gd name="connsiteY90" fmla="*/ 2397211 h 3744097"/>
              <a:gd name="connsiteX91" fmla="*/ 5177889 w 5462094"/>
              <a:gd name="connsiteY91" fmla="*/ 2298357 h 3744097"/>
              <a:gd name="connsiteX92" fmla="*/ 5214959 w 5462094"/>
              <a:gd name="connsiteY92" fmla="*/ 2261286 h 3744097"/>
              <a:gd name="connsiteX93" fmla="*/ 5264386 w 5462094"/>
              <a:gd name="connsiteY93" fmla="*/ 2187146 h 3744097"/>
              <a:gd name="connsiteX94" fmla="*/ 5350883 w 5462094"/>
              <a:gd name="connsiteY94" fmla="*/ 2125362 h 3744097"/>
              <a:gd name="connsiteX95" fmla="*/ 5400310 w 5462094"/>
              <a:gd name="connsiteY95" fmla="*/ 2026508 h 3744097"/>
              <a:gd name="connsiteX96" fmla="*/ 5449737 w 5462094"/>
              <a:gd name="connsiteY96" fmla="*/ 1915297 h 3744097"/>
              <a:gd name="connsiteX97" fmla="*/ 5462094 w 5462094"/>
              <a:gd name="connsiteY97" fmla="*/ 1853513 h 3744097"/>
              <a:gd name="connsiteX98" fmla="*/ 5449737 w 5462094"/>
              <a:gd name="connsiteY98" fmla="*/ 1495167 h 3744097"/>
              <a:gd name="connsiteX99" fmla="*/ 5437381 w 5462094"/>
              <a:gd name="connsiteY99" fmla="*/ 1173892 h 3744097"/>
              <a:gd name="connsiteX100" fmla="*/ 5425024 w 5462094"/>
              <a:gd name="connsiteY100" fmla="*/ 1075038 h 3744097"/>
              <a:gd name="connsiteX101" fmla="*/ 5375597 w 5462094"/>
              <a:gd name="connsiteY101" fmla="*/ 1013254 h 3744097"/>
              <a:gd name="connsiteX102" fmla="*/ 5363240 w 5462094"/>
              <a:gd name="connsiteY102" fmla="*/ 963827 h 3744097"/>
              <a:gd name="connsiteX103" fmla="*/ 5326170 w 5462094"/>
              <a:gd name="connsiteY103" fmla="*/ 926757 h 3744097"/>
              <a:gd name="connsiteX104" fmla="*/ 5301456 w 5462094"/>
              <a:gd name="connsiteY104" fmla="*/ 889686 h 3744097"/>
              <a:gd name="connsiteX105" fmla="*/ 5276743 w 5462094"/>
              <a:gd name="connsiteY105" fmla="*/ 827903 h 3744097"/>
              <a:gd name="connsiteX106" fmla="*/ 5252029 w 5462094"/>
              <a:gd name="connsiteY106" fmla="*/ 778476 h 3744097"/>
              <a:gd name="connsiteX107" fmla="*/ 5227316 w 5462094"/>
              <a:gd name="connsiteY107" fmla="*/ 704335 h 3744097"/>
              <a:gd name="connsiteX108" fmla="*/ 5190245 w 5462094"/>
              <a:gd name="connsiteY108" fmla="*/ 667265 h 3744097"/>
              <a:gd name="connsiteX109" fmla="*/ 5128462 w 5462094"/>
              <a:gd name="connsiteY109" fmla="*/ 556054 h 3744097"/>
              <a:gd name="connsiteX110" fmla="*/ 5091391 w 5462094"/>
              <a:gd name="connsiteY110" fmla="*/ 518984 h 3744097"/>
              <a:gd name="connsiteX111" fmla="*/ 5041964 w 5462094"/>
              <a:gd name="connsiteY111" fmla="*/ 444843 h 3744097"/>
              <a:gd name="connsiteX112" fmla="*/ 4943110 w 5462094"/>
              <a:gd name="connsiteY112" fmla="*/ 370703 h 3744097"/>
              <a:gd name="connsiteX113" fmla="*/ 4918397 w 5462094"/>
              <a:gd name="connsiteY113" fmla="*/ 333632 h 3744097"/>
              <a:gd name="connsiteX114" fmla="*/ 4831899 w 5462094"/>
              <a:gd name="connsiteY114" fmla="*/ 284205 h 3744097"/>
              <a:gd name="connsiteX115" fmla="*/ 4794829 w 5462094"/>
              <a:gd name="connsiteY115" fmla="*/ 247135 h 3744097"/>
              <a:gd name="connsiteX116" fmla="*/ 4695975 w 5462094"/>
              <a:gd name="connsiteY116" fmla="*/ 222422 h 3744097"/>
              <a:gd name="connsiteX117" fmla="*/ 4634191 w 5462094"/>
              <a:gd name="connsiteY117" fmla="*/ 197708 h 3744097"/>
              <a:gd name="connsiteX118" fmla="*/ 4102851 w 5462094"/>
              <a:gd name="connsiteY118" fmla="*/ 160638 h 3744097"/>
              <a:gd name="connsiteX119" fmla="*/ 2644753 w 5462094"/>
              <a:gd name="connsiteY119" fmla="*/ 135924 h 3744097"/>
              <a:gd name="connsiteX120" fmla="*/ 2607683 w 5462094"/>
              <a:gd name="connsiteY120" fmla="*/ 61784 h 3744097"/>
              <a:gd name="connsiteX121" fmla="*/ 2484116 w 5462094"/>
              <a:gd name="connsiteY121" fmla="*/ 0 h 3744097"/>
              <a:gd name="connsiteX122" fmla="*/ 2236981 w 5462094"/>
              <a:gd name="connsiteY122" fmla="*/ 12357 h 3744097"/>
              <a:gd name="connsiteX123" fmla="*/ 2187553 w 5462094"/>
              <a:gd name="connsiteY123" fmla="*/ 24713 h 3744097"/>
              <a:gd name="connsiteX124" fmla="*/ 2113413 w 5462094"/>
              <a:gd name="connsiteY124" fmla="*/ 37070 h 3744097"/>
              <a:gd name="connsiteX125" fmla="*/ 2039272 w 5462094"/>
              <a:gd name="connsiteY125" fmla="*/ 61784 h 3744097"/>
              <a:gd name="connsiteX126" fmla="*/ 1890991 w 5462094"/>
              <a:gd name="connsiteY126" fmla="*/ 74140 h 3744097"/>
              <a:gd name="connsiteX127" fmla="*/ 1853921 w 5462094"/>
              <a:gd name="connsiteY127" fmla="*/ 86497 h 3744097"/>
              <a:gd name="connsiteX128" fmla="*/ 1767424 w 5462094"/>
              <a:gd name="connsiteY128" fmla="*/ 37070 h 3744097"/>
              <a:gd name="connsiteX129" fmla="*/ 1730353 w 5462094"/>
              <a:gd name="connsiteY129" fmla="*/ 12357 h 3744097"/>
              <a:gd name="connsiteX130" fmla="*/ 1446148 w 5462094"/>
              <a:gd name="connsiteY130" fmla="*/ 49427 h 3744097"/>
              <a:gd name="connsiteX131" fmla="*/ 1334937 w 5462094"/>
              <a:gd name="connsiteY131" fmla="*/ 86497 h 3744097"/>
              <a:gd name="connsiteX132" fmla="*/ 1297867 w 5462094"/>
              <a:gd name="connsiteY132" fmla="*/ 98854 h 3744097"/>
              <a:gd name="connsiteX133" fmla="*/ 1223726 w 5462094"/>
              <a:gd name="connsiteY133" fmla="*/ 74140 h 3744097"/>
              <a:gd name="connsiteX134" fmla="*/ 1186656 w 5462094"/>
              <a:gd name="connsiteY134" fmla="*/ 61784 h 3744097"/>
              <a:gd name="connsiteX135" fmla="*/ 951878 w 5462094"/>
              <a:gd name="connsiteY135" fmla="*/ 74140 h 3744097"/>
              <a:gd name="connsiteX136" fmla="*/ 877737 w 5462094"/>
              <a:gd name="connsiteY136" fmla="*/ 123567 h 3744097"/>
              <a:gd name="connsiteX137" fmla="*/ 593532 w 5462094"/>
              <a:gd name="connsiteY137" fmla="*/ 135924 h 3744097"/>
              <a:gd name="connsiteX138" fmla="*/ 519391 w 5462094"/>
              <a:gd name="connsiteY138" fmla="*/ 185351 h 3744097"/>
              <a:gd name="connsiteX139" fmla="*/ 494678 w 5462094"/>
              <a:gd name="connsiteY139" fmla="*/ 222422 h 3744097"/>
              <a:gd name="connsiteX0" fmla="*/ 494678 w 5462094"/>
              <a:gd name="connsiteY0" fmla="*/ 222422 h 3744097"/>
              <a:gd name="connsiteX1" fmla="*/ 494678 w 5462094"/>
              <a:gd name="connsiteY1" fmla="*/ 222422 h 3744097"/>
              <a:gd name="connsiteX2" fmla="*/ 432894 w 5462094"/>
              <a:gd name="connsiteY2" fmla="*/ 308919 h 3744097"/>
              <a:gd name="connsiteX3" fmla="*/ 395824 w 5462094"/>
              <a:gd name="connsiteY3" fmla="*/ 345989 h 3744097"/>
              <a:gd name="connsiteX4" fmla="*/ 334040 w 5462094"/>
              <a:gd name="connsiteY4" fmla="*/ 407773 h 3744097"/>
              <a:gd name="connsiteX5" fmla="*/ 334040 w 5462094"/>
              <a:gd name="connsiteY5" fmla="*/ 556054 h 3744097"/>
              <a:gd name="connsiteX6" fmla="*/ 383467 w 5462094"/>
              <a:gd name="connsiteY6" fmla="*/ 580767 h 3744097"/>
              <a:gd name="connsiteX7" fmla="*/ 420537 w 5462094"/>
              <a:gd name="connsiteY7" fmla="*/ 617838 h 3744097"/>
              <a:gd name="connsiteX8" fmla="*/ 420537 w 5462094"/>
              <a:gd name="connsiteY8" fmla="*/ 691978 h 3744097"/>
              <a:gd name="connsiteX9" fmla="*/ 321683 w 5462094"/>
              <a:gd name="connsiteY9" fmla="*/ 778476 h 3744097"/>
              <a:gd name="connsiteX10" fmla="*/ 284613 w 5462094"/>
              <a:gd name="connsiteY10" fmla="*/ 790832 h 3744097"/>
              <a:gd name="connsiteX11" fmla="*/ 210472 w 5462094"/>
              <a:gd name="connsiteY11" fmla="*/ 864973 h 3744097"/>
              <a:gd name="connsiteX12" fmla="*/ 185759 w 5462094"/>
              <a:gd name="connsiteY12" fmla="*/ 1186249 h 3744097"/>
              <a:gd name="connsiteX13" fmla="*/ 161045 w 5462094"/>
              <a:gd name="connsiteY13" fmla="*/ 1260389 h 3744097"/>
              <a:gd name="connsiteX14" fmla="*/ 86905 w 5462094"/>
              <a:gd name="connsiteY14" fmla="*/ 1334530 h 3744097"/>
              <a:gd name="connsiteX15" fmla="*/ 49835 w 5462094"/>
              <a:gd name="connsiteY15" fmla="*/ 1383957 h 3744097"/>
              <a:gd name="connsiteX16" fmla="*/ 74547 w 5462094"/>
              <a:gd name="connsiteY16" fmla="*/ 1421027 h 3744097"/>
              <a:gd name="connsiteX17" fmla="*/ 37478 w 5462094"/>
              <a:gd name="connsiteY17" fmla="*/ 1507524 h 3744097"/>
              <a:gd name="connsiteX18" fmla="*/ 408 w 5462094"/>
              <a:gd name="connsiteY18" fmla="*/ 1581665 h 3744097"/>
              <a:gd name="connsiteX19" fmla="*/ 74548 w 5462094"/>
              <a:gd name="connsiteY19" fmla="*/ 1618735 h 3744097"/>
              <a:gd name="connsiteX20" fmla="*/ 111618 w 5462094"/>
              <a:gd name="connsiteY20" fmla="*/ 1655805 h 3744097"/>
              <a:gd name="connsiteX21" fmla="*/ 74548 w 5462094"/>
              <a:gd name="connsiteY21" fmla="*/ 1717589 h 3744097"/>
              <a:gd name="connsiteX22" fmla="*/ 111618 w 5462094"/>
              <a:gd name="connsiteY22" fmla="*/ 1767016 h 3744097"/>
              <a:gd name="connsiteX23" fmla="*/ 161045 w 5462094"/>
              <a:gd name="connsiteY23" fmla="*/ 1841157 h 3744097"/>
              <a:gd name="connsiteX24" fmla="*/ 185759 w 5462094"/>
              <a:gd name="connsiteY24" fmla="*/ 1878227 h 3744097"/>
              <a:gd name="connsiteX25" fmla="*/ 198116 w 5462094"/>
              <a:gd name="connsiteY25" fmla="*/ 1927654 h 3744097"/>
              <a:gd name="connsiteX26" fmla="*/ 247543 w 5462094"/>
              <a:gd name="connsiteY26" fmla="*/ 2026508 h 3744097"/>
              <a:gd name="connsiteX27" fmla="*/ 259899 w 5462094"/>
              <a:gd name="connsiteY27" fmla="*/ 2063578 h 3744097"/>
              <a:gd name="connsiteX28" fmla="*/ 296970 w 5462094"/>
              <a:gd name="connsiteY28" fmla="*/ 2100649 h 3744097"/>
              <a:gd name="connsiteX29" fmla="*/ 309327 w 5462094"/>
              <a:gd name="connsiteY29" fmla="*/ 2187146 h 3744097"/>
              <a:gd name="connsiteX30" fmla="*/ 247542 w 5462094"/>
              <a:gd name="connsiteY30" fmla="*/ 2360141 h 3744097"/>
              <a:gd name="connsiteX31" fmla="*/ 272256 w 5462094"/>
              <a:gd name="connsiteY31" fmla="*/ 2434281 h 3744097"/>
              <a:gd name="connsiteX32" fmla="*/ 296970 w 5462094"/>
              <a:gd name="connsiteY32" fmla="*/ 2520778 h 3744097"/>
              <a:gd name="connsiteX33" fmla="*/ 284613 w 5462094"/>
              <a:gd name="connsiteY33" fmla="*/ 2557849 h 3744097"/>
              <a:gd name="connsiteX34" fmla="*/ 272256 w 5462094"/>
              <a:gd name="connsiteY34" fmla="*/ 2619632 h 3744097"/>
              <a:gd name="connsiteX35" fmla="*/ 222829 w 5462094"/>
              <a:gd name="connsiteY35" fmla="*/ 2693773 h 3744097"/>
              <a:gd name="connsiteX36" fmla="*/ 259899 w 5462094"/>
              <a:gd name="connsiteY36" fmla="*/ 2792627 h 3744097"/>
              <a:gd name="connsiteX37" fmla="*/ 284613 w 5462094"/>
              <a:gd name="connsiteY37" fmla="*/ 2866767 h 3744097"/>
              <a:gd name="connsiteX38" fmla="*/ 296970 w 5462094"/>
              <a:gd name="connsiteY38" fmla="*/ 2903838 h 3744097"/>
              <a:gd name="connsiteX39" fmla="*/ 371110 w 5462094"/>
              <a:gd name="connsiteY39" fmla="*/ 3015049 h 3744097"/>
              <a:gd name="connsiteX40" fmla="*/ 395824 w 5462094"/>
              <a:gd name="connsiteY40" fmla="*/ 3126259 h 3744097"/>
              <a:gd name="connsiteX41" fmla="*/ 420537 w 5462094"/>
              <a:gd name="connsiteY41" fmla="*/ 3163330 h 3744097"/>
              <a:gd name="connsiteX42" fmla="*/ 432894 w 5462094"/>
              <a:gd name="connsiteY42" fmla="*/ 3200400 h 3744097"/>
              <a:gd name="connsiteX43" fmla="*/ 457608 w 5462094"/>
              <a:gd name="connsiteY43" fmla="*/ 3348681 h 3744097"/>
              <a:gd name="connsiteX44" fmla="*/ 531748 w 5462094"/>
              <a:gd name="connsiteY44" fmla="*/ 3472249 h 3744097"/>
              <a:gd name="connsiteX45" fmla="*/ 581175 w 5462094"/>
              <a:gd name="connsiteY45" fmla="*/ 3484605 h 3744097"/>
              <a:gd name="connsiteX46" fmla="*/ 618245 w 5462094"/>
              <a:gd name="connsiteY46" fmla="*/ 3509319 h 3744097"/>
              <a:gd name="connsiteX47" fmla="*/ 667672 w 5462094"/>
              <a:gd name="connsiteY47" fmla="*/ 3521676 h 3744097"/>
              <a:gd name="connsiteX48" fmla="*/ 704743 w 5462094"/>
              <a:gd name="connsiteY48" fmla="*/ 3534032 h 3744097"/>
              <a:gd name="connsiteX49" fmla="*/ 791240 w 5462094"/>
              <a:gd name="connsiteY49" fmla="*/ 3608173 h 3744097"/>
              <a:gd name="connsiteX50" fmla="*/ 840667 w 5462094"/>
              <a:gd name="connsiteY50" fmla="*/ 3645243 h 3744097"/>
              <a:gd name="connsiteX51" fmla="*/ 877737 w 5462094"/>
              <a:gd name="connsiteY51" fmla="*/ 3669957 h 3744097"/>
              <a:gd name="connsiteX52" fmla="*/ 951878 w 5462094"/>
              <a:gd name="connsiteY52" fmla="*/ 3731740 h 3744097"/>
              <a:gd name="connsiteX53" fmla="*/ 1063089 w 5462094"/>
              <a:gd name="connsiteY53" fmla="*/ 3744097 h 3744097"/>
              <a:gd name="connsiteX54" fmla="*/ 1816851 w 5462094"/>
              <a:gd name="connsiteY54" fmla="*/ 3731740 h 3744097"/>
              <a:gd name="connsiteX55" fmla="*/ 1928062 w 5462094"/>
              <a:gd name="connsiteY55" fmla="*/ 3669957 h 3744097"/>
              <a:gd name="connsiteX56" fmla="*/ 2026916 w 5462094"/>
              <a:gd name="connsiteY56" fmla="*/ 3645243 h 3744097"/>
              <a:gd name="connsiteX57" fmla="*/ 2150483 w 5462094"/>
              <a:gd name="connsiteY57" fmla="*/ 3657600 h 3744097"/>
              <a:gd name="connsiteX58" fmla="*/ 2199910 w 5462094"/>
              <a:gd name="connsiteY58" fmla="*/ 3669957 h 3744097"/>
              <a:gd name="connsiteX59" fmla="*/ 2274051 w 5462094"/>
              <a:gd name="connsiteY59" fmla="*/ 3682313 h 3744097"/>
              <a:gd name="connsiteX60" fmla="*/ 2311121 w 5462094"/>
              <a:gd name="connsiteY60" fmla="*/ 3694670 h 3744097"/>
              <a:gd name="connsiteX61" fmla="*/ 2694181 w 5462094"/>
              <a:gd name="connsiteY61" fmla="*/ 3645243 h 3744097"/>
              <a:gd name="connsiteX62" fmla="*/ 2718894 w 5462094"/>
              <a:gd name="connsiteY62" fmla="*/ 3608173 h 3744097"/>
              <a:gd name="connsiteX63" fmla="*/ 2731251 w 5462094"/>
              <a:gd name="connsiteY63" fmla="*/ 3571103 h 3744097"/>
              <a:gd name="connsiteX64" fmla="*/ 2768321 w 5462094"/>
              <a:gd name="connsiteY64" fmla="*/ 3521676 h 3744097"/>
              <a:gd name="connsiteX65" fmla="*/ 2793035 w 5462094"/>
              <a:gd name="connsiteY65" fmla="*/ 3484605 h 3744097"/>
              <a:gd name="connsiteX66" fmla="*/ 2904245 w 5462094"/>
              <a:gd name="connsiteY66" fmla="*/ 3410465 h 3744097"/>
              <a:gd name="connsiteX67" fmla="*/ 2966029 w 5462094"/>
              <a:gd name="connsiteY67" fmla="*/ 3398108 h 3744097"/>
              <a:gd name="connsiteX68" fmla="*/ 3064883 w 5462094"/>
              <a:gd name="connsiteY68" fmla="*/ 3348681 h 3744097"/>
              <a:gd name="connsiteX69" fmla="*/ 3225521 w 5462094"/>
              <a:gd name="connsiteY69" fmla="*/ 3286897 h 3744097"/>
              <a:gd name="connsiteX70" fmla="*/ 3336732 w 5462094"/>
              <a:gd name="connsiteY70" fmla="*/ 3237470 h 3744097"/>
              <a:gd name="connsiteX71" fmla="*/ 3373802 w 5462094"/>
              <a:gd name="connsiteY71" fmla="*/ 3212757 h 3744097"/>
              <a:gd name="connsiteX72" fmla="*/ 3410872 w 5462094"/>
              <a:gd name="connsiteY72" fmla="*/ 3200400 h 3744097"/>
              <a:gd name="connsiteX73" fmla="*/ 3670364 w 5462094"/>
              <a:gd name="connsiteY73" fmla="*/ 3188043 h 3744097"/>
              <a:gd name="connsiteX74" fmla="*/ 3707435 w 5462094"/>
              <a:gd name="connsiteY74" fmla="*/ 3138616 h 3744097"/>
              <a:gd name="connsiteX75" fmla="*/ 3744505 w 5462094"/>
              <a:gd name="connsiteY75" fmla="*/ 3101546 h 3744097"/>
              <a:gd name="connsiteX76" fmla="*/ 3769218 w 5462094"/>
              <a:gd name="connsiteY76" fmla="*/ 3052119 h 3744097"/>
              <a:gd name="connsiteX77" fmla="*/ 3793932 w 5462094"/>
              <a:gd name="connsiteY77" fmla="*/ 3015049 h 3744097"/>
              <a:gd name="connsiteX78" fmla="*/ 3855716 w 5462094"/>
              <a:gd name="connsiteY78" fmla="*/ 2903838 h 3744097"/>
              <a:gd name="connsiteX79" fmla="*/ 3929856 w 5462094"/>
              <a:gd name="connsiteY79" fmla="*/ 2854411 h 3744097"/>
              <a:gd name="connsiteX80" fmla="*/ 3991640 w 5462094"/>
              <a:gd name="connsiteY80" fmla="*/ 2829697 h 3744097"/>
              <a:gd name="connsiteX81" fmla="*/ 4300559 w 5462094"/>
              <a:gd name="connsiteY81" fmla="*/ 2817340 h 3744097"/>
              <a:gd name="connsiteX82" fmla="*/ 4448840 w 5462094"/>
              <a:gd name="connsiteY82" fmla="*/ 2755557 h 3744097"/>
              <a:gd name="connsiteX83" fmla="*/ 4535337 w 5462094"/>
              <a:gd name="connsiteY83" fmla="*/ 2669059 h 3744097"/>
              <a:gd name="connsiteX84" fmla="*/ 4584764 w 5462094"/>
              <a:gd name="connsiteY84" fmla="*/ 2619632 h 3744097"/>
              <a:gd name="connsiteX85" fmla="*/ 4683618 w 5462094"/>
              <a:gd name="connsiteY85" fmla="*/ 2570205 h 3744097"/>
              <a:gd name="connsiteX86" fmla="*/ 4819543 w 5462094"/>
              <a:gd name="connsiteY86" fmla="*/ 2545492 h 3744097"/>
              <a:gd name="connsiteX87" fmla="*/ 4856613 w 5462094"/>
              <a:gd name="connsiteY87" fmla="*/ 2520778 h 3744097"/>
              <a:gd name="connsiteX88" fmla="*/ 4943110 w 5462094"/>
              <a:gd name="connsiteY88" fmla="*/ 2496065 h 3744097"/>
              <a:gd name="connsiteX89" fmla="*/ 5017251 w 5462094"/>
              <a:gd name="connsiteY89" fmla="*/ 2446638 h 3744097"/>
              <a:gd name="connsiteX90" fmla="*/ 5103748 w 5462094"/>
              <a:gd name="connsiteY90" fmla="*/ 2397211 h 3744097"/>
              <a:gd name="connsiteX91" fmla="*/ 5177889 w 5462094"/>
              <a:gd name="connsiteY91" fmla="*/ 2298357 h 3744097"/>
              <a:gd name="connsiteX92" fmla="*/ 5214959 w 5462094"/>
              <a:gd name="connsiteY92" fmla="*/ 2261286 h 3744097"/>
              <a:gd name="connsiteX93" fmla="*/ 5264386 w 5462094"/>
              <a:gd name="connsiteY93" fmla="*/ 2187146 h 3744097"/>
              <a:gd name="connsiteX94" fmla="*/ 5350883 w 5462094"/>
              <a:gd name="connsiteY94" fmla="*/ 2125362 h 3744097"/>
              <a:gd name="connsiteX95" fmla="*/ 5400310 w 5462094"/>
              <a:gd name="connsiteY95" fmla="*/ 2026508 h 3744097"/>
              <a:gd name="connsiteX96" fmla="*/ 5449737 w 5462094"/>
              <a:gd name="connsiteY96" fmla="*/ 1915297 h 3744097"/>
              <a:gd name="connsiteX97" fmla="*/ 5462094 w 5462094"/>
              <a:gd name="connsiteY97" fmla="*/ 1853513 h 3744097"/>
              <a:gd name="connsiteX98" fmla="*/ 5449737 w 5462094"/>
              <a:gd name="connsiteY98" fmla="*/ 1495167 h 3744097"/>
              <a:gd name="connsiteX99" fmla="*/ 5437381 w 5462094"/>
              <a:gd name="connsiteY99" fmla="*/ 1173892 h 3744097"/>
              <a:gd name="connsiteX100" fmla="*/ 5425024 w 5462094"/>
              <a:gd name="connsiteY100" fmla="*/ 1075038 h 3744097"/>
              <a:gd name="connsiteX101" fmla="*/ 5375597 w 5462094"/>
              <a:gd name="connsiteY101" fmla="*/ 1013254 h 3744097"/>
              <a:gd name="connsiteX102" fmla="*/ 5363240 w 5462094"/>
              <a:gd name="connsiteY102" fmla="*/ 963827 h 3744097"/>
              <a:gd name="connsiteX103" fmla="*/ 5326170 w 5462094"/>
              <a:gd name="connsiteY103" fmla="*/ 926757 h 3744097"/>
              <a:gd name="connsiteX104" fmla="*/ 5301456 w 5462094"/>
              <a:gd name="connsiteY104" fmla="*/ 889686 h 3744097"/>
              <a:gd name="connsiteX105" fmla="*/ 5276743 w 5462094"/>
              <a:gd name="connsiteY105" fmla="*/ 827903 h 3744097"/>
              <a:gd name="connsiteX106" fmla="*/ 5252029 w 5462094"/>
              <a:gd name="connsiteY106" fmla="*/ 778476 h 3744097"/>
              <a:gd name="connsiteX107" fmla="*/ 5227316 w 5462094"/>
              <a:gd name="connsiteY107" fmla="*/ 704335 h 3744097"/>
              <a:gd name="connsiteX108" fmla="*/ 5190245 w 5462094"/>
              <a:gd name="connsiteY108" fmla="*/ 667265 h 3744097"/>
              <a:gd name="connsiteX109" fmla="*/ 5128462 w 5462094"/>
              <a:gd name="connsiteY109" fmla="*/ 556054 h 3744097"/>
              <a:gd name="connsiteX110" fmla="*/ 5091391 w 5462094"/>
              <a:gd name="connsiteY110" fmla="*/ 518984 h 3744097"/>
              <a:gd name="connsiteX111" fmla="*/ 5041964 w 5462094"/>
              <a:gd name="connsiteY111" fmla="*/ 444843 h 3744097"/>
              <a:gd name="connsiteX112" fmla="*/ 4943110 w 5462094"/>
              <a:gd name="connsiteY112" fmla="*/ 370703 h 3744097"/>
              <a:gd name="connsiteX113" fmla="*/ 4918397 w 5462094"/>
              <a:gd name="connsiteY113" fmla="*/ 333632 h 3744097"/>
              <a:gd name="connsiteX114" fmla="*/ 4831899 w 5462094"/>
              <a:gd name="connsiteY114" fmla="*/ 284205 h 3744097"/>
              <a:gd name="connsiteX115" fmla="*/ 4794829 w 5462094"/>
              <a:gd name="connsiteY115" fmla="*/ 247135 h 3744097"/>
              <a:gd name="connsiteX116" fmla="*/ 4695975 w 5462094"/>
              <a:gd name="connsiteY116" fmla="*/ 222422 h 3744097"/>
              <a:gd name="connsiteX117" fmla="*/ 4634191 w 5462094"/>
              <a:gd name="connsiteY117" fmla="*/ 197708 h 3744097"/>
              <a:gd name="connsiteX118" fmla="*/ 4102851 w 5462094"/>
              <a:gd name="connsiteY118" fmla="*/ 160638 h 3744097"/>
              <a:gd name="connsiteX119" fmla="*/ 2644753 w 5462094"/>
              <a:gd name="connsiteY119" fmla="*/ 135924 h 3744097"/>
              <a:gd name="connsiteX120" fmla="*/ 2607683 w 5462094"/>
              <a:gd name="connsiteY120" fmla="*/ 61784 h 3744097"/>
              <a:gd name="connsiteX121" fmla="*/ 2484116 w 5462094"/>
              <a:gd name="connsiteY121" fmla="*/ 0 h 3744097"/>
              <a:gd name="connsiteX122" fmla="*/ 2236981 w 5462094"/>
              <a:gd name="connsiteY122" fmla="*/ 12357 h 3744097"/>
              <a:gd name="connsiteX123" fmla="*/ 2187553 w 5462094"/>
              <a:gd name="connsiteY123" fmla="*/ 24713 h 3744097"/>
              <a:gd name="connsiteX124" fmla="*/ 2113413 w 5462094"/>
              <a:gd name="connsiteY124" fmla="*/ 37070 h 3744097"/>
              <a:gd name="connsiteX125" fmla="*/ 2039272 w 5462094"/>
              <a:gd name="connsiteY125" fmla="*/ 61784 h 3744097"/>
              <a:gd name="connsiteX126" fmla="*/ 1890991 w 5462094"/>
              <a:gd name="connsiteY126" fmla="*/ 74140 h 3744097"/>
              <a:gd name="connsiteX127" fmla="*/ 1853921 w 5462094"/>
              <a:gd name="connsiteY127" fmla="*/ 86497 h 3744097"/>
              <a:gd name="connsiteX128" fmla="*/ 1767424 w 5462094"/>
              <a:gd name="connsiteY128" fmla="*/ 37070 h 3744097"/>
              <a:gd name="connsiteX129" fmla="*/ 1730353 w 5462094"/>
              <a:gd name="connsiteY129" fmla="*/ 12357 h 3744097"/>
              <a:gd name="connsiteX130" fmla="*/ 1446148 w 5462094"/>
              <a:gd name="connsiteY130" fmla="*/ 49427 h 3744097"/>
              <a:gd name="connsiteX131" fmla="*/ 1334937 w 5462094"/>
              <a:gd name="connsiteY131" fmla="*/ 86497 h 3744097"/>
              <a:gd name="connsiteX132" fmla="*/ 1297867 w 5462094"/>
              <a:gd name="connsiteY132" fmla="*/ 98854 h 3744097"/>
              <a:gd name="connsiteX133" fmla="*/ 1223726 w 5462094"/>
              <a:gd name="connsiteY133" fmla="*/ 74140 h 3744097"/>
              <a:gd name="connsiteX134" fmla="*/ 1186656 w 5462094"/>
              <a:gd name="connsiteY134" fmla="*/ 61784 h 3744097"/>
              <a:gd name="connsiteX135" fmla="*/ 951878 w 5462094"/>
              <a:gd name="connsiteY135" fmla="*/ 74140 h 3744097"/>
              <a:gd name="connsiteX136" fmla="*/ 877737 w 5462094"/>
              <a:gd name="connsiteY136" fmla="*/ 123567 h 3744097"/>
              <a:gd name="connsiteX137" fmla="*/ 593532 w 5462094"/>
              <a:gd name="connsiteY137" fmla="*/ 135924 h 3744097"/>
              <a:gd name="connsiteX138" fmla="*/ 519391 w 5462094"/>
              <a:gd name="connsiteY138" fmla="*/ 185351 h 3744097"/>
              <a:gd name="connsiteX139" fmla="*/ 494678 w 5462094"/>
              <a:gd name="connsiteY139" fmla="*/ 222422 h 3744097"/>
              <a:gd name="connsiteX0" fmla="*/ 494678 w 5462094"/>
              <a:gd name="connsiteY0" fmla="*/ 222422 h 3744097"/>
              <a:gd name="connsiteX1" fmla="*/ 494678 w 5462094"/>
              <a:gd name="connsiteY1" fmla="*/ 222422 h 3744097"/>
              <a:gd name="connsiteX2" fmla="*/ 432894 w 5462094"/>
              <a:gd name="connsiteY2" fmla="*/ 308919 h 3744097"/>
              <a:gd name="connsiteX3" fmla="*/ 395824 w 5462094"/>
              <a:gd name="connsiteY3" fmla="*/ 345989 h 3744097"/>
              <a:gd name="connsiteX4" fmla="*/ 334040 w 5462094"/>
              <a:gd name="connsiteY4" fmla="*/ 407773 h 3744097"/>
              <a:gd name="connsiteX5" fmla="*/ 334040 w 5462094"/>
              <a:gd name="connsiteY5" fmla="*/ 556054 h 3744097"/>
              <a:gd name="connsiteX6" fmla="*/ 383467 w 5462094"/>
              <a:gd name="connsiteY6" fmla="*/ 580767 h 3744097"/>
              <a:gd name="connsiteX7" fmla="*/ 420537 w 5462094"/>
              <a:gd name="connsiteY7" fmla="*/ 617838 h 3744097"/>
              <a:gd name="connsiteX8" fmla="*/ 420537 w 5462094"/>
              <a:gd name="connsiteY8" fmla="*/ 691978 h 3744097"/>
              <a:gd name="connsiteX9" fmla="*/ 321683 w 5462094"/>
              <a:gd name="connsiteY9" fmla="*/ 778476 h 3744097"/>
              <a:gd name="connsiteX10" fmla="*/ 284613 w 5462094"/>
              <a:gd name="connsiteY10" fmla="*/ 790832 h 3744097"/>
              <a:gd name="connsiteX11" fmla="*/ 210472 w 5462094"/>
              <a:gd name="connsiteY11" fmla="*/ 864973 h 3744097"/>
              <a:gd name="connsiteX12" fmla="*/ 185759 w 5462094"/>
              <a:gd name="connsiteY12" fmla="*/ 1186249 h 3744097"/>
              <a:gd name="connsiteX13" fmla="*/ 161045 w 5462094"/>
              <a:gd name="connsiteY13" fmla="*/ 1260389 h 3744097"/>
              <a:gd name="connsiteX14" fmla="*/ 86905 w 5462094"/>
              <a:gd name="connsiteY14" fmla="*/ 1334530 h 3744097"/>
              <a:gd name="connsiteX15" fmla="*/ 49835 w 5462094"/>
              <a:gd name="connsiteY15" fmla="*/ 1383957 h 3744097"/>
              <a:gd name="connsiteX16" fmla="*/ 74547 w 5462094"/>
              <a:gd name="connsiteY16" fmla="*/ 1421027 h 3744097"/>
              <a:gd name="connsiteX17" fmla="*/ 37478 w 5462094"/>
              <a:gd name="connsiteY17" fmla="*/ 1507524 h 3744097"/>
              <a:gd name="connsiteX18" fmla="*/ 408 w 5462094"/>
              <a:gd name="connsiteY18" fmla="*/ 1581665 h 3744097"/>
              <a:gd name="connsiteX19" fmla="*/ 74548 w 5462094"/>
              <a:gd name="connsiteY19" fmla="*/ 1618735 h 3744097"/>
              <a:gd name="connsiteX20" fmla="*/ 111618 w 5462094"/>
              <a:gd name="connsiteY20" fmla="*/ 1655805 h 3744097"/>
              <a:gd name="connsiteX21" fmla="*/ 74548 w 5462094"/>
              <a:gd name="connsiteY21" fmla="*/ 1717589 h 3744097"/>
              <a:gd name="connsiteX22" fmla="*/ 111618 w 5462094"/>
              <a:gd name="connsiteY22" fmla="*/ 1767016 h 3744097"/>
              <a:gd name="connsiteX23" fmla="*/ 161045 w 5462094"/>
              <a:gd name="connsiteY23" fmla="*/ 1841157 h 3744097"/>
              <a:gd name="connsiteX24" fmla="*/ 185759 w 5462094"/>
              <a:gd name="connsiteY24" fmla="*/ 1878227 h 3744097"/>
              <a:gd name="connsiteX25" fmla="*/ 198116 w 5462094"/>
              <a:gd name="connsiteY25" fmla="*/ 1927654 h 3744097"/>
              <a:gd name="connsiteX26" fmla="*/ 247543 w 5462094"/>
              <a:gd name="connsiteY26" fmla="*/ 2026508 h 3744097"/>
              <a:gd name="connsiteX27" fmla="*/ 259899 w 5462094"/>
              <a:gd name="connsiteY27" fmla="*/ 2063578 h 3744097"/>
              <a:gd name="connsiteX28" fmla="*/ 296970 w 5462094"/>
              <a:gd name="connsiteY28" fmla="*/ 2100649 h 3744097"/>
              <a:gd name="connsiteX29" fmla="*/ 235186 w 5462094"/>
              <a:gd name="connsiteY29" fmla="*/ 2174789 h 3744097"/>
              <a:gd name="connsiteX30" fmla="*/ 247542 w 5462094"/>
              <a:gd name="connsiteY30" fmla="*/ 2360141 h 3744097"/>
              <a:gd name="connsiteX31" fmla="*/ 272256 w 5462094"/>
              <a:gd name="connsiteY31" fmla="*/ 2434281 h 3744097"/>
              <a:gd name="connsiteX32" fmla="*/ 296970 w 5462094"/>
              <a:gd name="connsiteY32" fmla="*/ 2520778 h 3744097"/>
              <a:gd name="connsiteX33" fmla="*/ 284613 w 5462094"/>
              <a:gd name="connsiteY33" fmla="*/ 2557849 h 3744097"/>
              <a:gd name="connsiteX34" fmla="*/ 272256 w 5462094"/>
              <a:gd name="connsiteY34" fmla="*/ 2619632 h 3744097"/>
              <a:gd name="connsiteX35" fmla="*/ 222829 w 5462094"/>
              <a:gd name="connsiteY35" fmla="*/ 2693773 h 3744097"/>
              <a:gd name="connsiteX36" fmla="*/ 259899 w 5462094"/>
              <a:gd name="connsiteY36" fmla="*/ 2792627 h 3744097"/>
              <a:gd name="connsiteX37" fmla="*/ 284613 w 5462094"/>
              <a:gd name="connsiteY37" fmla="*/ 2866767 h 3744097"/>
              <a:gd name="connsiteX38" fmla="*/ 296970 w 5462094"/>
              <a:gd name="connsiteY38" fmla="*/ 2903838 h 3744097"/>
              <a:gd name="connsiteX39" fmla="*/ 371110 w 5462094"/>
              <a:gd name="connsiteY39" fmla="*/ 3015049 h 3744097"/>
              <a:gd name="connsiteX40" fmla="*/ 395824 w 5462094"/>
              <a:gd name="connsiteY40" fmla="*/ 3126259 h 3744097"/>
              <a:gd name="connsiteX41" fmla="*/ 420537 w 5462094"/>
              <a:gd name="connsiteY41" fmla="*/ 3163330 h 3744097"/>
              <a:gd name="connsiteX42" fmla="*/ 432894 w 5462094"/>
              <a:gd name="connsiteY42" fmla="*/ 3200400 h 3744097"/>
              <a:gd name="connsiteX43" fmla="*/ 457608 w 5462094"/>
              <a:gd name="connsiteY43" fmla="*/ 3348681 h 3744097"/>
              <a:gd name="connsiteX44" fmla="*/ 531748 w 5462094"/>
              <a:gd name="connsiteY44" fmla="*/ 3472249 h 3744097"/>
              <a:gd name="connsiteX45" fmla="*/ 581175 w 5462094"/>
              <a:gd name="connsiteY45" fmla="*/ 3484605 h 3744097"/>
              <a:gd name="connsiteX46" fmla="*/ 618245 w 5462094"/>
              <a:gd name="connsiteY46" fmla="*/ 3509319 h 3744097"/>
              <a:gd name="connsiteX47" fmla="*/ 667672 w 5462094"/>
              <a:gd name="connsiteY47" fmla="*/ 3521676 h 3744097"/>
              <a:gd name="connsiteX48" fmla="*/ 704743 w 5462094"/>
              <a:gd name="connsiteY48" fmla="*/ 3534032 h 3744097"/>
              <a:gd name="connsiteX49" fmla="*/ 791240 w 5462094"/>
              <a:gd name="connsiteY49" fmla="*/ 3608173 h 3744097"/>
              <a:gd name="connsiteX50" fmla="*/ 840667 w 5462094"/>
              <a:gd name="connsiteY50" fmla="*/ 3645243 h 3744097"/>
              <a:gd name="connsiteX51" fmla="*/ 877737 w 5462094"/>
              <a:gd name="connsiteY51" fmla="*/ 3669957 h 3744097"/>
              <a:gd name="connsiteX52" fmla="*/ 951878 w 5462094"/>
              <a:gd name="connsiteY52" fmla="*/ 3731740 h 3744097"/>
              <a:gd name="connsiteX53" fmla="*/ 1063089 w 5462094"/>
              <a:gd name="connsiteY53" fmla="*/ 3744097 h 3744097"/>
              <a:gd name="connsiteX54" fmla="*/ 1816851 w 5462094"/>
              <a:gd name="connsiteY54" fmla="*/ 3731740 h 3744097"/>
              <a:gd name="connsiteX55" fmla="*/ 1928062 w 5462094"/>
              <a:gd name="connsiteY55" fmla="*/ 3669957 h 3744097"/>
              <a:gd name="connsiteX56" fmla="*/ 2026916 w 5462094"/>
              <a:gd name="connsiteY56" fmla="*/ 3645243 h 3744097"/>
              <a:gd name="connsiteX57" fmla="*/ 2150483 w 5462094"/>
              <a:gd name="connsiteY57" fmla="*/ 3657600 h 3744097"/>
              <a:gd name="connsiteX58" fmla="*/ 2199910 w 5462094"/>
              <a:gd name="connsiteY58" fmla="*/ 3669957 h 3744097"/>
              <a:gd name="connsiteX59" fmla="*/ 2274051 w 5462094"/>
              <a:gd name="connsiteY59" fmla="*/ 3682313 h 3744097"/>
              <a:gd name="connsiteX60" fmla="*/ 2311121 w 5462094"/>
              <a:gd name="connsiteY60" fmla="*/ 3694670 h 3744097"/>
              <a:gd name="connsiteX61" fmla="*/ 2694181 w 5462094"/>
              <a:gd name="connsiteY61" fmla="*/ 3645243 h 3744097"/>
              <a:gd name="connsiteX62" fmla="*/ 2718894 w 5462094"/>
              <a:gd name="connsiteY62" fmla="*/ 3608173 h 3744097"/>
              <a:gd name="connsiteX63" fmla="*/ 2731251 w 5462094"/>
              <a:gd name="connsiteY63" fmla="*/ 3571103 h 3744097"/>
              <a:gd name="connsiteX64" fmla="*/ 2768321 w 5462094"/>
              <a:gd name="connsiteY64" fmla="*/ 3521676 h 3744097"/>
              <a:gd name="connsiteX65" fmla="*/ 2793035 w 5462094"/>
              <a:gd name="connsiteY65" fmla="*/ 3484605 h 3744097"/>
              <a:gd name="connsiteX66" fmla="*/ 2904245 w 5462094"/>
              <a:gd name="connsiteY66" fmla="*/ 3410465 h 3744097"/>
              <a:gd name="connsiteX67" fmla="*/ 2966029 w 5462094"/>
              <a:gd name="connsiteY67" fmla="*/ 3398108 h 3744097"/>
              <a:gd name="connsiteX68" fmla="*/ 3064883 w 5462094"/>
              <a:gd name="connsiteY68" fmla="*/ 3348681 h 3744097"/>
              <a:gd name="connsiteX69" fmla="*/ 3225521 w 5462094"/>
              <a:gd name="connsiteY69" fmla="*/ 3286897 h 3744097"/>
              <a:gd name="connsiteX70" fmla="*/ 3336732 w 5462094"/>
              <a:gd name="connsiteY70" fmla="*/ 3237470 h 3744097"/>
              <a:gd name="connsiteX71" fmla="*/ 3373802 w 5462094"/>
              <a:gd name="connsiteY71" fmla="*/ 3212757 h 3744097"/>
              <a:gd name="connsiteX72" fmla="*/ 3410872 w 5462094"/>
              <a:gd name="connsiteY72" fmla="*/ 3200400 h 3744097"/>
              <a:gd name="connsiteX73" fmla="*/ 3670364 w 5462094"/>
              <a:gd name="connsiteY73" fmla="*/ 3188043 h 3744097"/>
              <a:gd name="connsiteX74" fmla="*/ 3707435 w 5462094"/>
              <a:gd name="connsiteY74" fmla="*/ 3138616 h 3744097"/>
              <a:gd name="connsiteX75" fmla="*/ 3744505 w 5462094"/>
              <a:gd name="connsiteY75" fmla="*/ 3101546 h 3744097"/>
              <a:gd name="connsiteX76" fmla="*/ 3769218 w 5462094"/>
              <a:gd name="connsiteY76" fmla="*/ 3052119 h 3744097"/>
              <a:gd name="connsiteX77" fmla="*/ 3793932 w 5462094"/>
              <a:gd name="connsiteY77" fmla="*/ 3015049 h 3744097"/>
              <a:gd name="connsiteX78" fmla="*/ 3855716 w 5462094"/>
              <a:gd name="connsiteY78" fmla="*/ 2903838 h 3744097"/>
              <a:gd name="connsiteX79" fmla="*/ 3929856 w 5462094"/>
              <a:gd name="connsiteY79" fmla="*/ 2854411 h 3744097"/>
              <a:gd name="connsiteX80" fmla="*/ 3991640 w 5462094"/>
              <a:gd name="connsiteY80" fmla="*/ 2829697 h 3744097"/>
              <a:gd name="connsiteX81" fmla="*/ 4300559 w 5462094"/>
              <a:gd name="connsiteY81" fmla="*/ 2817340 h 3744097"/>
              <a:gd name="connsiteX82" fmla="*/ 4448840 w 5462094"/>
              <a:gd name="connsiteY82" fmla="*/ 2755557 h 3744097"/>
              <a:gd name="connsiteX83" fmla="*/ 4535337 w 5462094"/>
              <a:gd name="connsiteY83" fmla="*/ 2669059 h 3744097"/>
              <a:gd name="connsiteX84" fmla="*/ 4584764 w 5462094"/>
              <a:gd name="connsiteY84" fmla="*/ 2619632 h 3744097"/>
              <a:gd name="connsiteX85" fmla="*/ 4683618 w 5462094"/>
              <a:gd name="connsiteY85" fmla="*/ 2570205 h 3744097"/>
              <a:gd name="connsiteX86" fmla="*/ 4819543 w 5462094"/>
              <a:gd name="connsiteY86" fmla="*/ 2545492 h 3744097"/>
              <a:gd name="connsiteX87" fmla="*/ 4856613 w 5462094"/>
              <a:gd name="connsiteY87" fmla="*/ 2520778 h 3744097"/>
              <a:gd name="connsiteX88" fmla="*/ 4943110 w 5462094"/>
              <a:gd name="connsiteY88" fmla="*/ 2496065 h 3744097"/>
              <a:gd name="connsiteX89" fmla="*/ 5017251 w 5462094"/>
              <a:gd name="connsiteY89" fmla="*/ 2446638 h 3744097"/>
              <a:gd name="connsiteX90" fmla="*/ 5103748 w 5462094"/>
              <a:gd name="connsiteY90" fmla="*/ 2397211 h 3744097"/>
              <a:gd name="connsiteX91" fmla="*/ 5177889 w 5462094"/>
              <a:gd name="connsiteY91" fmla="*/ 2298357 h 3744097"/>
              <a:gd name="connsiteX92" fmla="*/ 5214959 w 5462094"/>
              <a:gd name="connsiteY92" fmla="*/ 2261286 h 3744097"/>
              <a:gd name="connsiteX93" fmla="*/ 5264386 w 5462094"/>
              <a:gd name="connsiteY93" fmla="*/ 2187146 h 3744097"/>
              <a:gd name="connsiteX94" fmla="*/ 5350883 w 5462094"/>
              <a:gd name="connsiteY94" fmla="*/ 2125362 h 3744097"/>
              <a:gd name="connsiteX95" fmla="*/ 5400310 w 5462094"/>
              <a:gd name="connsiteY95" fmla="*/ 2026508 h 3744097"/>
              <a:gd name="connsiteX96" fmla="*/ 5449737 w 5462094"/>
              <a:gd name="connsiteY96" fmla="*/ 1915297 h 3744097"/>
              <a:gd name="connsiteX97" fmla="*/ 5462094 w 5462094"/>
              <a:gd name="connsiteY97" fmla="*/ 1853513 h 3744097"/>
              <a:gd name="connsiteX98" fmla="*/ 5449737 w 5462094"/>
              <a:gd name="connsiteY98" fmla="*/ 1495167 h 3744097"/>
              <a:gd name="connsiteX99" fmla="*/ 5437381 w 5462094"/>
              <a:gd name="connsiteY99" fmla="*/ 1173892 h 3744097"/>
              <a:gd name="connsiteX100" fmla="*/ 5425024 w 5462094"/>
              <a:gd name="connsiteY100" fmla="*/ 1075038 h 3744097"/>
              <a:gd name="connsiteX101" fmla="*/ 5375597 w 5462094"/>
              <a:gd name="connsiteY101" fmla="*/ 1013254 h 3744097"/>
              <a:gd name="connsiteX102" fmla="*/ 5363240 w 5462094"/>
              <a:gd name="connsiteY102" fmla="*/ 963827 h 3744097"/>
              <a:gd name="connsiteX103" fmla="*/ 5326170 w 5462094"/>
              <a:gd name="connsiteY103" fmla="*/ 926757 h 3744097"/>
              <a:gd name="connsiteX104" fmla="*/ 5301456 w 5462094"/>
              <a:gd name="connsiteY104" fmla="*/ 889686 h 3744097"/>
              <a:gd name="connsiteX105" fmla="*/ 5276743 w 5462094"/>
              <a:gd name="connsiteY105" fmla="*/ 827903 h 3744097"/>
              <a:gd name="connsiteX106" fmla="*/ 5252029 w 5462094"/>
              <a:gd name="connsiteY106" fmla="*/ 778476 h 3744097"/>
              <a:gd name="connsiteX107" fmla="*/ 5227316 w 5462094"/>
              <a:gd name="connsiteY107" fmla="*/ 704335 h 3744097"/>
              <a:gd name="connsiteX108" fmla="*/ 5190245 w 5462094"/>
              <a:gd name="connsiteY108" fmla="*/ 667265 h 3744097"/>
              <a:gd name="connsiteX109" fmla="*/ 5128462 w 5462094"/>
              <a:gd name="connsiteY109" fmla="*/ 556054 h 3744097"/>
              <a:gd name="connsiteX110" fmla="*/ 5091391 w 5462094"/>
              <a:gd name="connsiteY110" fmla="*/ 518984 h 3744097"/>
              <a:gd name="connsiteX111" fmla="*/ 5041964 w 5462094"/>
              <a:gd name="connsiteY111" fmla="*/ 444843 h 3744097"/>
              <a:gd name="connsiteX112" fmla="*/ 4943110 w 5462094"/>
              <a:gd name="connsiteY112" fmla="*/ 370703 h 3744097"/>
              <a:gd name="connsiteX113" fmla="*/ 4918397 w 5462094"/>
              <a:gd name="connsiteY113" fmla="*/ 333632 h 3744097"/>
              <a:gd name="connsiteX114" fmla="*/ 4831899 w 5462094"/>
              <a:gd name="connsiteY114" fmla="*/ 284205 h 3744097"/>
              <a:gd name="connsiteX115" fmla="*/ 4794829 w 5462094"/>
              <a:gd name="connsiteY115" fmla="*/ 247135 h 3744097"/>
              <a:gd name="connsiteX116" fmla="*/ 4695975 w 5462094"/>
              <a:gd name="connsiteY116" fmla="*/ 222422 h 3744097"/>
              <a:gd name="connsiteX117" fmla="*/ 4634191 w 5462094"/>
              <a:gd name="connsiteY117" fmla="*/ 197708 h 3744097"/>
              <a:gd name="connsiteX118" fmla="*/ 4102851 w 5462094"/>
              <a:gd name="connsiteY118" fmla="*/ 160638 h 3744097"/>
              <a:gd name="connsiteX119" fmla="*/ 2644753 w 5462094"/>
              <a:gd name="connsiteY119" fmla="*/ 135924 h 3744097"/>
              <a:gd name="connsiteX120" fmla="*/ 2607683 w 5462094"/>
              <a:gd name="connsiteY120" fmla="*/ 61784 h 3744097"/>
              <a:gd name="connsiteX121" fmla="*/ 2484116 w 5462094"/>
              <a:gd name="connsiteY121" fmla="*/ 0 h 3744097"/>
              <a:gd name="connsiteX122" fmla="*/ 2236981 w 5462094"/>
              <a:gd name="connsiteY122" fmla="*/ 12357 h 3744097"/>
              <a:gd name="connsiteX123" fmla="*/ 2187553 w 5462094"/>
              <a:gd name="connsiteY123" fmla="*/ 24713 h 3744097"/>
              <a:gd name="connsiteX124" fmla="*/ 2113413 w 5462094"/>
              <a:gd name="connsiteY124" fmla="*/ 37070 h 3744097"/>
              <a:gd name="connsiteX125" fmla="*/ 2039272 w 5462094"/>
              <a:gd name="connsiteY125" fmla="*/ 61784 h 3744097"/>
              <a:gd name="connsiteX126" fmla="*/ 1890991 w 5462094"/>
              <a:gd name="connsiteY126" fmla="*/ 74140 h 3744097"/>
              <a:gd name="connsiteX127" fmla="*/ 1853921 w 5462094"/>
              <a:gd name="connsiteY127" fmla="*/ 86497 h 3744097"/>
              <a:gd name="connsiteX128" fmla="*/ 1767424 w 5462094"/>
              <a:gd name="connsiteY128" fmla="*/ 37070 h 3744097"/>
              <a:gd name="connsiteX129" fmla="*/ 1730353 w 5462094"/>
              <a:gd name="connsiteY129" fmla="*/ 12357 h 3744097"/>
              <a:gd name="connsiteX130" fmla="*/ 1446148 w 5462094"/>
              <a:gd name="connsiteY130" fmla="*/ 49427 h 3744097"/>
              <a:gd name="connsiteX131" fmla="*/ 1334937 w 5462094"/>
              <a:gd name="connsiteY131" fmla="*/ 86497 h 3744097"/>
              <a:gd name="connsiteX132" fmla="*/ 1297867 w 5462094"/>
              <a:gd name="connsiteY132" fmla="*/ 98854 h 3744097"/>
              <a:gd name="connsiteX133" fmla="*/ 1223726 w 5462094"/>
              <a:gd name="connsiteY133" fmla="*/ 74140 h 3744097"/>
              <a:gd name="connsiteX134" fmla="*/ 1186656 w 5462094"/>
              <a:gd name="connsiteY134" fmla="*/ 61784 h 3744097"/>
              <a:gd name="connsiteX135" fmla="*/ 951878 w 5462094"/>
              <a:gd name="connsiteY135" fmla="*/ 74140 h 3744097"/>
              <a:gd name="connsiteX136" fmla="*/ 877737 w 5462094"/>
              <a:gd name="connsiteY136" fmla="*/ 123567 h 3744097"/>
              <a:gd name="connsiteX137" fmla="*/ 593532 w 5462094"/>
              <a:gd name="connsiteY137" fmla="*/ 135924 h 3744097"/>
              <a:gd name="connsiteX138" fmla="*/ 519391 w 5462094"/>
              <a:gd name="connsiteY138" fmla="*/ 185351 h 3744097"/>
              <a:gd name="connsiteX139" fmla="*/ 494678 w 5462094"/>
              <a:gd name="connsiteY139" fmla="*/ 222422 h 3744097"/>
              <a:gd name="connsiteX0" fmla="*/ 494678 w 5462094"/>
              <a:gd name="connsiteY0" fmla="*/ 222422 h 3744097"/>
              <a:gd name="connsiteX1" fmla="*/ 494678 w 5462094"/>
              <a:gd name="connsiteY1" fmla="*/ 222422 h 3744097"/>
              <a:gd name="connsiteX2" fmla="*/ 432894 w 5462094"/>
              <a:gd name="connsiteY2" fmla="*/ 308919 h 3744097"/>
              <a:gd name="connsiteX3" fmla="*/ 395824 w 5462094"/>
              <a:gd name="connsiteY3" fmla="*/ 345989 h 3744097"/>
              <a:gd name="connsiteX4" fmla="*/ 334040 w 5462094"/>
              <a:gd name="connsiteY4" fmla="*/ 407773 h 3744097"/>
              <a:gd name="connsiteX5" fmla="*/ 334040 w 5462094"/>
              <a:gd name="connsiteY5" fmla="*/ 556054 h 3744097"/>
              <a:gd name="connsiteX6" fmla="*/ 383467 w 5462094"/>
              <a:gd name="connsiteY6" fmla="*/ 580767 h 3744097"/>
              <a:gd name="connsiteX7" fmla="*/ 420537 w 5462094"/>
              <a:gd name="connsiteY7" fmla="*/ 617838 h 3744097"/>
              <a:gd name="connsiteX8" fmla="*/ 420537 w 5462094"/>
              <a:gd name="connsiteY8" fmla="*/ 691978 h 3744097"/>
              <a:gd name="connsiteX9" fmla="*/ 321683 w 5462094"/>
              <a:gd name="connsiteY9" fmla="*/ 778476 h 3744097"/>
              <a:gd name="connsiteX10" fmla="*/ 284613 w 5462094"/>
              <a:gd name="connsiteY10" fmla="*/ 790832 h 3744097"/>
              <a:gd name="connsiteX11" fmla="*/ 210472 w 5462094"/>
              <a:gd name="connsiteY11" fmla="*/ 864973 h 3744097"/>
              <a:gd name="connsiteX12" fmla="*/ 185759 w 5462094"/>
              <a:gd name="connsiteY12" fmla="*/ 1186249 h 3744097"/>
              <a:gd name="connsiteX13" fmla="*/ 161045 w 5462094"/>
              <a:gd name="connsiteY13" fmla="*/ 1260389 h 3744097"/>
              <a:gd name="connsiteX14" fmla="*/ 86905 w 5462094"/>
              <a:gd name="connsiteY14" fmla="*/ 1334530 h 3744097"/>
              <a:gd name="connsiteX15" fmla="*/ 49835 w 5462094"/>
              <a:gd name="connsiteY15" fmla="*/ 1383957 h 3744097"/>
              <a:gd name="connsiteX16" fmla="*/ 74547 w 5462094"/>
              <a:gd name="connsiteY16" fmla="*/ 1421027 h 3744097"/>
              <a:gd name="connsiteX17" fmla="*/ 37478 w 5462094"/>
              <a:gd name="connsiteY17" fmla="*/ 1507524 h 3744097"/>
              <a:gd name="connsiteX18" fmla="*/ 408 w 5462094"/>
              <a:gd name="connsiteY18" fmla="*/ 1581665 h 3744097"/>
              <a:gd name="connsiteX19" fmla="*/ 74548 w 5462094"/>
              <a:gd name="connsiteY19" fmla="*/ 1618735 h 3744097"/>
              <a:gd name="connsiteX20" fmla="*/ 111618 w 5462094"/>
              <a:gd name="connsiteY20" fmla="*/ 1655805 h 3744097"/>
              <a:gd name="connsiteX21" fmla="*/ 74548 w 5462094"/>
              <a:gd name="connsiteY21" fmla="*/ 1717589 h 3744097"/>
              <a:gd name="connsiteX22" fmla="*/ 111618 w 5462094"/>
              <a:gd name="connsiteY22" fmla="*/ 1767016 h 3744097"/>
              <a:gd name="connsiteX23" fmla="*/ 161045 w 5462094"/>
              <a:gd name="connsiteY23" fmla="*/ 1841157 h 3744097"/>
              <a:gd name="connsiteX24" fmla="*/ 185759 w 5462094"/>
              <a:gd name="connsiteY24" fmla="*/ 1878227 h 3744097"/>
              <a:gd name="connsiteX25" fmla="*/ 198116 w 5462094"/>
              <a:gd name="connsiteY25" fmla="*/ 1927654 h 3744097"/>
              <a:gd name="connsiteX26" fmla="*/ 247543 w 5462094"/>
              <a:gd name="connsiteY26" fmla="*/ 2026508 h 3744097"/>
              <a:gd name="connsiteX27" fmla="*/ 259899 w 5462094"/>
              <a:gd name="connsiteY27" fmla="*/ 2063578 h 3744097"/>
              <a:gd name="connsiteX28" fmla="*/ 222830 w 5462094"/>
              <a:gd name="connsiteY28" fmla="*/ 2088292 h 3744097"/>
              <a:gd name="connsiteX29" fmla="*/ 235186 w 5462094"/>
              <a:gd name="connsiteY29" fmla="*/ 2174789 h 3744097"/>
              <a:gd name="connsiteX30" fmla="*/ 247542 w 5462094"/>
              <a:gd name="connsiteY30" fmla="*/ 2360141 h 3744097"/>
              <a:gd name="connsiteX31" fmla="*/ 272256 w 5462094"/>
              <a:gd name="connsiteY31" fmla="*/ 2434281 h 3744097"/>
              <a:gd name="connsiteX32" fmla="*/ 296970 w 5462094"/>
              <a:gd name="connsiteY32" fmla="*/ 2520778 h 3744097"/>
              <a:gd name="connsiteX33" fmla="*/ 284613 w 5462094"/>
              <a:gd name="connsiteY33" fmla="*/ 2557849 h 3744097"/>
              <a:gd name="connsiteX34" fmla="*/ 272256 w 5462094"/>
              <a:gd name="connsiteY34" fmla="*/ 2619632 h 3744097"/>
              <a:gd name="connsiteX35" fmla="*/ 222829 w 5462094"/>
              <a:gd name="connsiteY35" fmla="*/ 2693773 h 3744097"/>
              <a:gd name="connsiteX36" fmla="*/ 259899 w 5462094"/>
              <a:gd name="connsiteY36" fmla="*/ 2792627 h 3744097"/>
              <a:gd name="connsiteX37" fmla="*/ 284613 w 5462094"/>
              <a:gd name="connsiteY37" fmla="*/ 2866767 h 3744097"/>
              <a:gd name="connsiteX38" fmla="*/ 296970 w 5462094"/>
              <a:gd name="connsiteY38" fmla="*/ 2903838 h 3744097"/>
              <a:gd name="connsiteX39" fmla="*/ 371110 w 5462094"/>
              <a:gd name="connsiteY39" fmla="*/ 3015049 h 3744097"/>
              <a:gd name="connsiteX40" fmla="*/ 395824 w 5462094"/>
              <a:gd name="connsiteY40" fmla="*/ 3126259 h 3744097"/>
              <a:gd name="connsiteX41" fmla="*/ 420537 w 5462094"/>
              <a:gd name="connsiteY41" fmla="*/ 3163330 h 3744097"/>
              <a:gd name="connsiteX42" fmla="*/ 432894 w 5462094"/>
              <a:gd name="connsiteY42" fmla="*/ 3200400 h 3744097"/>
              <a:gd name="connsiteX43" fmla="*/ 457608 w 5462094"/>
              <a:gd name="connsiteY43" fmla="*/ 3348681 h 3744097"/>
              <a:gd name="connsiteX44" fmla="*/ 531748 w 5462094"/>
              <a:gd name="connsiteY44" fmla="*/ 3472249 h 3744097"/>
              <a:gd name="connsiteX45" fmla="*/ 581175 w 5462094"/>
              <a:gd name="connsiteY45" fmla="*/ 3484605 h 3744097"/>
              <a:gd name="connsiteX46" fmla="*/ 618245 w 5462094"/>
              <a:gd name="connsiteY46" fmla="*/ 3509319 h 3744097"/>
              <a:gd name="connsiteX47" fmla="*/ 667672 w 5462094"/>
              <a:gd name="connsiteY47" fmla="*/ 3521676 h 3744097"/>
              <a:gd name="connsiteX48" fmla="*/ 704743 w 5462094"/>
              <a:gd name="connsiteY48" fmla="*/ 3534032 h 3744097"/>
              <a:gd name="connsiteX49" fmla="*/ 791240 w 5462094"/>
              <a:gd name="connsiteY49" fmla="*/ 3608173 h 3744097"/>
              <a:gd name="connsiteX50" fmla="*/ 840667 w 5462094"/>
              <a:gd name="connsiteY50" fmla="*/ 3645243 h 3744097"/>
              <a:gd name="connsiteX51" fmla="*/ 877737 w 5462094"/>
              <a:gd name="connsiteY51" fmla="*/ 3669957 h 3744097"/>
              <a:gd name="connsiteX52" fmla="*/ 951878 w 5462094"/>
              <a:gd name="connsiteY52" fmla="*/ 3731740 h 3744097"/>
              <a:gd name="connsiteX53" fmla="*/ 1063089 w 5462094"/>
              <a:gd name="connsiteY53" fmla="*/ 3744097 h 3744097"/>
              <a:gd name="connsiteX54" fmla="*/ 1816851 w 5462094"/>
              <a:gd name="connsiteY54" fmla="*/ 3731740 h 3744097"/>
              <a:gd name="connsiteX55" fmla="*/ 1928062 w 5462094"/>
              <a:gd name="connsiteY55" fmla="*/ 3669957 h 3744097"/>
              <a:gd name="connsiteX56" fmla="*/ 2026916 w 5462094"/>
              <a:gd name="connsiteY56" fmla="*/ 3645243 h 3744097"/>
              <a:gd name="connsiteX57" fmla="*/ 2150483 w 5462094"/>
              <a:gd name="connsiteY57" fmla="*/ 3657600 h 3744097"/>
              <a:gd name="connsiteX58" fmla="*/ 2199910 w 5462094"/>
              <a:gd name="connsiteY58" fmla="*/ 3669957 h 3744097"/>
              <a:gd name="connsiteX59" fmla="*/ 2274051 w 5462094"/>
              <a:gd name="connsiteY59" fmla="*/ 3682313 h 3744097"/>
              <a:gd name="connsiteX60" fmla="*/ 2311121 w 5462094"/>
              <a:gd name="connsiteY60" fmla="*/ 3694670 h 3744097"/>
              <a:gd name="connsiteX61" fmla="*/ 2694181 w 5462094"/>
              <a:gd name="connsiteY61" fmla="*/ 3645243 h 3744097"/>
              <a:gd name="connsiteX62" fmla="*/ 2718894 w 5462094"/>
              <a:gd name="connsiteY62" fmla="*/ 3608173 h 3744097"/>
              <a:gd name="connsiteX63" fmla="*/ 2731251 w 5462094"/>
              <a:gd name="connsiteY63" fmla="*/ 3571103 h 3744097"/>
              <a:gd name="connsiteX64" fmla="*/ 2768321 w 5462094"/>
              <a:gd name="connsiteY64" fmla="*/ 3521676 h 3744097"/>
              <a:gd name="connsiteX65" fmla="*/ 2793035 w 5462094"/>
              <a:gd name="connsiteY65" fmla="*/ 3484605 h 3744097"/>
              <a:gd name="connsiteX66" fmla="*/ 2904245 w 5462094"/>
              <a:gd name="connsiteY66" fmla="*/ 3410465 h 3744097"/>
              <a:gd name="connsiteX67" fmla="*/ 2966029 w 5462094"/>
              <a:gd name="connsiteY67" fmla="*/ 3398108 h 3744097"/>
              <a:gd name="connsiteX68" fmla="*/ 3064883 w 5462094"/>
              <a:gd name="connsiteY68" fmla="*/ 3348681 h 3744097"/>
              <a:gd name="connsiteX69" fmla="*/ 3225521 w 5462094"/>
              <a:gd name="connsiteY69" fmla="*/ 3286897 h 3744097"/>
              <a:gd name="connsiteX70" fmla="*/ 3336732 w 5462094"/>
              <a:gd name="connsiteY70" fmla="*/ 3237470 h 3744097"/>
              <a:gd name="connsiteX71" fmla="*/ 3373802 w 5462094"/>
              <a:gd name="connsiteY71" fmla="*/ 3212757 h 3744097"/>
              <a:gd name="connsiteX72" fmla="*/ 3410872 w 5462094"/>
              <a:gd name="connsiteY72" fmla="*/ 3200400 h 3744097"/>
              <a:gd name="connsiteX73" fmla="*/ 3670364 w 5462094"/>
              <a:gd name="connsiteY73" fmla="*/ 3188043 h 3744097"/>
              <a:gd name="connsiteX74" fmla="*/ 3707435 w 5462094"/>
              <a:gd name="connsiteY74" fmla="*/ 3138616 h 3744097"/>
              <a:gd name="connsiteX75" fmla="*/ 3744505 w 5462094"/>
              <a:gd name="connsiteY75" fmla="*/ 3101546 h 3744097"/>
              <a:gd name="connsiteX76" fmla="*/ 3769218 w 5462094"/>
              <a:gd name="connsiteY76" fmla="*/ 3052119 h 3744097"/>
              <a:gd name="connsiteX77" fmla="*/ 3793932 w 5462094"/>
              <a:gd name="connsiteY77" fmla="*/ 3015049 h 3744097"/>
              <a:gd name="connsiteX78" fmla="*/ 3855716 w 5462094"/>
              <a:gd name="connsiteY78" fmla="*/ 2903838 h 3744097"/>
              <a:gd name="connsiteX79" fmla="*/ 3929856 w 5462094"/>
              <a:gd name="connsiteY79" fmla="*/ 2854411 h 3744097"/>
              <a:gd name="connsiteX80" fmla="*/ 3991640 w 5462094"/>
              <a:gd name="connsiteY80" fmla="*/ 2829697 h 3744097"/>
              <a:gd name="connsiteX81" fmla="*/ 4300559 w 5462094"/>
              <a:gd name="connsiteY81" fmla="*/ 2817340 h 3744097"/>
              <a:gd name="connsiteX82" fmla="*/ 4448840 w 5462094"/>
              <a:gd name="connsiteY82" fmla="*/ 2755557 h 3744097"/>
              <a:gd name="connsiteX83" fmla="*/ 4535337 w 5462094"/>
              <a:gd name="connsiteY83" fmla="*/ 2669059 h 3744097"/>
              <a:gd name="connsiteX84" fmla="*/ 4584764 w 5462094"/>
              <a:gd name="connsiteY84" fmla="*/ 2619632 h 3744097"/>
              <a:gd name="connsiteX85" fmla="*/ 4683618 w 5462094"/>
              <a:gd name="connsiteY85" fmla="*/ 2570205 h 3744097"/>
              <a:gd name="connsiteX86" fmla="*/ 4819543 w 5462094"/>
              <a:gd name="connsiteY86" fmla="*/ 2545492 h 3744097"/>
              <a:gd name="connsiteX87" fmla="*/ 4856613 w 5462094"/>
              <a:gd name="connsiteY87" fmla="*/ 2520778 h 3744097"/>
              <a:gd name="connsiteX88" fmla="*/ 4943110 w 5462094"/>
              <a:gd name="connsiteY88" fmla="*/ 2496065 h 3744097"/>
              <a:gd name="connsiteX89" fmla="*/ 5017251 w 5462094"/>
              <a:gd name="connsiteY89" fmla="*/ 2446638 h 3744097"/>
              <a:gd name="connsiteX90" fmla="*/ 5103748 w 5462094"/>
              <a:gd name="connsiteY90" fmla="*/ 2397211 h 3744097"/>
              <a:gd name="connsiteX91" fmla="*/ 5177889 w 5462094"/>
              <a:gd name="connsiteY91" fmla="*/ 2298357 h 3744097"/>
              <a:gd name="connsiteX92" fmla="*/ 5214959 w 5462094"/>
              <a:gd name="connsiteY92" fmla="*/ 2261286 h 3744097"/>
              <a:gd name="connsiteX93" fmla="*/ 5264386 w 5462094"/>
              <a:gd name="connsiteY93" fmla="*/ 2187146 h 3744097"/>
              <a:gd name="connsiteX94" fmla="*/ 5350883 w 5462094"/>
              <a:gd name="connsiteY94" fmla="*/ 2125362 h 3744097"/>
              <a:gd name="connsiteX95" fmla="*/ 5400310 w 5462094"/>
              <a:gd name="connsiteY95" fmla="*/ 2026508 h 3744097"/>
              <a:gd name="connsiteX96" fmla="*/ 5449737 w 5462094"/>
              <a:gd name="connsiteY96" fmla="*/ 1915297 h 3744097"/>
              <a:gd name="connsiteX97" fmla="*/ 5462094 w 5462094"/>
              <a:gd name="connsiteY97" fmla="*/ 1853513 h 3744097"/>
              <a:gd name="connsiteX98" fmla="*/ 5449737 w 5462094"/>
              <a:gd name="connsiteY98" fmla="*/ 1495167 h 3744097"/>
              <a:gd name="connsiteX99" fmla="*/ 5437381 w 5462094"/>
              <a:gd name="connsiteY99" fmla="*/ 1173892 h 3744097"/>
              <a:gd name="connsiteX100" fmla="*/ 5425024 w 5462094"/>
              <a:gd name="connsiteY100" fmla="*/ 1075038 h 3744097"/>
              <a:gd name="connsiteX101" fmla="*/ 5375597 w 5462094"/>
              <a:gd name="connsiteY101" fmla="*/ 1013254 h 3744097"/>
              <a:gd name="connsiteX102" fmla="*/ 5363240 w 5462094"/>
              <a:gd name="connsiteY102" fmla="*/ 963827 h 3744097"/>
              <a:gd name="connsiteX103" fmla="*/ 5326170 w 5462094"/>
              <a:gd name="connsiteY103" fmla="*/ 926757 h 3744097"/>
              <a:gd name="connsiteX104" fmla="*/ 5301456 w 5462094"/>
              <a:gd name="connsiteY104" fmla="*/ 889686 h 3744097"/>
              <a:gd name="connsiteX105" fmla="*/ 5276743 w 5462094"/>
              <a:gd name="connsiteY105" fmla="*/ 827903 h 3744097"/>
              <a:gd name="connsiteX106" fmla="*/ 5252029 w 5462094"/>
              <a:gd name="connsiteY106" fmla="*/ 778476 h 3744097"/>
              <a:gd name="connsiteX107" fmla="*/ 5227316 w 5462094"/>
              <a:gd name="connsiteY107" fmla="*/ 704335 h 3744097"/>
              <a:gd name="connsiteX108" fmla="*/ 5190245 w 5462094"/>
              <a:gd name="connsiteY108" fmla="*/ 667265 h 3744097"/>
              <a:gd name="connsiteX109" fmla="*/ 5128462 w 5462094"/>
              <a:gd name="connsiteY109" fmla="*/ 556054 h 3744097"/>
              <a:gd name="connsiteX110" fmla="*/ 5091391 w 5462094"/>
              <a:gd name="connsiteY110" fmla="*/ 518984 h 3744097"/>
              <a:gd name="connsiteX111" fmla="*/ 5041964 w 5462094"/>
              <a:gd name="connsiteY111" fmla="*/ 444843 h 3744097"/>
              <a:gd name="connsiteX112" fmla="*/ 4943110 w 5462094"/>
              <a:gd name="connsiteY112" fmla="*/ 370703 h 3744097"/>
              <a:gd name="connsiteX113" fmla="*/ 4918397 w 5462094"/>
              <a:gd name="connsiteY113" fmla="*/ 333632 h 3744097"/>
              <a:gd name="connsiteX114" fmla="*/ 4831899 w 5462094"/>
              <a:gd name="connsiteY114" fmla="*/ 284205 h 3744097"/>
              <a:gd name="connsiteX115" fmla="*/ 4794829 w 5462094"/>
              <a:gd name="connsiteY115" fmla="*/ 247135 h 3744097"/>
              <a:gd name="connsiteX116" fmla="*/ 4695975 w 5462094"/>
              <a:gd name="connsiteY116" fmla="*/ 222422 h 3744097"/>
              <a:gd name="connsiteX117" fmla="*/ 4634191 w 5462094"/>
              <a:gd name="connsiteY117" fmla="*/ 197708 h 3744097"/>
              <a:gd name="connsiteX118" fmla="*/ 4102851 w 5462094"/>
              <a:gd name="connsiteY118" fmla="*/ 160638 h 3744097"/>
              <a:gd name="connsiteX119" fmla="*/ 2644753 w 5462094"/>
              <a:gd name="connsiteY119" fmla="*/ 135924 h 3744097"/>
              <a:gd name="connsiteX120" fmla="*/ 2607683 w 5462094"/>
              <a:gd name="connsiteY120" fmla="*/ 61784 h 3744097"/>
              <a:gd name="connsiteX121" fmla="*/ 2484116 w 5462094"/>
              <a:gd name="connsiteY121" fmla="*/ 0 h 3744097"/>
              <a:gd name="connsiteX122" fmla="*/ 2236981 w 5462094"/>
              <a:gd name="connsiteY122" fmla="*/ 12357 h 3744097"/>
              <a:gd name="connsiteX123" fmla="*/ 2187553 w 5462094"/>
              <a:gd name="connsiteY123" fmla="*/ 24713 h 3744097"/>
              <a:gd name="connsiteX124" fmla="*/ 2113413 w 5462094"/>
              <a:gd name="connsiteY124" fmla="*/ 37070 h 3744097"/>
              <a:gd name="connsiteX125" fmla="*/ 2039272 w 5462094"/>
              <a:gd name="connsiteY125" fmla="*/ 61784 h 3744097"/>
              <a:gd name="connsiteX126" fmla="*/ 1890991 w 5462094"/>
              <a:gd name="connsiteY126" fmla="*/ 74140 h 3744097"/>
              <a:gd name="connsiteX127" fmla="*/ 1853921 w 5462094"/>
              <a:gd name="connsiteY127" fmla="*/ 86497 h 3744097"/>
              <a:gd name="connsiteX128" fmla="*/ 1767424 w 5462094"/>
              <a:gd name="connsiteY128" fmla="*/ 37070 h 3744097"/>
              <a:gd name="connsiteX129" fmla="*/ 1730353 w 5462094"/>
              <a:gd name="connsiteY129" fmla="*/ 12357 h 3744097"/>
              <a:gd name="connsiteX130" fmla="*/ 1446148 w 5462094"/>
              <a:gd name="connsiteY130" fmla="*/ 49427 h 3744097"/>
              <a:gd name="connsiteX131" fmla="*/ 1334937 w 5462094"/>
              <a:gd name="connsiteY131" fmla="*/ 86497 h 3744097"/>
              <a:gd name="connsiteX132" fmla="*/ 1297867 w 5462094"/>
              <a:gd name="connsiteY132" fmla="*/ 98854 h 3744097"/>
              <a:gd name="connsiteX133" fmla="*/ 1223726 w 5462094"/>
              <a:gd name="connsiteY133" fmla="*/ 74140 h 3744097"/>
              <a:gd name="connsiteX134" fmla="*/ 1186656 w 5462094"/>
              <a:gd name="connsiteY134" fmla="*/ 61784 h 3744097"/>
              <a:gd name="connsiteX135" fmla="*/ 951878 w 5462094"/>
              <a:gd name="connsiteY135" fmla="*/ 74140 h 3744097"/>
              <a:gd name="connsiteX136" fmla="*/ 877737 w 5462094"/>
              <a:gd name="connsiteY136" fmla="*/ 123567 h 3744097"/>
              <a:gd name="connsiteX137" fmla="*/ 593532 w 5462094"/>
              <a:gd name="connsiteY137" fmla="*/ 135924 h 3744097"/>
              <a:gd name="connsiteX138" fmla="*/ 519391 w 5462094"/>
              <a:gd name="connsiteY138" fmla="*/ 185351 h 3744097"/>
              <a:gd name="connsiteX139" fmla="*/ 494678 w 5462094"/>
              <a:gd name="connsiteY139" fmla="*/ 222422 h 3744097"/>
              <a:gd name="connsiteX0" fmla="*/ 457200 w 5424616"/>
              <a:gd name="connsiteY0" fmla="*/ 222422 h 3744097"/>
              <a:gd name="connsiteX1" fmla="*/ 457200 w 5424616"/>
              <a:gd name="connsiteY1" fmla="*/ 222422 h 3744097"/>
              <a:gd name="connsiteX2" fmla="*/ 395416 w 5424616"/>
              <a:gd name="connsiteY2" fmla="*/ 308919 h 3744097"/>
              <a:gd name="connsiteX3" fmla="*/ 358346 w 5424616"/>
              <a:gd name="connsiteY3" fmla="*/ 345989 h 3744097"/>
              <a:gd name="connsiteX4" fmla="*/ 296562 w 5424616"/>
              <a:gd name="connsiteY4" fmla="*/ 407773 h 3744097"/>
              <a:gd name="connsiteX5" fmla="*/ 296562 w 5424616"/>
              <a:gd name="connsiteY5" fmla="*/ 556054 h 3744097"/>
              <a:gd name="connsiteX6" fmla="*/ 345989 w 5424616"/>
              <a:gd name="connsiteY6" fmla="*/ 580767 h 3744097"/>
              <a:gd name="connsiteX7" fmla="*/ 383059 w 5424616"/>
              <a:gd name="connsiteY7" fmla="*/ 617838 h 3744097"/>
              <a:gd name="connsiteX8" fmla="*/ 383059 w 5424616"/>
              <a:gd name="connsiteY8" fmla="*/ 691978 h 3744097"/>
              <a:gd name="connsiteX9" fmla="*/ 284205 w 5424616"/>
              <a:gd name="connsiteY9" fmla="*/ 778476 h 3744097"/>
              <a:gd name="connsiteX10" fmla="*/ 247135 w 5424616"/>
              <a:gd name="connsiteY10" fmla="*/ 790832 h 3744097"/>
              <a:gd name="connsiteX11" fmla="*/ 172994 w 5424616"/>
              <a:gd name="connsiteY11" fmla="*/ 864973 h 3744097"/>
              <a:gd name="connsiteX12" fmla="*/ 148281 w 5424616"/>
              <a:gd name="connsiteY12" fmla="*/ 1186249 h 3744097"/>
              <a:gd name="connsiteX13" fmla="*/ 123567 w 5424616"/>
              <a:gd name="connsiteY13" fmla="*/ 1260389 h 3744097"/>
              <a:gd name="connsiteX14" fmla="*/ 49427 w 5424616"/>
              <a:gd name="connsiteY14" fmla="*/ 1334530 h 3744097"/>
              <a:gd name="connsiteX15" fmla="*/ 12357 w 5424616"/>
              <a:gd name="connsiteY15" fmla="*/ 1383957 h 3744097"/>
              <a:gd name="connsiteX16" fmla="*/ 37069 w 5424616"/>
              <a:gd name="connsiteY16" fmla="*/ 1421027 h 3744097"/>
              <a:gd name="connsiteX17" fmla="*/ 0 w 5424616"/>
              <a:gd name="connsiteY17" fmla="*/ 1507524 h 3744097"/>
              <a:gd name="connsiteX18" fmla="*/ 74141 w 5424616"/>
              <a:gd name="connsiteY18" fmla="*/ 1581665 h 3744097"/>
              <a:gd name="connsiteX19" fmla="*/ 37070 w 5424616"/>
              <a:gd name="connsiteY19" fmla="*/ 1618735 h 3744097"/>
              <a:gd name="connsiteX20" fmla="*/ 74140 w 5424616"/>
              <a:gd name="connsiteY20" fmla="*/ 1655805 h 3744097"/>
              <a:gd name="connsiteX21" fmla="*/ 37070 w 5424616"/>
              <a:gd name="connsiteY21" fmla="*/ 1717589 h 3744097"/>
              <a:gd name="connsiteX22" fmla="*/ 74140 w 5424616"/>
              <a:gd name="connsiteY22" fmla="*/ 1767016 h 3744097"/>
              <a:gd name="connsiteX23" fmla="*/ 123567 w 5424616"/>
              <a:gd name="connsiteY23" fmla="*/ 1841157 h 3744097"/>
              <a:gd name="connsiteX24" fmla="*/ 148281 w 5424616"/>
              <a:gd name="connsiteY24" fmla="*/ 1878227 h 3744097"/>
              <a:gd name="connsiteX25" fmla="*/ 160638 w 5424616"/>
              <a:gd name="connsiteY25" fmla="*/ 1927654 h 3744097"/>
              <a:gd name="connsiteX26" fmla="*/ 210065 w 5424616"/>
              <a:gd name="connsiteY26" fmla="*/ 2026508 h 3744097"/>
              <a:gd name="connsiteX27" fmla="*/ 222421 w 5424616"/>
              <a:gd name="connsiteY27" fmla="*/ 2063578 h 3744097"/>
              <a:gd name="connsiteX28" fmla="*/ 185352 w 5424616"/>
              <a:gd name="connsiteY28" fmla="*/ 2088292 h 3744097"/>
              <a:gd name="connsiteX29" fmla="*/ 197708 w 5424616"/>
              <a:gd name="connsiteY29" fmla="*/ 2174789 h 3744097"/>
              <a:gd name="connsiteX30" fmla="*/ 210064 w 5424616"/>
              <a:gd name="connsiteY30" fmla="*/ 2360141 h 3744097"/>
              <a:gd name="connsiteX31" fmla="*/ 234778 w 5424616"/>
              <a:gd name="connsiteY31" fmla="*/ 2434281 h 3744097"/>
              <a:gd name="connsiteX32" fmla="*/ 259492 w 5424616"/>
              <a:gd name="connsiteY32" fmla="*/ 2520778 h 3744097"/>
              <a:gd name="connsiteX33" fmla="*/ 247135 w 5424616"/>
              <a:gd name="connsiteY33" fmla="*/ 2557849 h 3744097"/>
              <a:gd name="connsiteX34" fmla="*/ 234778 w 5424616"/>
              <a:gd name="connsiteY34" fmla="*/ 2619632 h 3744097"/>
              <a:gd name="connsiteX35" fmla="*/ 185351 w 5424616"/>
              <a:gd name="connsiteY35" fmla="*/ 2693773 h 3744097"/>
              <a:gd name="connsiteX36" fmla="*/ 222421 w 5424616"/>
              <a:gd name="connsiteY36" fmla="*/ 2792627 h 3744097"/>
              <a:gd name="connsiteX37" fmla="*/ 247135 w 5424616"/>
              <a:gd name="connsiteY37" fmla="*/ 2866767 h 3744097"/>
              <a:gd name="connsiteX38" fmla="*/ 259492 w 5424616"/>
              <a:gd name="connsiteY38" fmla="*/ 2903838 h 3744097"/>
              <a:gd name="connsiteX39" fmla="*/ 333632 w 5424616"/>
              <a:gd name="connsiteY39" fmla="*/ 3015049 h 3744097"/>
              <a:gd name="connsiteX40" fmla="*/ 358346 w 5424616"/>
              <a:gd name="connsiteY40" fmla="*/ 3126259 h 3744097"/>
              <a:gd name="connsiteX41" fmla="*/ 383059 w 5424616"/>
              <a:gd name="connsiteY41" fmla="*/ 3163330 h 3744097"/>
              <a:gd name="connsiteX42" fmla="*/ 395416 w 5424616"/>
              <a:gd name="connsiteY42" fmla="*/ 3200400 h 3744097"/>
              <a:gd name="connsiteX43" fmla="*/ 420130 w 5424616"/>
              <a:gd name="connsiteY43" fmla="*/ 3348681 h 3744097"/>
              <a:gd name="connsiteX44" fmla="*/ 494270 w 5424616"/>
              <a:gd name="connsiteY44" fmla="*/ 3472249 h 3744097"/>
              <a:gd name="connsiteX45" fmla="*/ 543697 w 5424616"/>
              <a:gd name="connsiteY45" fmla="*/ 3484605 h 3744097"/>
              <a:gd name="connsiteX46" fmla="*/ 580767 w 5424616"/>
              <a:gd name="connsiteY46" fmla="*/ 3509319 h 3744097"/>
              <a:gd name="connsiteX47" fmla="*/ 630194 w 5424616"/>
              <a:gd name="connsiteY47" fmla="*/ 3521676 h 3744097"/>
              <a:gd name="connsiteX48" fmla="*/ 667265 w 5424616"/>
              <a:gd name="connsiteY48" fmla="*/ 3534032 h 3744097"/>
              <a:gd name="connsiteX49" fmla="*/ 753762 w 5424616"/>
              <a:gd name="connsiteY49" fmla="*/ 3608173 h 3744097"/>
              <a:gd name="connsiteX50" fmla="*/ 803189 w 5424616"/>
              <a:gd name="connsiteY50" fmla="*/ 3645243 h 3744097"/>
              <a:gd name="connsiteX51" fmla="*/ 840259 w 5424616"/>
              <a:gd name="connsiteY51" fmla="*/ 3669957 h 3744097"/>
              <a:gd name="connsiteX52" fmla="*/ 914400 w 5424616"/>
              <a:gd name="connsiteY52" fmla="*/ 3731740 h 3744097"/>
              <a:gd name="connsiteX53" fmla="*/ 1025611 w 5424616"/>
              <a:gd name="connsiteY53" fmla="*/ 3744097 h 3744097"/>
              <a:gd name="connsiteX54" fmla="*/ 1779373 w 5424616"/>
              <a:gd name="connsiteY54" fmla="*/ 3731740 h 3744097"/>
              <a:gd name="connsiteX55" fmla="*/ 1890584 w 5424616"/>
              <a:gd name="connsiteY55" fmla="*/ 3669957 h 3744097"/>
              <a:gd name="connsiteX56" fmla="*/ 1989438 w 5424616"/>
              <a:gd name="connsiteY56" fmla="*/ 3645243 h 3744097"/>
              <a:gd name="connsiteX57" fmla="*/ 2113005 w 5424616"/>
              <a:gd name="connsiteY57" fmla="*/ 3657600 h 3744097"/>
              <a:gd name="connsiteX58" fmla="*/ 2162432 w 5424616"/>
              <a:gd name="connsiteY58" fmla="*/ 3669957 h 3744097"/>
              <a:gd name="connsiteX59" fmla="*/ 2236573 w 5424616"/>
              <a:gd name="connsiteY59" fmla="*/ 3682313 h 3744097"/>
              <a:gd name="connsiteX60" fmla="*/ 2273643 w 5424616"/>
              <a:gd name="connsiteY60" fmla="*/ 3694670 h 3744097"/>
              <a:gd name="connsiteX61" fmla="*/ 2656703 w 5424616"/>
              <a:gd name="connsiteY61" fmla="*/ 3645243 h 3744097"/>
              <a:gd name="connsiteX62" fmla="*/ 2681416 w 5424616"/>
              <a:gd name="connsiteY62" fmla="*/ 3608173 h 3744097"/>
              <a:gd name="connsiteX63" fmla="*/ 2693773 w 5424616"/>
              <a:gd name="connsiteY63" fmla="*/ 3571103 h 3744097"/>
              <a:gd name="connsiteX64" fmla="*/ 2730843 w 5424616"/>
              <a:gd name="connsiteY64" fmla="*/ 3521676 h 3744097"/>
              <a:gd name="connsiteX65" fmla="*/ 2755557 w 5424616"/>
              <a:gd name="connsiteY65" fmla="*/ 3484605 h 3744097"/>
              <a:gd name="connsiteX66" fmla="*/ 2866767 w 5424616"/>
              <a:gd name="connsiteY66" fmla="*/ 3410465 h 3744097"/>
              <a:gd name="connsiteX67" fmla="*/ 2928551 w 5424616"/>
              <a:gd name="connsiteY67" fmla="*/ 3398108 h 3744097"/>
              <a:gd name="connsiteX68" fmla="*/ 3027405 w 5424616"/>
              <a:gd name="connsiteY68" fmla="*/ 3348681 h 3744097"/>
              <a:gd name="connsiteX69" fmla="*/ 3188043 w 5424616"/>
              <a:gd name="connsiteY69" fmla="*/ 3286897 h 3744097"/>
              <a:gd name="connsiteX70" fmla="*/ 3299254 w 5424616"/>
              <a:gd name="connsiteY70" fmla="*/ 3237470 h 3744097"/>
              <a:gd name="connsiteX71" fmla="*/ 3336324 w 5424616"/>
              <a:gd name="connsiteY71" fmla="*/ 3212757 h 3744097"/>
              <a:gd name="connsiteX72" fmla="*/ 3373394 w 5424616"/>
              <a:gd name="connsiteY72" fmla="*/ 3200400 h 3744097"/>
              <a:gd name="connsiteX73" fmla="*/ 3632886 w 5424616"/>
              <a:gd name="connsiteY73" fmla="*/ 3188043 h 3744097"/>
              <a:gd name="connsiteX74" fmla="*/ 3669957 w 5424616"/>
              <a:gd name="connsiteY74" fmla="*/ 3138616 h 3744097"/>
              <a:gd name="connsiteX75" fmla="*/ 3707027 w 5424616"/>
              <a:gd name="connsiteY75" fmla="*/ 3101546 h 3744097"/>
              <a:gd name="connsiteX76" fmla="*/ 3731740 w 5424616"/>
              <a:gd name="connsiteY76" fmla="*/ 3052119 h 3744097"/>
              <a:gd name="connsiteX77" fmla="*/ 3756454 w 5424616"/>
              <a:gd name="connsiteY77" fmla="*/ 3015049 h 3744097"/>
              <a:gd name="connsiteX78" fmla="*/ 3818238 w 5424616"/>
              <a:gd name="connsiteY78" fmla="*/ 2903838 h 3744097"/>
              <a:gd name="connsiteX79" fmla="*/ 3892378 w 5424616"/>
              <a:gd name="connsiteY79" fmla="*/ 2854411 h 3744097"/>
              <a:gd name="connsiteX80" fmla="*/ 3954162 w 5424616"/>
              <a:gd name="connsiteY80" fmla="*/ 2829697 h 3744097"/>
              <a:gd name="connsiteX81" fmla="*/ 4263081 w 5424616"/>
              <a:gd name="connsiteY81" fmla="*/ 2817340 h 3744097"/>
              <a:gd name="connsiteX82" fmla="*/ 4411362 w 5424616"/>
              <a:gd name="connsiteY82" fmla="*/ 2755557 h 3744097"/>
              <a:gd name="connsiteX83" fmla="*/ 4497859 w 5424616"/>
              <a:gd name="connsiteY83" fmla="*/ 2669059 h 3744097"/>
              <a:gd name="connsiteX84" fmla="*/ 4547286 w 5424616"/>
              <a:gd name="connsiteY84" fmla="*/ 2619632 h 3744097"/>
              <a:gd name="connsiteX85" fmla="*/ 4646140 w 5424616"/>
              <a:gd name="connsiteY85" fmla="*/ 2570205 h 3744097"/>
              <a:gd name="connsiteX86" fmla="*/ 4782065 w 5424616"/>
              <a:gd name="connsiteY86" fmla="*/ 2545492 h 3744097"/>
              <a:gd name="connsiteX87" fmla="*/ 4819135 w 5424616"/>
              <a:gd name="connsiteY87" fmla="*/ 2520778 h 3744097"/>
              <a:gd name="connsiteX88" fmla="*/ 4905632 w 5424616"/>
              <a:gd name="connsiteY88" fmla="*/ 2496065 h 3744097"/>
              <a:gd name="connsiteX89" fmla="*/ 4979773 w 5424616"/>
              <a:gd name="connsiteY89" fmla="*/ 2446638 h 3744097"/>
              <a:gd name="connsiteX90" fmla="*/ 5066270 w 5424616"/>
              <a:gd name="connsiteY90" fmla="*/ 2397211 h 3744097"/>
              <a:gd name="connsiteX91" fmla="*/ 5140411 w 5424616"/>
              <a:gd name="connsiteY91" fmla="*/ 2298357 h 3744097"/>
              <a:gd name="connsiteX92" fmla="*/ 5177481 w 5424616"/>
              <a:gd name="connsiteY92" fmla="*/ 2261286 h 3744097"/>
              <a:gd name="connsiteX93" fmla="*/ 5226908 w 5424616"/>
              <a:gd name="connsiteY93" fmla="*/ 2187146 h 3744097"/>
              <a:gd name="connsiteX94" fmla="*/ 5313405 w 5424616"/>
              <a:gd name="connsiteY94" fmla="*/ 2125362 h 3744097"/>
              <a:gd name="connsiteX95" fmla="*/ 5362832 w 5424616"/>
              <a:gd name="connsiteY95" fmla="*/ 2026508 h 3744097"/>
              <a:gd name="connsiteX96" fmla="*/ 5412259 w 5424616"/>
              <a:gd name="connsiteY96" fmla="*/ 1915297 h 3744097"/>
              <a:gd name="connsiteX97" fmla="*/ 5424616 w 5424616"/>
              <a:gd name="connsiteY97" fmla="*/ 1853513 h 3744097"/>
              <a:gd name="connsiteX98" fmla="*/ 5412259 w 5424616"/>
              <a:gd name="connsiteY98" fmla="*/ 1495167 h 3744097"/>
              <a:gd name="connsiteX99" fmla="*/ 5399903 w 5424616"/>
              <a:gd name="connsiteY99" fmla="*/ 1173892 h 3744097"/>
              <a:gd name="connsiteX100" fmla="*/ 5387546 w 5424616"/>
              <a:gd name="connsiteY100" fmla="*/ 1075038 h 3744097"/>
              <a:gd name="connsiteX101" fmla="*/ 5338119 w 5424616"/>
              <a:gd name="connsiteY101" fmla="*/ 1013254 h 3744097"/>
              <a:gd name="connsiteX102" fmla="*/ 5325762 w 5424616"/>
              <a:gd name="connsiteY102" fmla="*/ 963827 h 3744097"/>
              <a:gd name="connsiteX103" fmla="*/ 5288692 w 5424616"/>
              <a:gd name="connsiteY103" fmla="*/ 926757 h 3744097"/>
              <a:gd name="connsiteX104" fmla="*/ 5263978 w 5424616"/>
              <a:gd name="connsiteY104" fmla="*/ 889686 h 3744097"/>
              <a:gd name="connsiteX105" fmla="*/ 5239265 w 5424616"/>
              <a:gd name="connsiteY105" fmla="*/ 827903 h 3744097"/>
              <a:gd name="connsiteX106" fmla="*/ 5214551 w 5424616"/>
              <a:gd name="connsiteY106" fmla="*/ 778476 h 3744097"/>
              <a:gd name="connsiteX107" fmla="*/ 5189838 w 5424616"/>
              <a:gd name="connsiteY107" fmla="*/ 704335 h 3744097"/>
              <a:gd name="connsiteX108" fmla="*/ 5152767 w 5424616"/>
              <a:gd name="connsiteY108" fmla="*/ 667265 h 3744097"/>
              <a:gd name="connsiteX109" fmla="*/ 5090984 w 5424616"/>
              <a:gd name="connsiteY109" fmla="*/ 556054 h 3744097"/>
              <a:gd name="connsiteX110" fmla="*/ 5053913 w 5424616"/>
              <a:gd name="connsiteY110" fmla="*/ 518984 h 3744097"/>
              <a:gd name="connsiteX111" fmla="*/ 5004486 w 5424616"/>
              <a:gd name="connsiteY111" fmla="*/ 444843 h 3744097"/>
              <a:gd name="connsiteX112" fmla="*/ 4905632 w 5424616"/>
              <a:gd name="connsiteY112" fmla="*/ 370703 h 3744097"/>
              <a:gd name="connsiteX113" fmla="*/ 4880919 w 5424616"/>
              <a:gd name="connsiteY113" fmla="*/ 333632 h 3744097"/>
              <a:gd name="connsiteX114" fmla="*/ 4794421 w 5424616"/>
              <a:gd name="connsiteY114" fmla="*/ 284205 h 3744097"/>
              <a:gd name="connsiteX115" fmla="*/ 4757351 w 5424616"/>
              <a:gd name="connsiteY115" fmla="*/ 247135 h 3744097"/>
              <a:gd name="connsiteX116" fmla="*/ 4658497 w 5424616"/>
              <a:gd name="connsiteY116" fmla="*/ 222422 h 3744097"/>
              <a:gd name="connsiteX117" fmla="*/ 4596713 w 5424616"/>
              <a:gd name="connsiteY117" fmla="*/ 197708 h 3744097"/>
              <a:gd name="connsiteX118" fmla="*/ 4065373 w 5424616"/>
              <a:gd name="connsiteY118" fmla="*/ 160638 h 3744097"/>
              <a:gd name="connsiteX119" fmla="*/ 2607275 w 5424616"/>
              <a:gd name="connsiteY119" fmla="*/ 135924 h 3744097"/>
              <a:gd name="connsiteX120" fmla="*/ 2570205 w 5424616"/>
              <a:gd name="connsiteY120" fmla="*/ 61784 h 3744097"/>
              <a:gd name="connsiteX121" fmla="*/ 2446638 w 5424616"/>
              <a:gd name="connsiteY121" fmla="*/ 0 h 3744097"/>
              <a:gd name="connsiteX122" fmla="*/ 2199503 w 5424616"/>
              <a:gd name="connsiteY122" fmla="*/ 12357 h 3744097"/>
              <a:gd name="connsiteX123" fmla="*/ 2150075 w 5424616"/>
              <a:gd name="connsiteY123" fmla="*/ 24713 h 3744097"/>
              <a:gd name="connsiteX124" fmla="*/ 2075935 w 5424616"/>
              <a:gd name="connsiteY124" fmla="*/ 37070 h 3744097"/>
              <a:gd name="connsiteX125" fmla="*/ 2001794 w 5424616"/>
              <a:gd name="connsiteY125" fmla="*/ 61784 h 3744097"/>
              <a:gd name="connsiteX126" fmla="*/ 1853513 w 5424616"/>
              <a:gd name="connsiteY126" fmla="*/ 74140 h 3744097"/>
              <a:gd name="connsiteX127" fmla="*/ 1816443 w 5424616"/>
              <a:gd name="connsiteY127" fmla="*/ 86497 h 3744097"/>
              <a:gd name="connsiteX128" fmla="*/ 1729946 w 5424616"/>
              <a:gd name="connsiteY128" fmla="*/ 37070 h 3744097"/>
              <a:gd name="connsiteX129" fmla="*/ 1692875 w 5424616"/>
              <a:gd name="connsiteY129" fmla="*/ 12357 h 3744097"/>
              <a:gd name="connsiteX130" fmla="*/ 1408670 w 5424616"/>
              <a:gd name="connsiteY130" fmla="*/ 49427 h 3744097"/>
              <a:gd name="connsiteX131" fmla="*/ 1297459 w 5424616"/>
              <a:gd name="connsiteY131" fmla="*/ 86497 h 3744097"/>
              <a:gd name="connsiteX132" fmla="*/ 1260389 w 5424616"/>
              <a:gd name="connsiteY132" fmla="*/ 98854 h 3744097"/>
              <a:gd name="connsiteX133" fmla="*/ 1186248 w 5424616"/>
              <a:gd name="connsiteY133" fmla="*/ 74140 h 3744097"/>
              <a:gd name="connsiteX134" fmla="*/ 1149178 w 5424616"/>
              <a:gd name="connsiteY134" fmla="*/ 61784 h 3744097"/>
              <a:gd name="connsiteX135" fmla="*/ 914400 w 5424616"/>
              <a:gd name="connsiteY135" fmla="*/ 74140 h 3744097"/>
              <a:gd name="connsiteX136" fmla="*/ 840259 w 5424616"/>
              <a:gd name="connsiteY136" fmla="*/ 123567 h 3744097"/>
              <a:gd name="connsiteX137" fmla="*/ 556054 w 5424616"/>
              <a:gd name="connsiteY137" fmla="*/ 135924 h 3744097"/>
              <a:gd name="connsiteX138" fmla="*/ 481913 w 5424616"/>
              <a:gd name="connsiteY138" fmla="*/ 185351 h 3744097"/>
              <a:gd name="connsiteX139" fmla="*/ 457200 w 5424616"/>
              <a:gd name="connsiteY139" fmla="*/ 222422 h 3744097"/>
              <a:gd name="connsiteX0" fmla="*/ 457200 w 5424616"/>
              <a:gd name="connsiteY0" fmla="*/ 222422 h 3744097"/>
              <a:gd name="connsiteX1" fmla="*/ 457200 w 5424616"/>
              <a:gd name="connsiteY1" fmla="*/ 222422 h 3744097"/>
              <a:gd name="connsiteX2" fmla="*/ 395416 w 5424616"/>
              <a:gd name="connsiteY2" fmla="*/ 308919 h 3744097"/>
              <a:gd name="connsiteX3" fmla="*/ 358346 w 5424616"/>
              <a:gd name="connsiteY3" fmla="*/ 345989 h 3744097"/>
              <a:gd name="connsiteX4" fmla="*/ 296562 w 5424616"/>
              <a:gd name="connsiteY4" fmla="*/ 407773 h 3744097"/>
              <a:gd name="connsiteX5" fmla="*/ 296562 w 5424616"/>
              <a:gd name="connsiteY5" fmla="*/ 556054 h 3744097"/>
              <a:gd name="connsiteX6" fmla="*/ 345989 w 5424616"/>
              <a:gd name="connsiteY6" fmla="*/ 580767 h 3744097"/>
              <a:gd name="connsiteX7" fmla="*/ 383059 w 5424616"/>
              <a:gd name="connsiteY7" fmla="*/ 617838 h 3744097"/>
              <a:gd name="connsiteX8" fmla="*/ 383059 w 5424616"/>
              <a:gd name="connsiteY8" fmla="*/ 691978 h 3744097"/>
              <a:gd name="connsiteX9" fmla="*/ 284205 w 5424616"/>
              <a:gd name="connsiteY9" fmla="*/ 778476 h 3744097"/>
              <a:gd name="connsiteX10" fmla="*/ 247135 w 5424616"/>
              <a:gd name="connsiteY10" fmla="*/ 790832 h 3744097"/>
              <a:gd name="connsiteX11" fmla="*/ 172994 w 5424616"/>
              <a:gd name="connsiteY11" fmla="*/ 864973 h 3744097"/>
              <a:gd name="connsiteX12" fmla="*/ 148281 w 5424616"/>
              <a:gd name="connsiteY12" fmla="*/ 1186249 h 3744097"/>
              <a:gd name="connsiteX13" fmla="*/ 123567 w 5424616"/>
              <a:gd name="connsiteY13" fmla="*/ 1260389 h 3744097"/>
              <a:gd name="connsiteX14" fmla="*/ 49427 w 5424616"/>
              <a:gd name="connsiteY14" fmla="*/ 1334530 h 3744097"/>
              <a:gd name="connsiteX15" fmla="*/ 12357 w 5424616"/>
              <a:gd name="connsiteY15" fmla="*/ 1383957 h 3744097"/>
              <a:gd name="connsiteX16" fmla="*/ 37069 w 5424616"/>
              <a:gd name="connsiteY16" fmla="*/ 1421027 h 3744097"/>
              <a:gd name="connsiteX17" fmla="*/ 0 w 5424616"/>
              <a:gd name="connsiteY17" fmla="*/ 1507524 h 3744097"/>
              <a:gd name="connsiteX18" fmla="*/ 135925 w 5424616"/>
              <a:gd name="connsiteY18" fmla="*/ 1556951 h 3744097"/>
              <a:gd name="connsiteX19" fmla="*/ 37070 w 5424616"/>
              <a:gd name="connsiteY19" fmla="*/ 1618735 h 3744097"/>
              <a:gd name="connsiteX20" fmla="*/ 74140 w 5424616"/>
              <a:gd name="connsiteY20" fmla="*/ 1655805 h 3744097"/>
              <a:gd name="connsiteX21" fmla="*/ 37070 w 5424616"/>
              <a:gd name="connsiteY21" fmla="*/ 1717589 h 3744097"/>
              <a:gd name="connsiteX22" fmla="*/ 74140 w 5424616"/>
              <a:gd name="connsiteY22" fmla="*/ 1767016 h 3744097"/>
              <a:gd name="connsiteX23" fmla="*/ 123567 w 5424616"/>
              <a:gd name="connsiteY23" fmla="*/ 1841157 h 3744097"/>
              <a:gd name="connsiteX24" fmla="*/ 148281 w 5424616"/>
              <a:gd name="connsiteY24" fmla="*/ 1878227 h 3744097"/>
              <a:gd name="connsiteX25" fmla="*/ 160638 w 5424616"/>
              <a:gd name="connsiteY25" fmla="*/ 1927654 h 3744097"/>
              <a:gd name="connsiteX26" fmla="*/ 210065 w 5424616"/>
              <a:gd name="connsiteY26" fmla="*/ 2026508 h 3744097"/>
              <a:gd name="connsiteX27" fmla="*/ 222421 w 5424616"/>
              <a:gd name="connsiteY27" fmla="*/ 2063578 h 3744097"/>
              <a:gd name="connsiteX28" fmla="*/ 185352 w 5424616"/>
              <a:gd name="connsiteY28" fmla="*/ 2088292 h 3744097"/>
              <a:gd name="connsiteX29" fmla="*/ 197708 w 5424616"/>
              <a:gd name="connsiteY29" fmla="*/ 2174789 h 3744097"/>
              <a:gd name="connsiteX30" fmla="*/ 210064 w 5424616"/>
              <a:gd name="connsiteY30" fmla="*/ 2360141 h 3744097"/>
              <a:gd name="connsiteX31" fmla="*/ 234778 w 5424616"/>
              <a:gd name="connsiteY31" fmla="*/ 2434281 h 3744097"/>
              <a:gd name="connsiteX32" fmla="*/ 259492 w 5424616"/>
              <a:gd name="connsiteY32" fmla="*/ 2520778 h 3744097"/>
              <a:gd name="connsiteX33" fmla="*/ 247135 w 5424616"/>
              <a:gd name="connsiteY33" fmla="*/ 2557849 h 3744097"/>
              <a:gd name="connsiteX34" fmla="*/ 234778 w 5424616"/>
              <a:gd name="connsiteY34" fmla="*/ 2619632 h 3744097"/>
              <a:gd name="connsiteX35" fmla="*/ 185351 w 5424616"/>
              <a:gd name="connsiteY35" fmla="*/ 2693773 h 3744097"/>
              <a:gd name="connsiteX36" fmla="*/ 222421 w 5424616"/>
              <a:gd name="connsiteY36" fmla="*/ 2792627 h 3744097"/>
              <a:gd name="connsiteX37" fmla="*/ 247135 w 5424616"/>
              <a:gd name="connsiteY37" fmla="*/ 2866767 h 3744097"/>
              <a:gd name="connsiteX38" fmla="*/ 259492 w 5424616"/>
              <a:gd name="connsiteY38" fmla="*/ 2903838 h 3744097"/>
              <a:gd name="connsiteX39" fmla="*/ 333632 w 5424616"/>
              <a:gd name="connsiteY39" fmla="*/ 3015049 h 3744097"/>
              <a:gd name="connsiteX40" fmla="*/ 358346 w 5424616"/>
              <a:gd name="connsiteY40" fmla="*/ 3126259 h 3744097"/>
              <a:gd name="connsiteX41" fmla="*/ 383059 w 5424616"/>
              <a:gd name="connsiteY41" fmla="*/ 3163330 h 3744097"/>
              <a:gd name="connsiteX42" fmla="*/ 395416 w 5424616"/>
              <a:gd name="connsiteY42" fmla="*/ 3200400 h 3744097"/>
              <a:gd name="connsiteX43" fmla="*/ 420130 w 5424616"/>
              <a:gd name="connsiteY43" fmla="*/ 3348681 h 3744097"/>
              <a:gd name="connsiteX44" fmla="*/ 494270 w 5424616"/>
              <a:gd name="connsiteY44" fmla="*/ 3472249 h 3744097"/>
              <a:gd name="connsiteX45" fmla="*/ 543697 w 5424616"/>
              <a:gd name="connsiteY45" fmla="*/ 3484605 h 3744097"/>
              <a:gd name="connsiteX46" fmla="*/ 580767 w 5424616"/>
              <a:gd name="connsiteY46" fmla="*/ 3509319 h 3744097"/>
              <a:gd name="connsiteX47" fmla="*/ 630194 w 5424616"/>
              <a:gd name="connsiteY47" fmla="*/ 3521676 h 3744097"/>
              <a:gd name="connsiteX48" fmla="*/ 667265 w 5424616"/>
              <a:gd name="connsiteY48" fmla="*/ 3534032 h 3744097"/>
              <a:gd name="connsiteX49" fmla="*/ 753762 w 5424616"/>
              <a:gd name="connsiteY49" fmla="*/ 3608173 h 3744097"/>
              <a:gd name="connsiteX50" fmla="*/ 803189 w 5424616"/>
              <a:gd name="connsiteY50" fmla="*/ 3645243 h 3744097"/>
              <a:gd name="connsiteX51" fmla="*/ 840259 w 5424616"/>
              <a:gd name="connsiteY51" fmla="*/ 3669957 h 3744097"/>
              <a:gd name="connsiteX52" fmla="*/ 914400 w 5424616"/>
              <a:gd name="connsiteY52" fmla="*/ 3731740 h 3744097"/>
              <a:gd name="connsiteX53" fmla="*/ 1025611 w 5424616"/>
              <a:gd name="connsiteY53" fmla="*/ 3744097 h 3744097"/>
              <a:gd name="connsiteX54" fmla="*/ 1779373 w 5424616"/>
              <a:gd name="connsiteY54" fmla="*/ 3731740 h 3744097"/>
              <a:gd name="connsiteX55" fmla="*/ 1890584 w 5424616"/>
              <a:gd name="connsiteY55" fmla="*/ 3669957 h 3744097"/>
              <a:gd name="connsiteX56" fmla="*/ 1989438 w 5424616"/>
              <a:gd name="connsiteY56" fmla="*/ 3645243 h 3744097"/>
              <a:gd name="connsiteX57" fmla="*/ 2113005 w 5424616"/>
              <a:gd name="connsiteY57" fmla="*/ 3657600 h 3744097"/>
              <a:gd name="connsiteX58" fmla="*/ 2162432 w 5424616"/>
              <a:gd name="connsiteY58" fmla="*/ 3669957 h 3744097"/>
              <a:gd name="connsiteX59" fmla="*/ 2236573 w 5424616"/>
              <a:gd name="connsiteY59" fmla="*/ 3682313 h 3744097"/>
              <a:gd name="connsiteX60" fmla="*/ 2273643 w 5424616"/>
              <a:gd name="connsiteY60" fmla="*/ 3694670 h 3744097"/>
              <a:gd name="connsiteX61" fmla="*/ 2656703 w 5424616"/>
              <a:gd name="connsiteY61" fmla="*/ 3645243 h 3744097"/>
              <a:gd name="connsiteX62" fmla="*/ 2681416 w 5424616"/>
              <a:gd name="connsiteY62" fmla="*/ 3608173 h 3744097"/>
              <a:gd name="connsiteX63" fmla="*/ 2693773 w 5424616"/>
              <a:gd name="connsiteY63" fmla="*/ 3571103 h 3744097"/>
              <a:gd name="connsiteX64" fmla="*/ 2730843 w 5424616"/>
              <a:gd name="connsiteY64" fmla="*/ 3521676 h 3744097"/>
              <a:gd name="connsiteX65" fmla="*/ 2755557 w 5424616"/>
              <a:gd name="connsiteY65" fmla="*/ 3484605 h 3744097"/>
              <a:gd name="connsiteX66" fmla="*/ 2866767 w 5424616"/>
              <a:gd name="connsiteY66" fmla="*/ 3410465 h 3744097"/>
              <a:gd name="connsiteX67" fmla="*/ 2928551 w 5424616"/>
              <a:gd name="connsiteY67" fmla="*/ 3398108 h 3744097"/>
              <a:gd name="connsiteX68" fmla="*/ 3027405 w 5424616"/>
              <a:gd name="connsiteY68" fmla="*/ 3348681 h 3744097"/>
              <a:gd name="connsiteX69" fmla="*/ 3188043 w 5424616"/>
              <a:gd name="connsiteY69" fmla="*/ 3286897 h 3744097"/>
              <a:gd name="connsiteX70" fmla="*/ 3299254 w 5424616"/>
              <a:gd name="connsiteY70" fmla="*/ 3237470 h 3744097"/>
              <a:gd name="connsiteX71" fmla="*/ 3336324 w 5424616"/>
              <a:gd name="connsiteY71" fmla="*/ 3212757 h 3744097"/>
              <a:gd name="connsiteX72" fmla="*/ 3373394 w 5424616"/>
              <a:gd name="connsiteY72" fmla="*/ 3200400 h 3744097"/>
              <a:gd name="connsiteX73" fmla="*/ 3632886 w 5424616"/>
              <a:gd name="connsiteY73" fmla="*/ 3188043 h 3744097"/>
              <a:gd name="connsiteX74" fmla="*/ 3669957 w 5424616"/>
              <a:gd name="connsiteY74" fmla="*/ 3138616 h 3744097"/>
              <a:gd name="connsiteX75" fmla="*/ 3707027 w 5424616"/>
              <a:gd name="connsiteY75" fmla="*/ 3101546 h 3744097"/>
              <a:gd name="connsiteX76" fmla="*/ 3731740 w 5424616"/>
              <a:gd name="connsiteY76" fmla="*/ 3052119 h 3744097"/>
              <a:gd name="connsiteX77" fmla="*/ 3756454 w 5424616"/>
              <a:gd name="connsiteY77" fmla="*/ 3015049 h 3744097"/>
              <a:gd name="connsiteX78" fmla="*/ 3818238 w 5424616"/>
              <a:gd name="connsiteY78" fmla="*/ 2903838 h 3744097"/>
              <a:gd name="connsiteX79" fmla="*/ 3892378 w 5424616"/>
              <a:gd name="connsiteY79" fmla="*/ 2854411 h 3744097"/>
              <a:gd name="connsiteX80" fmla="*/ 3954162 w 5424616"/>
              <a:gd name="connsiteY80" fmla="*/ 2829697 h 3744097"/>
              <a:gd name="connsiteX81" fmla="*/ 4263081 w 5424616"/>
              <a:gd name="connsiteY81" fmla="*/ 2817340 h 3744097"/>
              <a:gd name="connsiteX82" fmla="*/ 4411362 w 5424616"/>
              <a:gd name="connsiteY82" fmla="*/ 2755557 h 3744097"/>
              <a:gd name="connsiteX83" fmla="*/ 4497859 w 5424616"/>
              <a:gd name="connsiteY83" fmla="*/ 2669059 h 3744097"/>
              <a:gd name="connsiteX84" fmla="*/ 4547286 w 5424616"/>
              <a:gd name="connsiteY84" fmla="*/ 2619632 h 3744097"/>
              <a:gd name="connsiteX85" fmla="*/ 4646140 w 5424616"/>
              <a:gd name="connsiteY85" fmla="*/ 2570205 h 3744097"/>
              <a:gd name="connsiteX86" fmla="*/ 4782065 w 5424616"/>
              <a:gd name="connsiteY86" fmla="*/ 2545492 h 3744097"/>
              <a:gd name="connsiteX87" fmla="*/ 4819135 w 5424616"/>
              <a:gd name="connsiteY87" fmla="*/ 2520778 h 3744097"/>
              <a:gd name="connsiteX88" fmla="*/ 4905632 w 5424616"/>
              <a:gd name="connsiteY88" fmla="*/ 2496065 h 3744097"/>
              <a:gd name="connsiteX89" fmla="*/ 4979773 w 5424616"/>
              <a:gd name="connsiteY89" fmla="*/ 2446638 h 3744097"/>
              <a:gd name="connsiteX90" fmla="*/ 5066270 w 5424616"/>
              <a:gd name="connsiteY90" fmla="*/ 2397211 h 3744097"/>
              <a:gd name="connsiteX91" fmla="*/ 5140411 w 5424616"/>
              <a:gd name="connsiteY91" fmla="*/ 2298357 h 3744097"/>
              <a:gd name="connsiteX92" fmla="*/ 5177481 w 5424616"/>
              <a:gd name="connsiteY92" fmla="*/ 2261286 h 3744097"/>
              <a:gd name="connsiteX93" fmla="*/ 5226908 w 5424616"/>
              <a:gd name="connsiteY93" fmla="*/ 2187146 h 3744097"/>
              <a:gd name="connsiteX94" fmla="*/ 5313405 w 5424616"/>
              <a:gd name="connsiteY94" fmla="*/ 2125362 h 3744097"/>
              <a:gd name="connsiteX95" fmla="*/ 5362832 w 5424616"/>
              <a:gd name="connsiteY95" fmla="*/ 2026508 h 3744097"/>
              <a:gd name="connsiteX96" fmla="*/ 5412259 w 5424616"/>
              <a:gd name="connsiteY96" fmla="*/ 1915297 h 3744097"/>
              <a:gd name="connsiteX97" fmla="*/ 5424616 w 5424616"/>
              <a:gd name="connsiteY97" fmla="*/ 1853513 h 3744097"/>
              <a:gd name="connsiteX98" fmla="*/ 5412259 w 5424616"/>
              <a:gd name="connsiteY98" fmla="*/ 1495167 h 3744097"/>
              <a:gd name="connsiteX99" fmla="*/ 5399903 w 5424616"/>
              <a:gd name="connsiteY99" fmla="*/ 1173892 h 3744097"/>
              <a:gd name="connsiteX100" fmla="*/ 5387546 w 5424616"/>
              <a:gd name="connsiteY100" fmla="*/ 1075038 h 3744097"/>
              <a:gd name="connsiteX101" fmla="*/ 5338119 w 5424616"/>
              <a:gd name="connsiteY101" fmla="*/ 1013254 h 3744097"/>
              <a:gd name="connsiteX102" fmla="*/ 5325762 w 5424616"/>
              <a:gd name="connsiteY102" fmla="*/ 963827 h 3744097"/>
              <a:gd name="connsiteX103" fmla="*/ 5288692 w 5424616"/>
              <a:gd name="connsiteY103" fmla="*/ 926757 h 3744097"/>
              <a:gd name="connsiteX104" fmla="*/ 5263978 w 5424616"/>
              <a:gd name="connsiteY104" fmla="*/ 889686 h 3744097"/>
              <a:gd name="connsiteX105" fmla="*/ 5239265 w 5424616"/>
              <a:gd name="connsiteY105" fmla="*/ 827903 h 3744097"/>
              <a:gd name="connsiteX106" fmla="*/ 5214551 w 5424616"/>
              <a:gd name="connsiteY106" fmla="*/ 778476 h 3744097"/>
              <a:gd name="connsiteX107" fmla="*/ 5189838 w 5424616"/>
              <a:gd name="connsiteY107" fmla="*/ 704335 h 3744097"/>
              <a:gd name="connsiteX108" fmla="*/ 5152767 w 5424616"/>
              <a:gd name="connsiteY108" fmla="*/ 667265 h 3744097"/>
              <a:gd name="connsiteX109" fmla="*/ 5090984 w 5424616"/>
              <a:gd name="connsiteY109" fmla="*/ 556054 h 3744097"/>
              <a:gd name="connsiteX110" fmla="*/ 5053913 w 5424616"/>
              <a:gd name="connsiteY110" fmla="*/ 518984 h 3744097"/>
              <a:gd name="connsiteX111" fmla="*/ 5004486 w 5424616"/>
              <a:gd name="connsiteY111" fmla="*/ 444843 h 3744097"/>
              <a:gd name="connsiteX112" fmla="*/ 4905632 w 5424616"/>
              <a:gd name="connsiteY112" fmla="*/ 370703 h 3744097"/>
              <a:gd name="connsiteX113" fmla="*/ 4880919 w 5424616"/>
              <a:gd name="connsiteY113" fmla="*/ 333632 h 3744097"/>
              <a:gd name="connsiteX114" fmla="*/ 4794421 w 5424616"/>
              <a:gd name="connsiteY114" fmla="*/ 284205 h 3744097"/>
              <a:gd name="connsiteX115" fmla="*/ 4757351 w 5424616"/>
              <a:gd name="connsiteY115" fmla="*/ 247135 h 3744097"/>
              <a:gd name="connsiteX116" fmla="*/ 4658497 w 5424616"/>
              <a:gd name="connsiteY116" fmla="*/ 222422 h 3744097"/>
              <a:gd name="connsiteX117" fmla="*/ 4596713 w 5424616"/>
              <a:gd name="connsiteY117" fmla="*/ 197708 h 3744097"/>
              <a:gd name="connsiteX118" fmla="*/ 4065373 w 5424616"/>
              <a:gd name="connsiteY118" fmla="*/ 160638 h 3744097"/>
              <a:gd name="connsiteX119" fmla="*/ 2607275 w 5424616"/>
              <a:gd name="connsiteY119" fmla="*/ 135924 h 3744097"/>
              <a:gd name="connsiteX120" fmla="*/ 2570205 w 5424616"/>
              <a:gd name="connsiteY120" fmla="*/ 61784 h 3744097"/>
              <a:gd name="connsiteX121" fmla="*/ 2446638 w 5424616"/>
              <a:gd name="connsiteY121" fmla="*/ 0 h 3744097"/>
              <a:gd name="connsiteX122" fmla="*/ 2199503 w 5424616"/>
              <a:gd name="connsiteY122" fmla="*/ 12357 h 3744097"/>
              <a:gd name="connsiteX123" fmla="*/ 2150075 w 5424616"/>
              <a:gd name="connsiteY123" fmla="*/ 24713 h 3744097"/>
              <a:gd name="connsiteX124" fmla="*/ 2075935 w 5424616"/>
              <a:gd name="connsiteY124" fmla="*/ 37070 h 3744097"/>
              <a:gd name="connsiteX125" fmla="*/ 2001794 w 5424616"/>
              <a:gd name="connsiteY125" fmla="*/ 61784 h 3744097"/>
              <a:gd name="connsiteX126" fmla="*/ 1853513 w 5424616"/>
              <a:gd name="connsiteY126" fmla="*/ 74140 h 3744097"/>
              <a:gd name="connsiteX127" fmla="*/ 1816443 w 5424616"/>
              <a:gd name="connsiteY127" fmla="*/ 86497 h 3744097"/>
              <a:gd name="connsiteX128" fmla="*/ 1729946 w 5424616"/>
              <a:gd name="connsiteY128" fmla="*/ 37070 h 3744097"/>
              <a:gd name="connsiteX129" fmla="*/ 1692875 w 5424616"/>
              <a:gd name="connsiteY129" fmla="*/ 12357 h 3744097"/>
              <a:gd name="connsiteX130" fmla="*/ 1408670 w 5424616"/>
              <a:gd name="connsiteY130" fmla="*/ 49427 h 3744097"/>
              <a:gd name="connsiteX131" fmla="*/ 1297459 w 5424616"/>
              <a:gd name="connsiteY131" fmla="*/ 86497 h 3744097"/>
              <a:gd name="connsiteX132" fmla="*/ 1260389 w 5424616"/>
              <a:gd name="connsiteY132" fmla="*/ 98854 h 3744097"/>
              <a:gd name="connsiteX133" fmla="*/ 1186248 w 5424616"/>
              <a:gd name="connsiteY133" fmla="*/ 74140 h 3744097"/>
              <a:gd name="connsiteX134" fmla="*/ 1149178 w 5424616"/>
              <a:gd name="connsiteY134" fmla="*/ 61784 h 3744097"/>
              <a:gd name="connsiteX135" fmla="*/ 914400 w 5424616"/>
              <a:gd name="connsiteY135" fmla="*/ 74140 h 3744097"/>
              <a:gd name="connsiteX136" fmla="*/ 840259 w 5424616"/>
              <a:gd name="connsiteY136" fmla="*/ 123567 h 3744097"/>
              <a:gd name="connsiteX137" fmla="*/ 556054 w 5424616"/>
              <a:gd name="connsiteY137" fmla="*/ 135924 h 3744097"/>
              <a:gd name="connsiteX138" fmla="*/ 481913 w 5424616"/>
              <a:gd name="connsiteY138" fmla="*/ 185351 h 3744097"/>
              <a:gd name="connsiteX139" fmla="*/ 457200 w 5424616"/>
              <a:gd name="connsiteY139" fmla="*/ 222422 h 3744097"/>
              <a:gd name="connsiteX0" fmla="*/ 445069 w 5412485"/>
              <a:gd name="connsiteY0" fmla="*/ 222422 h 3744097"/>
              <a:gd name="connsiteX1" fmla="*/ 445069 w 5412485"/>
              <a:gd name="connsiteY1" fmla="*/ 222422 h 3744097"/>
              <a:gd name="connsiteX2" fmla="*/ 383285 w 5412485"/>
              <a:gd name="connsiteY2" fmla="*/ 308919 h 3744097"/>
              <a:gd name="connsiteX3" fmla="*/ 346215 w 5412485"/>
              <a:gd name="connsiteY3" fmla="*/ 345989 h 3744097"/>
              <a:gd name="connsiteX4" fmla="*/ 284431 w 5412485"/>
              <a:gd name="connsiteY4" fmla="*/ 407773 h 3744097"/>
              <a:gd name="connsiteX5" fmla="*/ 284431 w 5412485"/>
              <a:gd name="connsiteY5" fmla="*/ 556054 h 3744097"/>
              <a:gd name="connsiteX6" fmla="*/ 333858 w 5412485"/>
              <a:gd name="connsiteY6" fmla="*/ 580767 h 3744097"/>
              <a:gd name="connsiteX7" fmla="*/ 370928 w 5412485"/>
              <a:gd name="connsiteY7" fmla="*/ 617838 h 3744097"/>
              <a:gd name="connsiteX8" fmla="*/ 370928 w 5412485"/>
              <a:gd name="connsiteY8" fmla="*/ 691978 h 3744097"/>
              <a:gd name="connsiteX9" fmla="*/ 272074 w 5412485"/>
              <a:gd name="connsiteY9" fmla="*/ 778476 h 3744097"/>
              <a:gd name="connsiteX10" fmla="*/ 235004 w 5412485"/>
              <a:gd name="connsiteY10" fmla="*/ 790832 h 3744097"/>
              <a:gd name="connsiteX11" fmla="*/ 160863 w 5412485"/>
              <a:gd name="connsiteY11" fmla="*/ 864973 h 3744097"/>
              <a:gd name="connsiteX12" fmla="*/ 136150 w 5412485"/>
              <a:gd name="connsiteY12" fmla="*/ 1186249 h 3744097"/>
              <a:gd name="connsiteX13" fmla="*/ 111436 w 5412485"/>
              <a:gd name="connsiteY13" fmla="*/ 1260389 h 3744097"/>
              <a:gd name="connsiteX14" fmla="*/ 37296 w 5412485"/>
              <a:gd name="connsiteY14" fmla="*/ 1334530 h 3744097"/>
              <a:gd name="connsiteX15" fmla="*/ 226 w 5412485"/>
              <a:gd name="connsiteY15" fmla="*/ 1383957 h 3744097"/>
              <a:gd name="connsiteX16" fmla="*/ 24938 w 5412485"/>
              <a:gd name="connsiteY16" fmla="*/ 1421027 h 3744097"/>
              <a:gd name="connsiteX17" fmla="*/ 86723 w 5412485"/>
              <a:gd name="connsiteY17" fmla="*/ 1495167 h 3744097"/>
              <a:gd name="connsiteX18" fmla="*/ 123794 w 5412485"/>
              <a:gd name="connsiteY18" fmla="*/ 1556951 h 3744097"/>
              <a:gd name="connsiteX19" fmla="*/ 24939 w 5412485"/>
              <a:gd name="connsiteY19" fmla="*/ 1618735 h 3744097"/>
              <a:gd name="connsiteX20" fmla="*/ 62009 w 5412485"/>
              <a:gd name="connsiteY20" fmla="*/ 1655805 h 3744097"/>
              <a:gd name="connsiteX21" fmla="*/ 24939 w 5412485"/>
              <a:gd name="connsiteY21" fmla="*/ 1717589 h 3744097"/>
              <a:gd name="connsiteX22" fmla="*/ 62009 w 5412485"/>
              <a:gd name="connsiteY22" fmla="*/ 1767016 h 3744097"/>
              <a:gd name="connsiteX23" fmla="*/ 111436 w 5412485"/>
              <a:gd name="connsiteY23" fmla="*/ 1841157 h 3744097"/>
              <a:gd name="connsiteX24" fmla="*/ 136150 w 5412485"/>
              <a:gd name="connsiteY24" fmla="*/ 1878227 h 3744097"/>
              <a:gd name="connsiteX25" fmla="*/ 148507 w 5412485"/>
              <a:gd name="connsiteY25" fmla="*/ 1927654 h 3744097"/>
              <a:gd name="connsiteX26" fmla="*/ 197934 w 5412485"/>
              <a:gd name="connsiteY26" fmla="*/ 2026508 h 3744097"/>
              <a:gd name="connsiteX27" fmla="*/ 210290 w 5412485"/>
              <a:gd name="connsiteY27" fmla="*/ 2063578 h 3744097"/>
              <a:gd name="connsiteX28" fmla="*/ 173221 w 5412485"/>
              <a:gd name="connsiteY28" fmla="*/ 2088292 h 3744097"/>
              <a:gd name="connsiteX29" fmla="*/ 185577 w 5412485"/>
              <a:gd name="connsiteY29" fmla="*/ 2174789 h 3744097"/>
              <a:gd name="connsiteX30" fmla="*/ 197933 w 5412485"/>
              <a:gd name="connsiteY30" fmla="*/ 2360141 h 3744097"/>
              <a:gd name="connsiteX31" fmla="*/ 222647 w 5412485"/>
              <a:gd name="connsiteY31" fmla="*/ 2434281 h 3744097"/>
              <a:gd name="connsiteX32" fmla="*/ 247361 w 5412485"/>
              <a:gd name="connsiteY32" fmla="*/ 2520778 h 3744097"/>
              <a:gd name="connsiteX33" fmla="*/ 235004 w 5412485"/>
              <a:gd name="connsiteY33" fmla="*/ 2557849 h 3744097"/>
              <a:gd name="connsiteX34" fmla="*/ 222647 w 5412485"/>
              <a:gd name="connsiteY34" fmla="*/ 2619632 h 3744097"/>
              <a:gd name="connsiteX35" fmla="*/ 173220 w 5412485"/>
              <a:gd name="connsiteY35" fmla="*/ 2693773 h 3744097"/>
              <a:gd name="connsiteX36" fmla="*/ 210290 w 5412485"/>
              <a:gd name="connsiteY36" fmla="*/ 2792627 h 3744097"/>
              <a:gd name="connsiteX37" fmla="*/ 235004 w 5412485"/>
              <a:gd name="connsiteY37" fmla="*/ 2866767 h 3744097"/>
              <a:gd name="connsiteX38" fmla="*/ 247361 w 5412485"/>
              <a:gd name="connsiteY38" fmla="*/ 2903838 h 3744097"/>
              <a:gd name="connsiteX39" fmla="*/ 321501 w 5412485"/>
              <a:gd name="connsiteY39" fmla="*/ 3015049 h 3744097"/>
              <a:gd name="connsiteX40" fmla="*/ 346215 w 5412485"/>
              <a:gd name="connsiteY40" fmla="*/ 3126259 h 3744097"/>
              <a:gd name="connsiteX41" fmla="*/ 370928 w 5412485"/>
              <a:gd name="connsiteY41" fmla="*/ 3163330 h 3744097"/>
              <a:gd name="connsiteX42" fmla="*/ 383285 w 5412485"/>
              <a:gd name="connsiteY42" fmla="*/ 3200400 h 3744097"/>
              <a:gd name="connsiteX43" fmla="*/ 407999 w 5412485"/>
              <a:gd name="connsiteY43" fmla="*/ 3348681 h 3744097"/>
              <a:gd name="connsiteX44" fmla="*/ 482139 w 5412485"/>
              <a:gd name="connsiteY44" fmla="*/ 3472249 h 3744097"/>
              <a:gd name="connsiteX45" fmla="*/ 531566 w 5412485"/>
              <a:gd name="connsiteY45" fmla="*/ 3484605 h 3744097"/>
              <a:gd name="connsiteX46" fmla="*/ 568636 w 5412485"/>
              <a:gd name="connsiteY46" fmla="*/ 3509319 h 3744097"/>
              <a:gd name="connsiteX47" fmla="*/ 618063 w 5412485"/>
              <a:gd name="connsiteY47" fmla="*/ 3521676 h 3744097"/>
              <a:gd name="connsiteX48" fmla="*/ 655134 w 5412485"/>
              <a:gd name="connsiteY48" fmla="*/ 3534032 h 3744097"/>
              <a:gd name="connsiteX49" fmla="*/ 741631 w 5412485"/>
              <a:gd name="connsiteY49" fmla="*/ 3608173 h 3744097"/>
              <a:gd name="connsiteX50" fmla="*/ 791058 w 5412485"/>
              <a:gd name="connsiteY50" fmla="*/ 3645243 h 3744097"/>
              <a:gd name="connsiteX51" fmla="*/ 828128 w 5412485"/>
              <a:gd name="connsiteY51" fmla="*/ 3669957 h 3744097"/>
              <a:gd name="connsiteX52" fmla="*/ 902269 w 5412485"/>
              <a:gd name="connsiteY52" fmla="*/ 3731740 h 3744097"/>
              <a:gd name="connsiteX53" fmla="*/ 1013480 w 5412485"/>
              <a:gd name="connsiteY53" fmla="*/ 3744097 h 3744097"/>
              <a:gd name="connsiteX54" fmla="*/ 1767242 w 5412485"/>
              <a:gd name="connsiteY54" fmla="*/ 3731740 h 3744097"/>
              <a:gd name="connsiteX55" fmla="*/ 1878453 w 5412485"/>
              <a:gd name="connsiteY55" fmla="*/ 3669957 h 3744097"/>
              <a:gd name="connsiteX56" fmla="*/ 1977307 w 5412485"/>
              <a:gd name="connsiteY56" fmla="*/ 3645243 h 3744097"/>
              <a:gd name="connsiteX57" fmla="*/ 2100874 w 5412485"/>
              <a:gd name="connsiteY57" fmla="*/ 3657600 h 3744097"/>
              <a:gd name="connsiteX58" fmla="*/ 2150301 w 5412485"/>
              <a:gd name="connsiteY58" fmla="*/ 3669957 h 3744097"/>
              <a:gd name="connsiteX59" fmla="*/ 2224442 w 5412485"/>
              <a:gd name="connsiteY59" fmla="*/ 3682313 h 3744097"/>
              <a:gd name="connsiteX60" fmla="*/ 2261512 w 5412485"/>
              <a:gd name="connsiteY60" fmla="*/ 3694670 h 3744097"/>
              <a:gd name="connsiteX61" fmla="*/ 2644572 w 5412485"/>
              <a:gd name="connsiteY61" fmla="*/ 3645243 h 3744097"/>
              <a:gd name="connsiteX62" fmla="*/ 2669285 w 5412485"/>
              <a:gd name="connsiteY62" fmla="*/ 3608173 h 3744097"/>
              <a:gd name="connsiteX63" fmla="*/ 2681642 w 5412485"/>
              <a:gd name="connsiteY63" fmla="*/ 3571103 h 3744097"/>
              <a:gd name="connsiteX64" fmla="*/ 2718712 w 5412485"/>
              <a:gd name="connsiteY64" fmla="*/ 3521676 h 3744097"/>
              <a:gd name="connsiteX65" fmla="*/ 2743426 w 5412485"/>
              <a:gd name="connsiteY65" fmla="*/ 3484605 h 3744097"/>
              <a:gd name="connsiteX66" fmla="*/ 2854636 w 5412485"/>
              <a:gd name="connsiteY66" fmla="*/ 3410465 h 3744097"/>
              <a:gd name="connsiteX67" fmla="*/ 2916420 w 5412485"/>
              <a:gd name="connsiteY67" fmla="*/ 3398108 h 3744097"/>
              <a:gd name="connsiteX68" fmla="*/ 3015274 w 5412485"/>
              <a:gd name="connsiteY68" fmla="*/ 3348681 h 3744097"/>
              <a:gd name="connsiteX69" fmla="*/ 3175912 w 5412485"/>
              <a:gd name="connsiteY69" fmla="*/ 3286897 h 3744097"/>
              <a:gd name="connsiteX70" fmla="*/ 3287123 w 5412485"/>
              <a:gd name="connsiteY70" fmla="*/ 3237470 h 3744097"/>
              <a:gd name="connsiteX71" fmla="*/ 3324193 w 5412485"/>
              <a:gd name="connsiteY71" fmla="*/ 3212757 h 3744097"/>
              <a:gd name="connsiteX72" fmla="*/ 3361263 w 5412485"/>
              <a:gd name="connsiteY72" fmla="*/ 3200400 h 3744097"/>
              <a:gd name="connsiteX73" fmla="*/ 3620755 w 5412485"/>
              <a:gd name="connsiteY73" fmla="*/ 3188043 h 3744097"/>
              <a:gd name="connsiteX74" fmla="*/ 3657826 w 5412485"/>
              <a:gd name="connsiteY74" fmla="*/ 3138616 h 3744097"/>
              <a:gd name="connsiteX75" fmla="*/ 3694896 w 5412485"/>
              <a:gd name="connsiteY75" fmla="*/ 3101546 h 3744097"/>
              <a:gd name="connsiteX76" fmla="*/ 3719609 w 5412485"/>
              <a:gd name="connsiteY76" fmla="*/ 3052119 h 3744097"/>
              <a:gd name="connsiteX77" fmla="*/ 3744323 w 5412485"/>
              <a:gd name="connsiteY77" fmla="*/ 3015049 h 3744097"/>
              <a:gd name="connsiteX78" fmla="*/ 3806107 w 5412485"/>
              <a:gd name="connsiteY78" fmla="*/ 2903838 h 3744097"/>
              <a:gd name="connsiteX79" fmla="*/ 3880247 w 5412485"/>
              <a:gd name="connsiteY79" fmla="*/ 2854411 h 3744097"/>
              <a:gd name="connsiteX80" fmla="*/ 3942031 w 5412485"/>
              <a:gd name="connsiteY80" fmla="*/ 2829697 h 3744097"/>
              <a:gd name="connsiteX81" fmla="*/ 4250950 w 5412485"/>
              <a:gd name="connsiteY81" fmla="*/ 2817340 h 3744097"/>
              <a:gd name="connsiteX82" fmla="*/ 4399231 w 5412485"/>
              <a:gd name="connsiteY82" fmla="*/ 2755557 h 3744097"/>
              <a:gd name="connsiteX83" fmla="*/ 4485728 w 5412485"/>
              <a:gd name="connsiteY83" fmla="*/ 2669059 h 3744097"/>
              <a:gd name="connsiteX84" fmla="*/ 4535155 w 5412485"/>
              <a:gd name="connsiteY84" fmla="*/ 2619632 h 3744097"/>
              <a:gd name="connsiteX85" fmla="*/ 4634009 w 5412485"/>
              <a:gd name="connsiteY85" fmla="*/ 2570205 h 3744097"/>
              <a:gd name="connsiteX86" fmla="*/ 4769934 w 5412485"/>
              <a:gd name="connsiteY86" fmla="*/ 2545492 h 3744097"/>
              <a:gd name="connsiteX87" fmla="*/ 4807004 w 5412485"/>
              <a:gd name="connsiteY87" fmla="*/ 2520778 h 3744097"/>
              <a:gd name="connsiteX88" fmla="*/ 4893501 w 5412485"/>
              <a:gd name="connsiteY88" fmla="*/ 2496065 h 3744097"/>
              <a:gd name="connsiteX89" fmla="*/ 4967642 w 5412485"/>
              <a:gd name="connsiteY89" fmla="*/ 2446638 h 3744097"/>
              <a:gd name="connsiteX90" fmla="*/ 5054139 w 5412485"/>
              <a:gd name="connsiteY90" fmla="*/ 2397211 h 3744097"/>
              <a:gd name="connsiteX91" fmla="*/ 5128280 w 5412485"/>
              <a:gd name="connsiteY91" fmla="*/ 2298357 h 3744097"/>
              <a:gd name="connsiteX92" fmla="*/ 5165350 w 5412485"/>
              <a:gd name="connsiteY92" fmla="*/ 2261286 h 3744097"/>
              <a:gd name="connsiteX93" fmla="*/ 5214777 w 5412485"/>
              <a:gd name="connsiteY93" fmla="*/ 2187146 h 3744097"/>
              <a:gd name="connsiteX94" fmla="*/ 5301274 w 5412485"/>
              <a:gd name="connsiteY94" fmla="*/ 2125362 h 3744097"/>
              <a:gd name="connsiteX95" fmla="*/ 5350701 w 5412485"/>
              <a:gd name="connsiteY95" fmla="*/ 2026508 h 3744097"/>
              <a:gd name="connsiteX96" fmla="*/ 5400128 w 5412485"/>
              <a:gd name="connsiteY96" fmla="*/ 1915297 h 3744097"/>
              <a:gd name="connsiteX97" fmla="*/ 5412485 w 5412485"/>
              <a:gd name="connsiteY97" fmla="*/ 1853513 h 3744097"/>
              <a:gd name="connsiteX98" fmla="*/ 5400128 w 5412485"/>
              <a:gd name="connsiteY98" fmla="*/ 1495167 h 3744097"/>
              <a:gd name="connsiteX99" fmla="*/ 5387772 w 5412485"/>
              <a:gd name="connsiteY99" fmla="*/ 1173892 h 3744097"/>
              <a:gd name="connsiteX100" fmla="*/ 5375415 w 5412485"/>
              <a:gd name="connsiteY100" fmla="*/ 1075038 h 3744097"/>
              <a:gd name="connsiteX101" fmla="*/ 5325988 w 5412485"/>
              <a:gd name="connsiteY101" fmla="*/ 1013254 h 3744097"/>
              <a:gd name="connsiteX102" fmla="*/ 5313631 w 5412485"/>
              <a:gd name="connsiteY102" fmla="*/ 963827 h 3744097"/>
              <a:gd name="connsiteX103" fmla="*/ 5276561 w 5412485"/>
              <a:gd name="connsiteY103" fmla="*/ 926757 h 3744097"/>
              <a:gd name="connsiteX104" fmla="*/ 5251847 w 5412485"/>
              <a:gd name="connsiteY104" fmla="*/ 889686 h 3744097"/>
              <a:gd name="connsiteX105" fmla="*/ 5227134 w 5412485"/>
              <a:gd name="connsiteY105" fmla="*/ 827903 h 3744097"/>
              <a:gd name="connsiteX106" fmla="*/ 5202420 w 5412485"/>
              <a:gd name="connsiteY106" fmla="*/ 778476 h 3744097"/>
              <a:gd name="connsiteX107" fmla="*/ 5177707 w 5412485"/>
              <a:gd name="connsiteY107" fmla="*/ 704335 h 3744097"/>
              <a:gd name="connsiteX108" fmla="*/ 5140636 w 5412485"/>
              <a:gd name="connsiteY108" fmla="*/ 667265 h 3744097"/>
              <a:gd name="connsiteX109" fmla="*/ 5078853 w 5412485"/>
              <a:gd name="connsiteY109" fmla="*/ 556054 h 3744097"/>
              <a:gd name="connsiteX110" fmla="*/ 5041782 w 5412485"/>
              <a:gd name="connsiteY110" fmla="*/ 518984 h 3744097"/>
              <a:gd name="connsiteX111" fmla="*/ 4992355 w 5412485"/>
              <a:gd name="connsiteY111" fmla="*/ 444843 h 3744097"/>
              <a:gd name="connsiteX112" fmla="*/ 4893501 w 5412485"/>
              <a:gd name="connsiteY112" fmla="*/ 370703 h 3744097"/>
              <a:gd name="connsiteX113" fmla="*/ 4868788 w 5412485"/>
              <a:gd name="connsiteY113" fmla="*/ 333632 h 3744097"/>
              <a:gd name="connsiteX114" fmla="*/ 4782290 w 5412485"/>
              <a:gd name="connsiteY114" fmla="*/ 284205 h 3744097"/>
              <a:gd name="connsiteX115" fmla="*/ 4745220 w 5412485"/>
              <a:gd name="connsiteY115" fmla="*/ 247135 h 3744097"/>
              <a:gd name="connsiteX116" fmla="*/ 4646366 w 5412485"/>
              <a:gd name="connsiteY116" fmla="*/ 222422 h 3744097"/>
              <a:gd name="connsiteX117" fmla="*/ 4584582 w 5412485"/>
              <a:gd name="connsiteY117" fmla="*/ 197708 h 3744097"/>
              <a:gd name="connsiteX118" fmla="*/ 4053242 w 5412485"/>
              <a:gd name="connsiteY118" fmla="*/ 160638 h 3744097"/>
              <a:gd name="connsiteX119" fmla="*/ 2595144 w 5412485"/>
              <a:gd name="connsiteY119" fmla="*/ 135924 h 3744097"/>
              <a:gd name="connsiteX120" fmla="*/ 2558074 w 5412485"/>
              <a:gd name="connsiteY120" fmla="*/ 61784 h 3744097"/>
              <a:gd name="connsiteX121" fmla="*/ 2434507 w 5412485"/>
              <a:gd name="connsiteY121" fmla="*/ 0 h 3744097"/>
              <a:gd name="connsiteX122" fmla="*/ 2187372 w 5412485"/>
              <a:gd name="connsiteY122" fmla="*/ 12357 h 3744097"/>
              <a:gd name="connsiteX123" fmla="*/ 2137944 w 5412485"/>
              <a:gd name="connsiteY123" fmla="*/ 24713 h 3744097"/>
              <a:gd name="connsiteX124" fmla="*/ 2063804 w 5412485"/>
              <a:gd name="connsiteY124" fmla="*/ 37070 h 3744097"/>
              <a:gd name="connsiteX125" fmla="*/ 1989663 w 5412485"/>
              <a:gd name="connsiteY125" fmla="*/ 61784 h 3744097"/>
              <a:gd name="connsiteX126" fmla="*/ 1841382 w 5412485"/>
              <a:gd name="connsiteY126" fmla="*/ 74140 h 3744097"/>
              <a:gd name="connsiteX127" fmla="*/ 1804312 w 5412485"/>
              <a:gd name="connsiteY127" fmla="*/ 86497 h 3744097"/>
              <a:gd name="connsiteX128" fmla="*/ 1717815 w 5412485"/>
              <a:gd name="connsiteY128" fmla="*/ 37070 h 3744097"/>
              <a:gd name="connsiteX129" fmla="*/ 1680744 w 5412485"/>
              <a:gd name="connsiteY129" fmla="*/ 12357 h 3744097"/>
              <a:gd name="connsiteX130" fmla="*/ 1396539 w 5412485"/>
              <a:gd name="connsiteY130" fmla="*/ 49427 h 3744097"/>
              <a:gd name="connsiteX131" fmla="*/ 1285328 w 5412485"/>
              <a:gd name="connsiteY131" fmla="*/ 86497 h 3744097"/>
              <a:gd name="connsiteX132" fmla="*/ 1248258 w 5412485"/>
              <a:gd name="connsiteY132" fmla="*/ 98854 h 3744097"/>
              <a:gd name="connsiteX133" fmla="*/ 1174117 w 5412485"/>
              <a:gd name="connsiteY133" fmla="*/ 74140 h 3744097"/>
              <a:gd name="connsiteX134" fmla="*/ 1137047 w 5412485"/>
              <a:gd name="connsiteY134" fmla="*/ 61784 h 3744097"/>
              <a:gd name="connsiteX135" fmla="*/ 902269 w 5412485"/>
              <a:gd name="connsiteY135" fmla="*/ 74140 h 3744097"/>
              <a:gd name="connsiteX136" fmla="*/ 828128 w 5412485"/>
              <a:gd name="connsiteY136" fmla="*/ 123567 h 3744097"/>
              <a:gd name="connsiteX137" fmla="*/ 543923 w 5412485"/>
              <a:gd name="connsiteY137" fmla="*/ 135924 h 3744097"/>
              <a:gd name="connsiteX138" fmla="*/ 469782 w 5412485"/>
              <a:gd name="connsiteY138" fmla="*/ 185351 h 3744097"/>
              <a:gd name="connsiteX139" fmla="*/ 445069 w 5412485"/>
              <a:gd name="connsiteY139" fmla="*/ 222422 h 3744097"/>
              <a:gd name="connsiteX0" fmla="*/ 445701 w 5413117"/>
              <a:gd name="connsiteY0" fmla="*/ 222422 h 3744097"/>
              <a:gd name="connsiteX1" fmla="*/ 445701 w 5413117"/>
              <a:gd name="connsiteY1" fmla="*/ 222422 h 3744097"/>
              <a:gd name="connsiteX2" fmla="*/ 383917 w 5413117"/>
              <a:gd name="connsiteY2" fmla="*/ 308919 h 3744097"/>
              <a:gd name="connsiteX3" fmla="*/ 346847 w 5413117"/>
              <a:gd name="connsiteY3" fmla="*/ 345989 h 3744097"/>
              <a:gd name="connsiteX4" fmla="*/ 285063 w 5413117"/>
              <a:gd name="connsiteY4" fmla="*/ 407773 h 3744097"/>
              <a:gd name="connsiteX5" fmla="*/ 285063 w 5413117"/>
              <a:gd name="connsiteY5" fmla="*/ 556054 h 3744097"/>
              <a:gd name="connsiteX6" fmla="*/ 334490 w 5413117"/>
              <a:gd name="connsiteY6" fmla="*/ 580767 h 3744097"/>
              <a:gd name="connsiteX7" fmla="*/ 371560 w 5413117"/>
              <a:gd name="connsiteY7" fmla="*/ 617838 h 3744097"/>
              <a:gd name="connsiteX8" fmla="*/ 371560 w 5413117"/>
              <a:gd name="connsiteY8" fmla="*/ 691978 h 3744097"/>
              <a:gd name="connsiteX9" fmla="*/ 272706 w 5413117"/>
              <a:gd name="connsiteY9" fmla="*/ 778476 h 3744097"/>
              <a:gd name="connsiteX10" fmla="*/ 235636 w 5413117"/>
              <a:gd name="connsiteY10" fmla="*/ 790832 h 3744097"/>
              <a:gd name="connsiteX11" fmla="*/ 161495 w 5413117"/>
              <a:gd name="connsiteY11" fmla="*/ 864973 h 3744097"/>
              <a:gd name="connsiteX12" fmla="*/ 136782 w 5413117"/>
              <a:gd name="connsiteY12" fmla="*/ 1186249 h 3744097"/>
              <a:gd name="connsiteX13" fmla="*/ 112068 w 5413117"/>
              <a:gd name="connsiteY13" fmla="*/ 1260389 h 3744097"/>
              <a:gd name="connsiteX14" fmla="*/ 37928 w 5413117"/>
              <a:gd name="connsiteY14" fmla="*/ 1334530 h 3744097"/>
              <a:gd name="connsiteX15" fmla="*/ 858 w 5413117"/>
              <a:gd name="connsiteY15" fmla="*/ 1383957 h 3744097"/>
              <a:gd name="connsiteX16" fmla="*/ 74997 w 5413117"/>
              <a:gd name="connsiteY16" fmla="*/ 1421027 h 3744097"/>
              <a:gd name="connsiteX17" fmla="*/ 87355 w 5413117"/>
              <a:gd name="connsiteY17" fmla="*/ 1495167 h 3744097"/>
              <a:gd name="connsiteX18" fmla="*/ 124426 w 5413117"/>
              <a:gd name="connsiteY18" fmla="*/ 1556951 h 3744097"/>
              <a:gd name="connsiteX19" fmla="*/ 25571 w 5413117"/>
              <a:gd name="connsiteY19" fmla="*/ 1618735 h 3744097"/>
              <a:gd name="connsiteX20" fmla="*/ 62641 w 5413117"/>
              <a:gd name="connsiteY20" fmla="*/ 1655805 h 3744097"/>
              <a:gd name="connsiteX21" fmla="*/ 25571 w 5413117"/>
              <a:gd name="connsiteY21" fmla="*/ 1717589 h 3744097"/>
              <a:gd name="connsiteX22" fmla="*/ 62641 w 5413117"/>
              <a:gd name="connsiteY22" fmla="*/ 1767016 h 3744097"/>
              <a:gd name="connsiteX23" fmla="*/ 112068 w 5413117"/>
              <a:gd name="connsiteY23" fmla="*/ 1841157 h 3744097"/>
              <a:gd name="connsiteX24" fmla="*/ 136782 w 5413117"/>
              <a:gd name="connsiteY24" fmla="*/ 1878227 h 3744097"/>
              <a:gd name="connsiteX25" fmla="*/ 149139 w 5413117"/>
              <a:gd name="connsiteY25" fmla="*/ 1927654 h 3744097"/>
              <a:gd name="connsiteX26" fmla="*/ 198566 w 5413117"/>
              <a:gd name="connsiteY26" fmla="*/ 2026508 h 3744097"/>
              <a:gd name="connsiteX27" fmla="*/ 210922 w 5413117"/>
              <a:gd name="connsiteY27" fmla="*/ 2063578 h 3744097"/>
              <a:gd name="connsiteX28" fmla="*/ 173853 w 5413117"/>
              <a:gd name="connsiteY28" fmla="*/ 2088292 h 3744097"/>
              <a:gd name="connsiteX29" fmla="*/ 186209 w 5413117"/>
              <a:gd name="connsiteY29" fmla="*/ 2174789 h 3744097"/>
              <a:gd name="connsiteX30" fmla="*/ 198565 w 5413117"/>
              <a:gd name="connsiteY30" fmla="*/ 2360141 h 3744097"/>
              <a:gd name="connsiteX31" fmla="*/ 223279 w 5413117"/>
              <a:gd name="connsiteY31" fmla="*/ 2434281 h 3744097"/>
              <a:gd name="connsiteX32" fmla="*/ 247993 w 5413117"/>
              <a:gd name="connsiteY32" fmla="*/ 2520778 h 3744097"/>
              <a:gd name="connsiteX33" fmla="*/ 235636 w 5413117"/>
              <a:gd name="connsiteY33" fmla="*/ 2557849 h 3744097"/>
              <a:gd name="connsiteX34" fmla="*/ 223279 w 5413117"/>
              <a:gd name="connsiteY34" fmla="*/ 2619632 h 3744097"/>
              <a:gd name="connsiteX35" fmla="*/ 173852 w 5413117"/>
              <a:gd name="connsiteY35" fmla="*/ 2693773 h 3744097"/>
              <a:gd name="connsiteX36" fmla="*/ 210922 w 5413117"/>
              <a:gd name="connsiteY36" fmla="*/ 2792627 h 3744097"/>
              <a:gd name="connsiteX37" fmla="*/ 235636 w 5413117"/>
              <a:gd name="connsiteY37" fmla="*/ 2866767 h 3744097"/>
              <a:gd name="connsiteX38" fmla="*/ 247993 w 5413117"/>
              <a:gd name="connsiteY38" fmla="*/ 2903838 h 3744097"/>
              <a:gd name="connsiteX39" fmla="*/ 322133 w 5413117"/>
              <a:gd name="connsiteY39" fmla="*/ 3015049 h 3744097"/>
              <a:gd name="connsiteX40" fmla="*/ 346847 w 5413117"/>
              <a:gd name="connsiteY40" fmla="*/ 3126259 h 3744097"/>
              <a:gd name="connsiteX41" fmla="*/ 371560 w 5413117"/>
              <a:gd name="connsiteY41" fmla="*/ 3163330 h 3744097"/>
              <a:gd name="connsiteX42" fmla="*/ 383917 w 5413117"/>
              <a:gd name="connsiteY42" fmla="*/ 3200400 h 3744097"/>
              <a:gd name="connsiteX43" fmla="*/ 408631 w 5413117"/>
              <a:gd name="connsiteY43" fmla="*/ 3348681 h 3744097"/>
              <a:gd name="connsiteX44" fmla="*/ 482771 w 5413117"/>
              <a:gd name="connsiteY44" fmla="*/ 3472249 h 3744097"/>
              <a:gd name="connsiteX45" fmla="*/ 532198 w 5413117"/>
              <a:gd name="connsiteY45" fmla="*/ 3484605 h 3744097"/>
              <a:gd name="connsiteX46" fmla="*/ 569268 w 5413117"/>
              <a:gd name="connsiteY46" fmla="*/ 3509319 h 3744097"/>
              <a:gd name="connsiteX47" fmla="*/ 618695 w 5413117"/>
              <a:gd name="connsiteY47" fmla="*/ 3521676 h 3744097"/>
              <a:gd name="connsiteX48" fmla="*/ 655766 w 5413117"/>
              <a:gd name="connsiteY48" fmla="*/ 3534032 h 3744097"/>
              <a:gd name="connsiteX49" fmla="*/ 742263 w 5413117"/>
              <a:gd name="connsiteY49" fmla="*/ 3608173 h 3744097"/>
              <a:gd name="connsiteX50" fmla="*/ 791690 w 5413117"/>
              <a:gd name="connsiteY50" fmla="*/ 3645243 h 3744097"/>
              <a:gd name="connsiteX51" fmla="*/ 828760 w 5413117"/>
              <a:gd name="connsiteY51" fmla="*/ 3669957 h 3744097"/>
              <a:gd name="connsiteX52" fmla="*/ 902901 w 5413117"/>
              <a:gd name="connsiteY52" fmla="*/ 3731740 h 3744097"/>
              <a:gd name="connsiteX53" fmla="*/ 1014112 w 5413117"/>
              <a:gd name="connsiteY53" fmla="*/ 3744097 h 3744097"/>
              <a:gd name="connsiteX54" fmla="*/ 1767874 w 5413117"/>
              <a:gd name="connsiteY54" fmla="*/ 3731740 h 3744097"/>
              <a:gd name="connsiteX55" fmla="*/ 1879085 w 5413117"/>
              <a:gd name="connsiteY55" fmla="*/ 3669957 h 3744097"/>
              <a:gd name="connsiteX56" fmla="*/ 1977939 w 5413117"/>
              <a:gd name="connsiteY56" fmla="*/ 3645243 h 3744097"/>
              <a:gd name="connsiteX57" fmla="*/ 2101506 w 5413117"/>
              <a:gd name="connsiteY57" fmla="*/ 3657600 h 3744097"/>
              <a:gd name="connsiteX58" fmla="*/ 2150933 w 5413117"/>
              <a:gd name="connsiteY58" fmla="*/ 3669957 h 3744097"/>
              <a:gd name="connsiteX59" fmla="*/ 2225074 w 5413117"/>
              <a:gd name="connsiteY59" fmla="*/ 3682313 h 3744097"/>
              <a:gd name="connsiteX60" fmla="*/ 2262144 w 5413117"/>
              <a:gd name="connsiteY60" fmla="*/ 3694670 h 3744097"/>
              <a:gd name="connsiteX61" fmla="*/ 2645204 w 5413117"/>
              <a:gd name="connsiteY61" fmla="*/ 3645243 h 3744097"/>
              <a:gd name="connsiteX62" fmla="*/ 2669917 w 5413117"/>
              <a:gd name="connsiteY62" fmla="*/ 3608173 h 3744097"/>
              <a:gd name="connsiteX63" fmla="*/ 2682274 w 5413117"/>
              <a:gd name="connsiteY63" fmla="*/ 3571103 h 3744097"/>
              <a:gd name="connsiteX64" fmla="*/ 2719344 w 5413117"/>
              <a:gd name="connsiteY64" fmla="*/ 3521676 h 3744097"/>
              <a:gd name="connsiteX65" fmla="*/ 2744058 w 5413117"/>
              <a:gd name="connsiteY65" fmla="*/ 3484605 h 3744097"/>
              <a:gd name="connsiteX66" fmla="*/ 2855268 w 5413117"/>
              <a:gd name="connsiteY66" fmla="*/ 3410465 h 3744097"/>
              <a:gd name="connsiteX67" fmla="*/ 2917052 w 5413117"/>
              <a:gd name="connsiteY67" fmla="*/ 3398108 h 3744097"/>
              <a:gd name="connsiteX68" fmla="*/ 3015906 w 5413117"/>
              <a:gd name="connsiteY68" fmla="*/ 3348681 h 3744097"/>
              <a:gd name="connsiteX69" fmla="*/ 3176544 w 5413117"/>
              <a:gd name="connsiteY69" fmla="*/ 3286897 h 3744097"/>
              <a:gd name="connsiteX70" fmla="*/ 3287755 w 5413117"/>
              <a:gd name="connsiteY70" fmla="*/ 3237470 h 3744097"/>
              <a:gd name="connsiteX71" fmla="*/ 3324825 w 5413117"/>
              <a:gd name="connsiteY71" fmla="*/ 3212757 h 3744097"/>
              <a:gd name="connsiteX72" fmla="*/ 3361895 w 5413117"/>
              <a:gd name="connsiteY72" fmla="*/ 3200400 h 3744097"/>
              <a:gd name="connsiteX73" fmla="*/ 3621387 w 5413117"/>
              <a:gd name="connsiteY73" fmla="*/ 3188043 h 3744097"/>
              <a:gd name="connsiteX74" fmla="*/ 3658458 w 5413117"/>
              <a:gd name="connsiteY74" fmla="*/ 3138616 h 3744097"/>
              <a:gd name="connsiteX75" fmla="*/ 3695528 w 5413117"/>
              <a:gd name="connsiteY75" fmla="*/ 3101546 h 3744097"/>
              <a:gd name="connsiteX76" fmla="*/ 3720241 w 5413117"/>
              <a:gd name="connsiteY76" fmla="*/ 3052119 h 3744097"/>
              <a:gd name="connsiteX77" fmla="*/ 3744955 w 5413117"/>
              <a:gd name="connsiteY77" fmla="*/ 3015049 h 3744097"/>
              <a:gd name="connsiteX78" fmla="*/ 3806739 w 5413117"/>
              <a:gd name="connsiteY78" fmla="*/ 2903838 h 3744097"/>
              <a:gd name="connsiteX79" fmla="*/ 3880879 w 5413117"/>
              <a:gd name="connsiteY79" fmla="*/ 2854411 h 3744097"/>
              <a:gd name="connsiteX80" fmla="*/ 3942663 w 5413117"/>
              <a:gd name="connsiteY80" fmla="*/ 2829697 h 3744097"/>
              <a:gd name="connsiteX81" fmla="*/ 4251582 w 5413117"/>
              <a:gd name="connsiteY81" fmla="*/ 2817340 h 3744097"/>
              <a:gd name="connsiteX82" fmla="*/ 4399863 w 5413117"/>
              <a:gd name="connsiteY82" fmla="*/ 2755557 h 3744097"/>
              <a:gd name="connsiteX83" fmla="*/ 4486360 w 5413117"/>
              <a:gd name="connsiteY83" fmla="*/ 2669059 h 3744097"/>
              <a:gd name="connsiteX84" fmla="*/ 4535787 w 5413117"/>
              <a:gd name="connsiteY84" fmla="*/ 2619632 h 3744097"/>
              <a:gd name="connsiteX85" fmla="*/ 4634641 w 5413117"/>
              <a:gd name="connsiteY85" fmla="*/ 2570205 h 3744097"/>
              <a:gd name="connsiteX86" fmla="*/ 4770566 w 5413117"/>
              <a:gd name="connsiteY86" fmla="*/ 2545492 h 3744097"/>
              <a:gd name="connsiteX87" fmla="*/ 4807636 w 5413117"/>
              <a:gd name="connsiteY87" fmla="*/ 2520778 h 3744097"/>
              <a:gd name="connsiteX88" fmla="*/ 4894133 w 5413117"/>
              <a:gd name="connsiteY88" fmla="*/ 2496065 h 3744097"/>
              <a:gd name="connsiteX89" fmla="*/ 4968274 w 5413117"/>
              <a:gd name="connsiteY89" fmla="*/ 2446638 h 3744097"/>
              <a:gd name="connsiteX90" fmla="*/ 5054771 w 5413117"/>
              <a:gd name="connsiteY90" fmla="*/ 2397211 h 3744097"/>
              <a:gd name="connsiteX91" fmla="*/ 5128912 w 5413117"/>
              <a:gd name="connsiteY91" fmla="*/ 2298357 h 3744097"/>
              <a:gd name="connsiteX92" fmla="*/ 5165982 w 5413117"/>
              <a:gd name="connsiteY92" fmla="*/ 2261286 h 3744097"/>
              <a:gd name="connsiteX93" fmla="*/ 5215409 w 5413117"/>
              <a:gd name="connsiteY93" fmla="*/ 2187146 h 3744097"/>
              <a:gd name="connsiteX94" fmla="*/ 5301906 w 5413117"/>
              <a:gd name="connsiteY94" fmla="*/ 2125362 h 3744097"/>
              <a:gd name="connsiteX95" fmla="*/ 5351333 w 5413117"/>
              <a:gd name="connsiteY95" fmla="*/ 2026508 h 3744097"/>
              <a:gd name="connsiteX96" fmla="*/ 5400760 w 5413117"/>
              <a:gd name="connsiteY96" fmla="*/ 1915297 h 3744097"/>
              <a:gd name="connsiteX97" fmla="*/ 5413117 w 5413117"/>
              <a:gd name="connsiteY97" fmla="*/ 1853513 h 3744097"/>
              <a:gd name="connsiteX98" fmla="*/ 5400760 w 5413117"/>
              <a:gd name="connsiteY98" fmla="*/ 1495167 h 3744097"/>
              <a:gd name="connsiteX99" fmla="*/ 5388404 w 5413117"/>
              <a:gd name="connsiteY99" fmla="*/ 1173892 h 3744097"/>
              <a:gd name="connsiteX100" fmla="*/ 5376047 w 5413117"/>
              <a:gd name="connsiteY100" fmla="*/ 1075038 h 3744097"/>
              <a:gd name="connsiteX101" fmla="*/ 5326620 w 5413117"/>
              <a:gd name="connsiteY101" fmla="*/ 1013254 h 3744097"/>
              <a:gd name="connsiteX102" fmla="*/ 5314263 w 5413117"/>
              <a:gd name="connsiteY102" fmla="*/ 963827 h 3744097"/>
              <a:gd name="connsiteX103" fmla="*/ 5277193 w 5413117"/>
              <a:gd name="connsiteY103" fmla="*/ 926757 h 3744097"/>
              <a:gd name="connsiteX104" fmla="*/ 5252479 w 5413117"/>
              <a:gd name="connsiteY104" fmla="*/ 889686 h 3744097"/>
              <a:gd name="connsiteX105" fmla="*/ 5227766 w 5413117"/>
              <a:gd name="connsiteY105" fmla="*/ 827903 h 3744097"/>
              <a:gd name="connsiteX106" fmla="*/ 5203052 w 5413117"/>
              <a:gd name="connsiteY106" fmla="*/ 778476 h 3744097"/>
              <a:gd name="connsiteX107" fmla="*/ 5178339 w 5413117"/>
              <a:gd name="connsiteY107" fmla="*/ 704335 h 3744097"/>
              <a:gd name="connsiteX108" fmla="*/ 5141268 w 5413117"/>
              <a:gd name="connsiteY108" fmla="*/ 667265 h 3744097"/>
              <a:gd name="connsiteX109" fmla="*/ 5079485 w 5413117"/>
              <a:gd name="connsiteY109" fmla="*/ 556054 h 3744097"/>
              <a:gd name="connsiteX110" fmla="*/ 5042414 w 5413117"/>
              <a:gd name="connsiteY110" fmla="*/ 518984 h 3744097"/>
              <a:gd name="connsiteX111" fmla="*/ 4992987 w 5413117"/>
              <a:gd name="connsiteY111" fmla="*/ 444843 h 3744097"/>
              <a:gd name="connsiteX112" fmla="*/ 4894133 w 5413117"/>
              <a:gd name="connsiteY112" fmla="*/ 370703 h 3744097"/>
              <a:gd name="connsiteX113" fmla="*/ 4869420 w 5413117"/>
              <a:gd name="connsiteY113" fmla="*/ 333632 h 3744097"/>
              <a:gd name="connsiteX114" fmla="*/ 4782922 w 5413117"/>
              <a:gd name="connsiteY114" fmla="*/ 284205 h 3744097"/>
              <a:gd name="connsiteX115" fmla="*/ 4745852 w 5413117"/>
              <a:gd name="connsiteY115" fmla="*/ 247135 h 3744097"/>
              <a:gd name="connsiteX116" fmla="*/ 4646998 w 5413117"/>
              <a:gd name="connsiteY116" fmla="*/ 222422 h 3744097"/>
              <a:gd name="connsiteX117" fmla="*/ 4585214 w 5413117"/>
              <a:gd name="connsiteY117" fmla="*/ 197708 h 3744097"/>
              <a:gd name="connsiteX118" fmla="*/ 4053874 w 5413117"/>
              <a:gd name="connsiteY118" fmla="*/ 160638 h 3744097"/>
              <a:gd name="connsiteX119" fmla="*/ 2595776 w 5413117"/>
              <a:gd name="connsiteY119" fmla="*/ 135924 h 3744097"/>
              <a:gd name="connsiteX120" fmla="*/ 2558706 w 5413117"/>
              <a:gd name="connsiteY120" fmla="*/ 61784 h 3744097"/>
              <a:gd name="connsiteX121" fmla="*/ 2435139 w 5413117"/>
              <a:gd name="connsiteY121" fmla="*/ 0 h 3744097"/>
              <a:gd name="connsiteX122" fmla="*/ 2188004 w 5413117"/>
              <a:gd name="connsiteY122" fmla="*/ 12357 h 3744097"/>
              <a:gd name="connsiteX123" fmla="*/ 2138576 w 5413117"/>
              <a:gd name="connsiteY123" fmla="*/ 24713 h 3744097"/>
              <a:gd name="connsiteX124" fmla="*/ 2064436 w 5413117"/>
              <a:gd name="connsiteY124" fmla="*/ 37070 h 3744097"/>
              <a:gd name="connsiteX125" fmla="*/ 1990295 w 5413117"/>
              <a:gd name="connsiteY125" fmla="*/ 61784 h 3744097"/>
              <a:gd name="connsiteX126" fmla="*/ 1842014 w 5413117"/>
              <a:gd name="connsiteY126" fmla="*/ 74140 h 3744097"/>
              <a:gd name="connsiteX127" fmla="*/ 1804944 w 5413117"/>
              <a:gd name="connsiteY127" fmla="*/ 86497 h 3744097"/>
              <a:gd name="connsiteX128" fmla="*/ 1718447 w 5413117"/>
              <a:gd name="connsiteY128" fmla="*/ 37070 h 3744097"/>
              <a:gd name="connsiteX129" fmla="*/ 1681376 w 5413117"/>
              <a:gd name="connsiteY129" fmla="*/ 12357 h 3744097"/>
              <a:gd name="connsiteX130" fmla="*/ 1397171 w 5413117"/>
              <a:gd name="connsiteY130" fmla="*/ 49427 h 3744097"/>
              <a:gd name="connsiteX131" fmla="*/ 1285960 w 5413117"/>
              <a:gd name="connsiteY131" fmla="*/ 86497 h 3744097"/>
              <a:gd name="connsiteX132" fmla="*/ 1248890 w 5413117"/>
              <a:gd name="connsiteY132" fmla="*/ 98854 h 3744097"/>
              <a:gd name="connsiteX133" fmla="*/ 1174749 w 5413117"/>
              <a:gd name="connsiteY133" fmla="*/ 74140 h 3744097"/>
              <a:gd name="connsiteX134" fmla="*/ 1137679 w 5413117"/>
              <a:gd name="connsiteY134" fmla="*/ 61784 h 3744097"/>
              <a:gd name="connsiteX135" fmla="*/ 902901 w 5413117"/>
              <a:gd name="connsiteY135" fmla="*/ 74140 h 3744097"/>
              <a:gd name="connsiteX136" fmla="*/ 828760 w 5413117"/>
              <a:gd name="connsiteY136" fmla="*/ 123567 h 3744097"/>
              <a:gd name="connsiteX137" fmla="*/ 544555 w 5413117"/>
              <a:gd name="connsiteY137" fmla="*/ 135924 h 3744097"/>
              <a:gd name="connsiteX138" fmla="*/ 470414 w 5413117"/>
              <a:gd name="connsiteY138" fmla="*/ 185351 h 3744097"/>
              <a:gd name="connsiteX139" fmla="*/ 445701 w 5413117"/>
              <a:gd name="connsiteY139" fmla="*/ 222422 h 3744097"/>
              <a:gd name="connsiteX0" fmla="*/ 422001 w 5389417"/>
              <a:gd name="connsiteY0" fmla="*/ 222422 h 3744097"/>
              <a:gd name="connsiteX1" fmla="*/ 422001 w 5389417"/>
              <a:gd name="connsiteY1" fmla="*/ 222422 h 3744097"/>
              <a:gd name="connsiteX2" fmla="*/ 360217 w 5389417"/>
              <a:gd name="connsiteY2" fmla="*/ 308919 h 3744097"/>
              <a:gd name="connsiteX3" fmla="*/ 323147 w 5389417"/>
              <a:gd name="connsiteY3" fmla="*/ 345989 h 3744097"/>
              <a:gd name="connsiteX4" fmla="*/ 261363 w 5389417"/>
              <a:gd name="connsiteY4" fmla="*/ 407773 h 3744097"/>
              <a:gd name="connsiteX5" fmla="*/ 261363 w 5389417"/>
              <a:gd name="connsiteY5" fmla="*/ 556054 h 3744097"/>
              <a:gd name="connsiteX6" fmla="*/ 310790 w 5389417"/>
              <a:gd name="connsiteY6" fmla="*/ 580767 h 3744097"/>
              <a:gd name="connsiteX7" fmla="*/ 347860 w 5389417"/>
              <a:gd name="connsiteY7" fmla="*/ 617838 h 3744097"/>
              <a:gd name="connsiteX8" fmla="*/ 347860 w 5389417"/>
              <a:gd name="connsiteY8" fmla="*/ 691978 h 3744097"/>
              <a:gd name="connsiteX9" fmla="*/ 249006 w 5389417"/>
              <a:gd name="connsiteY9" fmla="*/ 778476 h 3744097"/>
              <a:gd name="connsiteX10" fmla="*/ 211936 w 5389417"/>
              <a:gd name="connsiteY10" fmla="*/ 790832 h 3744097"/>
              <a:gd name="connsiteX11" fmla="*/ 137795 w 5389417"/>
              <a:gd name="connsiteY11" fmla="*/ 864973 h 3744097"/>
              <a:gd name="connsiteX12" fmla="*/ 113082 w 5389417"/>
              <a:gd name="connsiteY12" fmla="*/ 1186249 h 3744097"/>
              <a:gd name="connsiteX13" fmla="*/ 88368 w 5389417"/>
              <a:gd name="connsiteY13" fmla="*/ 1260389 h 3744097"/>
              <a:gd name="connsiteX14" fmla="*/ 14228 w 5389417"/>
              <a:gd name="connsiteY14" fmla="*/ 1334530 h 3744097"/>
              <a:gd name="connsiteX15" fmla="*/ 51299 w 5389417"/>
              <a:gd name="connsiteY15" fmla="*/ 1371600 h 3744097"/>
              <a:gd name="connsiteX16" fmla="*/ 51297 w 5389417"/>
              <a:gd name="connsiteY16" fmla="*/ 1421027 h 3744097"/>
              <a:gd name="connsiteX17" fmla="*/ 63655 w 5389417"/>
              <a:gd name="connsiteY17" fmla="*/ 1495167 h 3744097"/>
              <a:gd name="connsiteX18" fmla="*/ 100726 w 5389417"/>
              <a:gd name="connsiteY18" fmla="*/ 1556951 h 3744097"/>
              <a:gd name="connsiteX19" fmla="*/ 1871 w 5389417"/>
              <a:gd name="connsiteY19" fmla="*/ 1618735 h 3744097"/>
              <a:gd name="connsiteX20" fmla="*/ 38941 w 5389417"/>
              <a:gd name="connsiteY20" fmla="*/ 1655805 h 3744097"/>
              <a:gd name="connsiteX21" fmla="*/ 1871 w 5389417"/>
              <a:gd name="connsiteY21" fmla="*/ 1717589 h 3744097"/>
              <a:gd name="connsiteX22" fmla="*/ 38941 w 5389417"/>
              <a:gd name="connsiteY22" fmla="*/ 1767016 h 3744097"/>
              <a:gd name="connsiteX23" fmla="*/ 88368 w 5389417"/>
              <a:gd name="connsiteY23" fmla="*/ 1841157 h 3744097"/>
              <a:gd name="connsiteX24" fmla="*/ 113082 w 5389417"/>
              <a:gd name="connsiteY24" fmla="*/ 1878227 h 3744097"/>
              <a:gd name="connsiteX25" fmla="*/ 125439 w 5389417"/>
              <a:gd name="connsiteY25" fmla="*/ 1927654 h 3744097"/>
              <a:gd name="connsiteX26" fmla="*/ 174866 w 5389417"/>
              <a:gd name="connsiteY26" fmla="*/ 2026508 h 3744097"/>
              <a:gd name="connsiteX27" fmla="*/ 187222 w 5389417"/>
              <a:gd name="connsiteY27" fmla="*/ 2063578 h 3744097"/>
              <a:gd name="connsiteX28" fmla="*/ 150153 w 5389417"/>
              <a:gd name="connsiteY28" fmla="*/ 2088292 h 3744097"/>
              <a:gd name="connsiteX29" fmla="*/ 162509 w 5389417"/>
              <a:gd name="connsiteY29" fmla="*/ 2174789 h 3744097"/>
              <a:gd name="connsiteX30" fmla="*/ 174865 w 5389417"/>
              <a:gd name="connsiteY30" fmla="*/ 2360141 h 3744097"/>
              <a:gd name="connsiteX31" fmla="*/ 199579 w 5389417"/>
              <a:gd name="connsiteY31" fmla="*/ 2434281 h 3744097"/>
              <a:gd name="connsiteX32" fmla="*/ 224293 w 5389417"/>
              <a:gd name="connsiteY32" fmla="*/ 2520778 h 3744097"/>
              <a:gd name="connsiteX33" fmla="*/ 211936 w 5389417"/>
              <a:gd name="connsiteY33" fmla="*/ 2557849 h 3744097"/>
              <a:gd name="connsiteX34" fmla="*/ 199579 w 5389417"/>
              <a:gd name="connsiteY34" fmla="*/ 2619632 h 3744097"/>
              <a:gd name="connsiteX35" fmla="*/ 150152 w 5389417"/>
              <a:gd name="connsiteY35" fmla="*/ 2693773 h 3744097"/>
              <a:gd name="connsiteX36" fmla="*/ 187222 w 5389417"/>
              <a:gd name="connsiteY36" fmla="*/ 2792627 h 3744097"/>
              <a:gd name="connsiteX37" fmla="*/ 211936 w 5389417"/>
              <a:gd name="connsiteY37" fmla="*/ 2866767 h 3744097"/>
              <a:gd name="connsiteX38" fmla="*/ 224293 w 5389417"/>
              <a:gd name="connsiteY38" fmla="*/ 2903838 h 3744097"/>
              <a:gd name="connsiteX39" fmla="*/ 298433 w 5389417"/>
              <a:gd name="connsiteY39" fmla="*/ 3015049 h 3744097"/>
              <a:gd name="connsiteX40" fmla="*/ 323147 w 5389417"/>
              <a:gd name="connsiteY40" fmla="*/ 3126259 h 3744097"/>
              <a:gd name="connsiteX41" fmla="*/ 347860 w 5389417"/>
              <a:gd name="connsiteY41" fmla="*/ 3163330 h 3744097"/>
              <a:gd name="connsiteX42" fmla="*/ 360217 w 5389417"/>
              <a:gd name="connsiteY42" fmla="*/ 3200400 h 3744097"/>
              <a:gd name="connsiteX43" fmla="*/ 384931 w 5389417"/>
              <a:gd name="connsiteY43" fmla="*/ 3348681 h 3744097"/>
              <a:gd name="connsiteX44" fmla="*/ 459071 w 5389417"/>
              <a:gd name="connsiteY44" fmla="*/ 3472249 h 3744097"/>
              <a:gd name="connsiteX45" fmla="*/ 508498 w 5389417"/>
              <a:gd name="connsiteY45" fmla="*/ 3484605 h 3744097"/>
              <a:gd name="connsiteX46" fmla="*/ 545568 w 5389417"/>
              <a:gd name="connsiteY46" fmla="*/ 3509319 h 3744097"/>
              <a:gd name="connsiteX47" fmla="*/ 594995 w 5389417"/>
              <a:gd name="connsiteY47" fmla="*/ 3521676 h 3744097"/>
              <a:gd name="connsiteX48" fmla="*/ 632066 w 5389417"/>
              <a:gd name="connsiteY48" fmla="*/ 3534032 h 3744097"/>
              <a:gd name="connsiteX49" fmla="*/ 718563 w 5389417"/>
              <a:gd name="connsiteY49" fmla="*/ 3608173 h 3744097"/>
              <a:gd name="connsiteX50" fmla="*/ 767990 w 5389417"/>
              <a:gd name="connsiteY50" fmla="*/ 3645243 h 3744097"/>
              <a:gd name="connsiteX51" fmla="*/ 805060 w 5389417"/>
              <a:gd name="connsiteY51" fmla="*/ 3669957 h 3744097"/>
              <a:gd name="connsiteX52" fmla="*/ 879201 w 5389417"/>
              <a:gd name="connsiteY52" fmla="*/ 3731740 h 3744097"/>
              <a:gd name="connsiteX53" fmla="*/ 990412 w 5389417"/>
              <a:gd name="connsiteY53" fmla="*/ 3744097 h 3744097"/>
              <a:gd name="connsiteX54" fmla="*/ 1744174 w 5389417"/>
              <a:gd name="connsiteY54" fmla="*/ 3731740 h 3744097"/>
              <a:gd name="connsiteX55" fmla="*/ 1855385 w 5389417"/>
              <a:gd name="connsiteY55" fmla="*/ 3669957 h 3744097"/>
              <a:gd name="connsiteX56" fmla="*/ 1954239 w 5389417"/>
              <a:gd name="connsiteY56" fmla="*/ 3645243 h 3744097"/>
              <a:gd name="connsiteX57" fmla="*/ 2077806 w 5389417"/>
              <a:gd name="connsiteY57" fmla="*/ 3657600 h 3744097"/>
              <a:gd name="connsiteX58" fmla="*/ 2127233 w 5389417"/>
              <a:gd name="connsiteY58" fmla="*/ 3669957 h 3744097"/>
              <a:gd name="connsiteX59" fmla="*/ 2201374 w 5389417"/>
              <a:gd name="connsiteY59" fmla="*/ 3682313 h 3744097"/>
              <a:gd name="connsiteX60" fmla="*/ 2238444 w 5389417"/>
              <a:gd name="connsiteY60" fmla="*/ 3694670 h 3744097"/>
              <a:gd name="connsiteX61" fmla="*/ 2621504 w 5389417"/>
              <a:gd name="connsiteY61" fmla="*/ 3645243 h 3744097"/>
              <a:gd name="connsiteX62" fmla="*/ 2646217 w 5389417"/>
              <a:gd name="connsiteY62" fmla="*/ 3608173 h 3744097"/>
              <a:gd name="connsiteX63" fmla="*/ 2658574 w 5389417"/>
              <a:gd name="connsiteY63" fmla="*/ 3571103 h 3744097"/>
              <a:gd name="connsiteX64" fmla="*/ 2695644 w 5389417"/>
              <a:gd name="connsiteY64" fmla="*/ 3521676 h 3744097"/>
              <a:gd name="connsiteX65" fmla="*/ 2720358 w 5389417"/>
              <a:gd name="connsiteY65" fmla="*/ 3484605 h 3744097"/>
              <a:gd name="connsiteX66" fmla="*/ 2831568 w 5389417"/>
              <a:gd name="connsiteY66" fmla="*/ 3410465 h 3744097"/>
              <a:gd name="connsiteX67" fmla="*/ 2893352 w 5389417"/>
              <a:gd name="connsiteY67" fmla="*/ 3398108 h 3744097"/>
              <a:gd name="connsiteX68" fmla="*/ 2992206 w 5389417"/>
              <a:gd name="connsiteY68" fmla="*/ 3348681 h 3744097"/>
              <a:gd name="connsiteX69" fmla="*/ 3152844 w 5389417"/>
              <a:gd name="connsiteY69" fmla="*/ 3286897 h 3744097"/>
              <a:gd name="connsiteX70" fmla="*/ 3264055 w 5389417"/>
              <a:gd name="connsiteY70" fmla="*/ 3237470 h 3744097"/>
              <a:gd name="connsiteX71" fmla="*/ 3301125 w 5389417"/>
              <a:gd name="connsiteY71" fmla="*/ 3212757 h 3744097"/>
              <a:gd name="connsiteX72" fmla="*/ 3338195 w 5389417"/>
              <a:gd name="connsiteY72" fmla="*/ 3200400 h 3744097"/>
              <a:gd name="connsiteX73" fmla="*/ 3597687 w 5389417"/>
              <a:gd name="connsiteY73" fmla="*/ 3188043 h 3744097"/>
              <a:gd name="connsiteX74" fmla="*/ 3634758 w 5389417"/>
              <a:gd name="connsiteY74" fmla="*/ 3138616 h 3744097"/>
              <a:gd name="connsiteX75" fmla="*/ 3671828 w 5389417"/>
              <a:gd name="connsiteY75" fmla="*/ 3101546 h 3744097"/>
              <a:gd name="connsiteX76" fmla="*/ 3696541 w 5389417"/>
              <a:gd name="connsiteY76" fmla="*/ 3052119 h 3744097"/>
              <a:gd name="connsiteX77" fmla="*/ 3721255 w 5389417"/>
              <a:gd name="connsiteY77" fmla="*/ 3015049 h 3744097"/>
              <a:gd name="connsiteX78" fmla="*/ 3783039 w 5389417"/>
              <a:gd name="connsiteY78" fmla="*/ 2903838 h 3744097"/>
              <a:gd name="connsiteX79" fmla="*/ 3857179 w 5389417"/>
              <a:gd name="connsiteY79" fmla="*/ 2854411 h 3744097"/>
              <a:gd name="connsiteX80" fmla="*/ 3918963 w 5389417"/>
              <a:gd name="connsiteY80" fmla="*/ 2829697 h 3744097"/>
              <a:gd name="connsiteX81" fmla="*/ 4227882 w 5389417"/>
              <a:gd name="connsiteY81" fmla="*/ 2817340 h 3744097"/>
              <a:gd name="connsiteX82" fmla="*/ 4376163 w 5389417"/>
              <a:gd name="connsiteY82" fmla="*/ 2755557 h 3744097"/>
              <a:gd name="connsiteX83" fmla="*/ 4462660 w 5389417"/>
              <a:gd name="connsiteY83" fmla="*/ 2669059 h 3744097"/>
              <a:gd name="connsiteX84" fmla="*/ 4512087 w 5389417"/>
              <a:gd name="connsiteY84" fmla="*/ 2619632 h 3744097"/>
              <a:gd name="connsiteX85" fmla="*/ 4610941 w 5389417"/>
              <a:gd name="connsiteY85" fmla="*/ 2570205 h 3744097"/>
              <a:gd name="connsiteX86" fmla="*/ 4746866 w 5389417"/>
              <a:gd name="connsiteY86" fmla="*/ 2545492 h 3744097"/>
              <a:gd name="connsiteX87" fmla="*/ 4783936 w 5389417"/>
              <a:gd name="connsiteY87" fmla="*/ 2520778 h 3744097"/>
              <a:gd name="connsiteX88" fmla="*/ 4870433 w 5389417"/>
              <a:gd name="connsiteY88" fmla="*/ 2496065 h 3744097"/>
              <a:gd name="connsiteX89" fmla="*/ 4944574 w 5389417"/>
              <a:gd name="connsiteY89" fmla="*/ 2446638 h 3744097"/>
              <a:gd name="connsiteX90" fmla="*/ 5031071 w 5389417"/>
              <a:gd name="connsiteY90" fmla="*/ 2397211 h 3744097"/>
              <a:gd name="connsiteX91" fmla="*/ 5105212 w 5389417"/>
              <a:gd name="connsiteY91" fmla="*/ 2298357 h 3744097"/>
              <a:gd name="connsiteX92" fmla="*/ 5142282 w 5389417"/>
              <a:gd name="connsiteY92" fmla="*/ 2261286 h 3744097"/>
              <a:gd name="connsiteX93" fmla="*/ 5191709 w 5389417"/>
              <a:gd name="connsiteY93" fmla="*/ 2187146 h 3744097"/>
              <a:gd name="connsiteX94" fmla="*/ 5278206 w 5389417"/>
              <a:gd name="connsiteY94" fmla="*/ 2125362 h 3744097"/>
              <a:gd name="connsiteX95" fmla="*/ 5327633 w 5389417"/>
              <a:gd name="connsiteY95" fmla="*/ 2026508 h 3744097"/>
              <a:gd name="connsiteX96" fmla="*/ 5377060 w 5389417"/>
              <a:gd name="connsiteY96" fmla="*/ 1915297 h 3744097"/>
              <a:gd name="connsiteX97" fmla="*/ 5389417 w 5389417"/>
              <a:gd name="connsiteY97" fmla="*/ 1853513 h 3744097"/>
              <a:gd name="connsiteX98" fmla="*/ 5377060 w 5389417"/>
              <a:gd name="connsiteY98" fmla="*/ 1495167 h 3744097"/>
              <a:gd name="connsiteX99" fmla="*/ 5364704 w 5389417"/>
              <a:gd name="connsiteY99" fmla="*/ 1173892 h 3744097"/>
              <a:gd name="connsiteX100" fmla="*/ 5352347 w 5389417"/>
              <a:gd name="connsiteY100" fmla="*/ 1075038 h 3744097"/>
              <a:gd name="connsiteX101" fmla="*/ 5302920 w 5389417"/>
              <a:gd name="connsiteY101" fmla="*/ 1013254 h 3744097"/>
              <a:gd name="connsiteX102" fmla="*/ 5290563 w 5389417"/>
              <a:gd name="connsiteY102" fmla="*/ 963827 h 3744097"/>
              <a:gd name="connsiteX103" fmla="*/ 5253493 w 5389417"/>
              <a:gd name="connsiteY103" fmla="*/ 926757 h 3744097"/>
              <a:gd name="connsiteX104" fmla="*/ 5228779 w 5389417"/>
              <a:gd name="connsiteY104" fmla="*/ 889686 h 3744097"/>
              <a:gd name="connsiteX105" fmla="*/ 5204066 w 5389417"/>
              <a:gd name="connsiteY105" fmla="*/ 827903 h 3744097"/>
              <a:gd name="connsiteX106" fmla="*/ 5179352 w 5389417"/>
              <a:gd name="connsiteY106" fmla="*/ 778476 h 3744097"/>
              <a:gd name="connsiteX107" fmla="*/ 5154639 w 5389417"/>
              <a:gd name="connsiteY107" fmla="*/ 704335 h 3744097"/>
              <a:gd name="connsiteX108" fmla="*/ 5117568 w 5389417"/>
              <a:gd name="connsiteY108" fmla="*/ 667265 h 3744097"/>
              <a:gd name="connsiteX109" fmla="*/ 5055785 w 5389417"/>
              <a:gd name="connsiteY109" fmla="*/ 556054 h 3744097"/>
              <a:gd name="connsiteX110" fmla="*/ 5018714 w 5389417"/>
              <a:gd name="connsiteY110" fmla="*/ 518984 h 3744097"/>
              <a:gd name="connsiteX111" fmla="*/ 4969287 w 5389417"/>
              <a:gd name="connsiteY111" fmla="*/ 444843 h 3744097"/>
              <a:gd name="connsiteX112" fmla="*/ 4870433 w 5389417"/>
              <a:gd name="connsiteY112" fmla="*/ 370703 h 3744097"/>
              <a:gd name="connsiteX113" fmla="*/ 4845720 w 5389417"/>
              <a:gd name="connsiteY113" fmla="*/ 333632 h 3744097"/>
              <a:gd name="connsiteX114" fmla="*/ 4759222 w 5389417"/>
              <a:gd name="connsiteY114" fmla="*/ 284205 h 3744097"/>
              <a:gd name="connsiteX115" fmla="*/ 4722152 w 5389417"/>
              <a:gd name="connsiteY115" fmla="*/ 247135 h 3744097"/>
              <a:gd name="connsiteX116" fmla="*/ 4623298 w 5389417"/>
              <a:gd name="connsiteY116" fmla="*/ 222422 h 3744097"/>
              <a:gd name="connsiteX117" fmla="*/ 4561514 w 5389417"/>
              <a:gd name="connsiteY117" fmla="*/ 197708 h 3744097"/>
              <a:gd name="connsiteX118" fmla="*/ 4030174 w 5389417"/>
              <a:gd name="connsiteY118" fmla="*/ 160638 h 3744097"/>
              <a:gd name="connsiteX119" fmla="*/ 2572076 w 5389417"/>
              <a:gd name="connsiteY119" fmla="*/ 135924 h 3744097"/>
              <a:gd name="connsiteX120" fmla="*/ 2535006 w 5389417"/>
              <a:gd name="connsiteY120" fmla="*/ 61784 h 3744097"/>
              <a:gd name="connsiteX121" fmla="*/ 2411439 w 5389417"/>
              <a:gd name="connsiteY121" fmla="*/ 0 h 3744097"/>
              <a:gd name="connsiteX122" fmla="*/ 2164304 w 5389417"/>
              <a:gd name="connsiteY122" fmla="*/ 12357 h 3744097"/>
              <a:gd name="connsiteX123" fmla="*/ 2114876 w 5389417"/>
              <a:gd name="connsiteY123" fmla="*/ 24713 h 3744097"/>
              <a:gd name="connsiteX124" fmla="*/ 2040736 w 5389417"/>
              <a:gd name="connsiteY124" fmla="*/ 37070 h 3744097"/>
              <a:gd name="connsiteX125" fmla="*/ 1966595 w 5389417"/>
              <a:gd name="connsiteY125" fmla="*/ 61784 h 3744097"/>
              <a:gd name="connsiteX126" fmla="*/ 1818314 w 5389417"/>
              <a:gd name="connsiteY126" fmla="*/ 74140 h 3744097"/>
              <a:gd name="connsiteX127" fmla="*/ 1781244 w 5389417"/>
              <a:gd name="connsiteY127" fmla="*/ 86497 h 3744097"/>
              <a:gd name="connsiteX128" fmla="*/ 1694747 w 5389417"/>
              <a:gd name="connsiteY128" fmla="*/ 37070 h 3744097"/>
              <a:gd name="connsiteX129" fmla="*/ 1657676 w 5389417"/>
              <a:gd name="connsiteY129" fmla="*/ 12357 h 3744097"/>
              <a:gd name="connsiteX130" fmla="*/ 1373471 w 5389417"/>
              <a:gd name="connsiteY130" fmla="*/ 49427 h 3744097"/>
              <a:gd name="connsiteX131" fmla="*/ 1262260 w 5389417"/>
              <a:gd name="connsiteY131" fmla="*/ 86497 h 3744097"/>
              <a:gd name="connsiteX132" fmla="*/ 1225190 w 5389417"/>
              <a:gd name="connsiteY132" fmla="*/ 98854 h 3744097"/>
              <a:gd name="connsiteX133" fmla="*/ 1151049 w 5389417"/>
              <a:gd name="connsiteY133" fmla="*/ 74140 h 3744097"/>
              <a:gd name="connsiteX134" fmla="*/ 1113979 w 5389417"/>
              <a:gd name="connsiteY134" fmla="*/ 61784 h 3744097"/>
              <a:gd name="connsiteX135" fmla="*/ 879201 w 5389417"/>
              <a:gd name="connsiteY135" fmla="*/ 74140 h 3744097"/>
              <a:gd name="connsiteX136" fmla="*/ 805060 w 5389417"/>
              <a:gd name="connsiteY136" fmla="*/ 123567 h 3744097"/>
              <a:gd name="connsiteX137" fmla="*/ 520855 w 5389417"/>
              <a:gd name="connsiteY137" fmla="*/ 135924 h 3744097"/>
              <a:gd name="connsiteX138" fmla="*/ 446714 w 5389417"/>
              <a:gd name="connsiteY138" fmla="*/ 185351 h 3744097"/>
              <a:gd name="connsiteX139" fmla="*/ 422001 w 5389417"/>
              <a:gd name="connsiteY139" fmla="*/ 222422 h 3744097"/>
              <a:gd name="connsiteX0" fmla="*/ 422001 w 5389417"/>
              <a:gd name="connsiteY0" fmla="*/ 222422 h 3744097"/>
              <a:gd name="connsiteX1" fmla="*/ 422001 w 5389417"/>
              <a:gd name="connsiteY1" fmla="*/ 222422 h 3744097"/>
              <a:gd name="connsiteX2" fmla="*/ 360217 w 5389417"/>
              <a:gd name="connsiteY2" fmla="*/ 308919 h 3744097"/>
              <a:gd name="connsiteX3" fmla="*/ 323147 w 5389417"/>
              <a:gd name="connsiteY3" fmla="*/ 345989 h 3744097"/>
              <a:gd name="connsiteX4" fmla="*/ 261363 w 5389417"/>
              <a:gd name="connsiteY4" fmla="*/ 407773 h 3744097"/>
              <a:gd name="connsiteX5" fmla="*/ 261363 w 5389417"/>
              <a:gd name="connsiteY5" fmla="*/ 556054 h 3744097"/>
              <a:gd name="connsiteX6" fmla="*/ 310790 w 5389417"/>
              <a:gd name="connsiteY6" fmla="*/ 580767 h 3744097"/>
              <a:gd name="connsiteX7" fmla="*/ 347860 w 5389417"/>
              <a:gd name="connsiteY7" fmla="*/ 617838 h 3744097"/>
              <a:gd name="connsiteX8" fmla="*/ 347860 w 5389417"/>
              <a:gd name="connsiteY8" fmla="*/ 691978 h 3744097"/>
              <a:gd name="connsiteX9" fmla="*/ 249006 w 5389417"/>
              <a:gd name="connsiteY9" fmla="*/ 778476 h 3744097"/>
              <a:gd name="connsiteX10" fmla="*/ 211936 w 5389417"/>
              <a:gd name="connsiteY10" fmla="*/ 790832 h 3744097"/>
              <a:gd name="connsiteX11" fmla="*/ 137795 w 5389417"/>
              <a:gd name="connsiteY11" fmla="*/ 864973 h 3744097"/>
              <a:gd name="connsiteX12" fmla="*/ 113082 w 5389417"/>
              <a:gd name="connsiteY12" fmla="*/ 1186249 h 3744097"/>
              <a:gd name="connsiteX13" fmla="*/ 88368 w 5389417"/>
              <a:gd name="connsiteY13" fmla="*/ 1260389 h 3744097"/>
              <a:gd name="connsiteX14" fmla="*/ 14228 w 5389417"/>
              <a:gd name="connsiteY14" fmla="*/ 1334530 h 3744097"/>
              <a:gd name="connsiteX15" fmla="*/ 51299 w 5389417"/>
              <a:gd name="connsiteY15" fmla="*/ 1371600 h 3744097"/>
              <a:gd name="connsiteX16" fmla="*/ 51297 w 5389417"/>
              <a:gd name="connsiteY16" fmla="*/ 1421027 h 3744097"/>
              <a:gd name="connsiteX17" fmla="*/ 63655 w 5389417"/>
              <a:gd name="connsiteY17" fmla="*/ 1495167 h 3744097"/>
              <a:gd name="connsiteX18" fmla="*/ 100726 w 5389417"/>
              <a:gd name="connsiteY18" fmla="*/ 1556951 h 3744097"/>
              <a:gd name="connsiteX19" fmla="*/ 1871 w 5389417"/>
              <a:gd name="connsiteY19" fmla="*/ 1618735 h 3744097"/>
              <a:gd name="connsiteX20" fmla="*/ 38941 w 5389417"/>
              <a:gd name="connsiteY20" fmla="*/ 1655805 h 3744097"/>
              <a:gd name="connsiteX21" fmla="*/ 51298 w 5389417"/>
              <a:gd name="connsiteY21" fmla="*/ 1717589 h 3744097"/>
              <a:gd name="connsiteX22" fmla="*/ 38941 w 5389417"/>
              <a:gd name="connsiteY22" fmla="*/ 1767016 h 3744097"/>
              <a:gd name="connsiteX23" fmla="*/ 88368 w 5389417"/>
              <a:gd name="connsiteY23" fmla="*/ 1841157 h 3744097"/>
              <a:gd name="connsiteX24" fmla="*/ 113082 w 5389417"/>
              <a:gd name="connsiteY24" fmla="*/ 1878227 h 3744097"/>
              <a:gd name="connsiteX25" fmla="*/ 125439 w 5389417"/>
              <a:gd name="connsiteY25" fmla="*/ 1927654 h 3744097"/>
              <a:gd name="connsiteX26" fmla="*/ 174866 w 5389417"/>
              <a:gd name="connsiteY26" fmla="*/ 2026508 h 3744097"/>
              <a:gd name="connsiteX27" fmla="*/ 187222 w 5389417"/>
              <a:gd name="connsiteY27" fmla="*/ 2063578 h 3744097"/>
              <a:gd name="connsiteX28" fmla="*/ 150153 w 5389417"/>
              <a:gd name="connsiteY28" fmla="*/ 2088292 h 3744097"/>
              <a:gd name="connsiteX29" fmla="*/ 162509 w 5389417"/>
              <a:gd name="connsiteY29" fmla="*/ 2174789 h 3744097"/>
              <a:gd name="connsiteX30" fmla="*/ 174865 w 5389417"/>
              <a:gd name="connsiteY30" fmla="*/ 2360141 h 3744097"/>
              <a:gd name="connsiteX31" fmla="*/ 199579 w 5389417"/>
              <a:gd name="connsiteY31" fmla="*/ 2434281 h 3744097"/>
              <a:gd name="connsiteX32" fmla="*/ 224293 w 5389417"/>
              <a:gd name="connsiteY32" fmla="*/ 2520778 h 3744097"/>
              <a:gd name="connsiteX33" fmla="*/ 211936 w 5389417"/>
              <a:gd name="connsiteY33" fmla="*/ 2557849 h 3744097"/>
              <a:gd name="connsiteX34" fmla="*/ 199579 w 5389417"/>
              <a:gd name="connsiteY34" fmla="*/ 2619632 h 3744097"/>
              <a:gd name="connsiteX35" fmla="*/ 150152 w 5389417"/>
              <a:gd name="connsiteY35" fmla="*/ 2693773 h 3744097"/>
              <a:gd name="connsiteX36" fmla="*/ 187222 w 5389417"/>
              <a:gd name="connsiteY36" fmla="*/ 2792627 h 3744097"/>
              <a:gd name="connsiteX37" fmla="*/ 211936 w 5389417"/>
              <a:gd name="connsiteY37" fmla="*/ 2866767 h 3744097"/>
              <a:gd name="connsiteX38" fmla="*/ 224293 w 5389417"/>
              <a:gd name="connsiteY38" fmla="*/ 2903838 h 3744097"/>
              <a:gd name="connsiteX39" fmla="*/ 298433 w 5389417"/>
              <a:gd name="connsiteY39" fmla="*/ 3015049 h 3744097"/>
              <a:gd name="connsiteX40" fmla="*/ 323147 w 5389417"/>
              <a:gd name="connsiteY40" fmla="*/ 3126259 h 3744097"/>
              <a:gd name="connsiteX41" fmla="*/ 347860 w 5389417"/>
              <a:gd name="connsiteY41" fmla="*/ 3163330 h 3744097"/>
              <a:gd name="connsiteX42" fmla="*/ 360217 w 5389417"/>
              <a:gd name="connsiteY42" fmla="*/ 3200400 h 3744097"/>
              <a:gd name="connsiteX43" fmla="*/ 384931 w 5389417"/>
              <a:gd name="connsiteY43" fmla="*/ 3348681 h 3744097"/>
              <a:gd name="connsiteX44" fmla="*/ 459071 w 5389417"/>
              <a:gd name="connsiteY44" fmla="*/ 3472249 h 3744097"/>
              <a:gd name="connsiteX45" fmla="*/ 508498 w 5389417"/>
              <a:gd name="connsiteY45" fmla="*/ 3484605 h 3744097"/>
              <a:gd name="connsiteX46" fmla="*/ 545568 w 5389417"/>
              <a:gd name="connsiteY46" fmla="*/ 3509319 h 3744097"/>
              <a:gd name="connsiteX47" fmla="*/ 594995 w 5389417"/>
              <a:gd name="connsiteY47" fmla="*/ 3521676 h 3744097"/>
              <a:gd name="connsiteX48" fmla="*/ 632066 w 5389417"/>
              <a:gd name="connsiteY48" fmla="*/ 3534032 h 3744097"/>
              <a:gd name="connsiteX49" fmla="*/ 718563 w 5389417"/>
              <a:gd name="connsiteY49" fmla="*/ 3608173 h 3744097"/>
              <a:gd name="connsiteX50" fmla="*/ 767990 w 5389417"/>
              <a:gd name="connsiteY50" fmla="*/ 3645243 h 3744097"/>
              <a:gd name="connsiteX51" fmla="*/ 805060 w 5389417"/>
              <a:gd name="connsiteY51" fmla="*/ 3669957 h 3744097"/>
              <a:gd name="connsiteX52" fmla="*/ 879201 w 5389417"/>
              <a:gd name="connsiteY52" fmla="*/ 3731740 h 3744097"/>
              <a:gd name="connsiteX53" fmla="*/ 990412 w 5389417"/>
              <a:gd name="connsiteY53" fmla="*/ 3744097 h 3744097"/>
              <a:gd name="connsiteX54" fmla="*/ 1744174 w 5389417"/>
              <a:gd name="connsiteY54" fmla="*/ 3731740 h 3744097"/>
              <a:gd name="connsiteX55" fmla="*/ 1855385 w 5389417"/>
              <a:gd name="connsiteY55" fmla="*/ 3669957 h 3744097"/>
              <a:gd name="connsiteX56" fmla="*/ 1954239 w 5389417"/>
              <a:gd name="connsiteY56" fmla="*/ 3645243 h 3744097"/>
              <a:gd name="connsiteX57" fmla="*/ 2077806 w 5389417"/>
              <a:gd name="connsiteY57" fmla="*/ 3657600 h 3744097"/>
              <a:gd name="connsiteX58" fmla="*/ 2127233 w 5389417"/>
              <a:gd name="connsiteY58" fmla="*/ 3669957 h 3744097"/>
              <a:gd name="connsiteX59" fmla="*/ 2201374 w 5389417"/>
              <a:gd name="connsiteY59" fmla="*/ 3682313 h 3744097"/>
              <a:gd name="connsiteX60" fmla="*/ 2238444 w 5389417"/>
              <a:gd name="connsiteY60" fmla="*/ 3694670 h 3744097"/>
              <a:gd name="connsiteX61" fmla="*/ 2621504 w 5389417"/>
              <a:gd name="connsiteY61" fmla="*/ 3645243 h 3744097"/>
              <a:gd name="connsiteX62" fmla="*/ 2646217 w 5389417"/>
              <a:gd name="connsiteY62" fmla="*/ 3608173 h 3744097"/>
              <a:gd name="connsiteX63" fmla="*/ 2658574 w 5389417"/>
              <a:gd name="connsiteY63" fmla="*/ 3571103 h 3744097"/>
              <a:gd name="connsiteX64" fmla="*/ 2695644 w 5389417"/>
              <a:gd name="connsiteY64" fmla="*/ 3521676 h 3744097"/>
              <a:gd name="connsiteX65" fmla="*/ 2720358 w 5389417"/>
              <a:gd name="connsiteY65" fmla="*/ 3484605 h 3744097"/>
              <a:gd name="connsiteX66" fmla="*/ 2831568 w 5389417"/>
              <a:gd name="connsiteY66" fmla="*/ 3410465 h 3744097"/>
              <a:gd name="connsiteX67" fmla="*/ 2893352 w 5389417"/>
              <a:gd name="connsiteY67" fmla="*/ 3398108 h 3744097"/>
              <a:gd name="connsiteX68" fmla="*/ 2992206 w 5389417"/>
              <a:gd name="connsiteY68" fmla="*/ 3348681 h 3744097"/>
              <a:gd name="connsiteX69" fmla="*/ 3152844 w 5389417"/>
              <a:gd name="connsiteY69" fmla="*/ 3286897 h 3744097"/>
              <a:gd name="connsiteX70" fmla="*/ 3264055 w 5389417"/>
              <a:gd name="connsiteY70" fmla="*/ 3237470 h 3744097"/>
              <a:gd name="connsiteX71" fmla="*/ 3301125 w 5389417"/>
              <a:gd name="connsiteY71" fmla="*/ 3212757 h 3744097"/>
              <a:gd name="connsiteX72" fmla="*/ 3338195 w 5389417"/>
              <a:gd name="connsiteY72" fmla="*/ 3200400 h 3744097"/>
              <a:gd name="connsiteX73" fmla="*/ 3597687 w 5389417"/>
              <a:gd name="connsiteY73" fmla="*/ 3188043 h 3744097"/>
              <a:gd name="connsiteX74" fmla="*/ 3634758 w 5389417"/>
              <a:gd name="connsiteY74" fmla="*/ 3138616 h 3744097"/>
              <a:gd name="connsiteX75" fmla="*/ 3671828 w 5389417"/>
              <a:gd name="connsiteY75" fmla="*/ 3101546 h 3744097"/>
              <a:gd name="connsiteX76" fmla="*/ 3696541 w 5389417"/>
              <a:gd name="connsiteY76" fmla="*/ 3052119 h 3744097"/>
              <a:gd name="connsiteX77" fmla="*/ 3721255 w 5389417"/>
              <a:gd name="connsiteY77" fmla="*/ 3015049 h 3744097"/>
              <a:gd name="connsiteX78" fmla="*/ 3783039 w 5389417"/>
              <a:gd name="connsiteY78" fmla="*/ 2903838 h 3744097"/>
              <a:gd name="connsiteX79" fmla="*/ 3857179 w 5389417"/>
              <a:gd name="connsiteY79" fmla="*/ 2854411 h 3744097"/>
              <a:gd name="connsiteX80" fmla="*/ 3918963 w 5389417"/>
              <a:gd name="connsiteY80" fmla="*/ 2829697 h 3744097"/>
              <a:gd name="connsiteX81" fmla="*/ 4227882 w 5389417"/>
              <a:gd name="connsiteY81" fmla="*/ 2817340 h 3744097"/>
              <a:gd name="connsiteX82" fmla="*/ 4376163 w 5389417"/>
              <a:gd name="connsiteY82" fmla="*/ 2755557 h 3744097"/>
              <a:gd name="connsiteX83" fmla="*/ 4462660 w 5389417"/>
              <a:gd name="connsiteY83" fmla="*/ 2669059 h 3744097"/>
              <a:gd name="connsiteX84" fmla="*/ 4512087 w 5389417"/>
              <a:gd name="connsiteY84" fmla="*/ 2619632 h 3744097"/>
              <a:gd name="connsiteX85" fmla="*/ 4610941 w 5389417"/>
              <a:gd name="connsiteY85" fmla="*/ 2570205 h 3744097"/>
              <a:gd name="connsiteX86" fmla="*/ 4746866 w 5389417"/>
              <a:gd name="connsiteY86" fmla="*/ 2545492 h 3744097"/>
              <a:gd name="connsiteX87" fmla="*/ 4783936 w 5389417"/>
              <a:gd name="connsiteY87" fmla="*/ 2520778 h 3744097"/>
              <a:gd name="connsiteX88" fmla="*/ 4870433 w 5389417"/>
              <a:gd name="connsiteY88" fmla="*/ 2496065 h 3744097"/>
              <a:gd name="connsiteX89" fmla="*/ 4944574 w 5389417"/>
              <a:gd name="connsiteY89" fmla="*/ 2446638 h 3744097"/>
              <a:gd name="connsiteX90" fmla="*/ 5031071 w 5389417"/>
              <a:gd name="connsiteY90" fmla="*/ 2397211 h 3744097"/>
              <a:gd name="connsiteX91" fmla="*/ 5105212 w 5389417"/>
              <a:gd name="connsiteY91" fmla="*/ 2298357 h 3744097"/>
              <a:gd name="connsiteX92" fmla="*/ 5142282 w 5389417"/>
              <a:gd name="connsiteY92" fmla="*/ 2261286 h 3744097"/>
              <a:gd name="connsiteX93" fmla="*/ 5191709 w 5389417"/>
              <a:gd name="connsiteY93" fmla="*/ 2187146 h 3744097"/>
              <a:gd name="connsiteX94" fmla="*/ 5278206 w 5389417"/>
              <a:gd name="connsiteY94" fmla="*/ 2125362 h 3744097"/>
              <a:gd name="connsiteX95" fmla="*/ 5327633 w 5389417"/>
              <a:gd name="connsiteY95" fmla="*/ 2026508 h 3744097"/>
              <a:gd name="connsiteX96" fmla="*/ 5377060 w 5389417"/>
              <a:gd name="connsiteY96" fmla="*/ 1915297 h 3744097"/>
              <a:gd name="connsiteX97" fmla="*/ 5389417 w 5389417"/>
              <a:gd name="connsiteY97" fmla="*/ 1853513 h 3744097"/>
              <a:gd name="connsiteX98" fmla="*/ 5377060 w 5389417"/>
              <a:gd name="connsiteY98" fmla="*/ 1495167 h 3744097"/>
              <a:gd name="connsiteX99" fmla="*/ 5364704 w 5389417"/>
              <a:gd name="connsiteY99" fmla="*/ 1173892 h 3744097"/>
              <a:gd name="connsiteX100" fmla="*/ 5352347 w 5389417"/>
              <a:gd name="connsiteY100" fmla="*/ 1075038 h 3744097"/>
              <a:gd name="connsiteX101" fmla="*/ 5302920 w 5389417"/>
              <a:gd name="connsiteY101" fmla="*/ 1013254 h 3744097"/>
              <a:gd name="connsiteX102" fmla="*/ 5290563 w 5389417"/>
              <a:gd name="connsiteY102" fmla="*/ 963827 h 3744097"/>
              <a:gd name="connsiteX103" fmla="*/ 5253493 w 5389417"/>
              <a:gd name="connsiteY103" fmla="*/ 926757 h 3744097"/>
              <a:gd name="connsiteX104" fmla="*/ 5228779 w 5389417"/>
              <a:gd name="connsiteY104" fmla="*/ 889686 h 3744097"/>
              <a:gd name="connsiteX105" fmla="*/ 5204066 w 5389417"/>
              <a:gd name="connsiteY105" fmla="*/ 827903 h 3744097"/>
              <a:gd name="connsiteX106" fmla="*/ 5179352 w 5389417"/>
              <a:gd name="connsiteY106" fmla="*/ 778476 h 3744097"/>
              <a:gd name="connsiteX107" fmla="*/ 5154639 w 5389417"/>
              <a:gd name="connsiteY107" fmla="*/ 704335 h 3744097"/>
              <a:gd name="connsiteX108" fmla="*/ 5117568 w 5389417"/>
              <a:gd name="connsiteY108" fmla="*/ 667265 h 3744097"/>
              <a:gd name="connsiteX109" fmla="*/ 5055785 w 5389417"/>
              <a:gd name="connsiteY109" fmla="*/ 556054 h 3744097"/>
              <a:gd name="connsiteX110" fmla="*/ 5018714 w 5389417"/>
              <a:gd name="connsiteY110" fmla="*/ 518984 h 3744097"/>
              <a:gd name="connsiteX111" fmla="*/ 4969287 w 5389417"/>
              <a:gd name="connsiteY111" fmla="*/ 444843 h 3744097"/>
              <a:gd name="connsiteX112" fmla="*/ 4870433 w 5389417"/>
              <a:gd name="connsiteY112" fmla="*/ 370703 h 3744097"/>
              <a:gd name="connsiteX113" fmla="*/ 4845720 w 5389417"/>
              <a:gd name="connsiteY113" fmla="*/ 333632 h 3744097"/>
              <a:gd name="connsiteX114" fmla="*/ 4759222 w 5389417"/>
              <a:gd name="connsiteY114" fmla="*/ 284205 h 3744097"/>
              <a:gd name="connsiteX115" fmla="*/ 4722152 w 5389417"/>
              <a:gd name="connsiteY115" fmla="*/ 247135 h 3744097"/>
              <a:gd name="connsiteX116" fmla="*/ 4623298 w 5389417"/>
              <a:gd name="connsiteY116" fmla="*/ 222422 h 3744097"/>
              <a:gd name="connsiteX117" fmla="*/ 4561514 w 5389417"/>
              <a:gd name="connsiteY117" fmla="*/ 197708 h 3744097"/>
              <a:gd name="connsiteX118" fmla="*/ 4030174 w 5389417"/>
              <a:gd name="connsiteY118" fmla="*/ 160638 h 3744097"/>
              <a:gd name="connsiteX119" fmla="*/ 2572076 w 5389417"/>
              <a:gd name="connsiteY119" fmla="*/ 135924 h 3744097"/>
              <a:gd name="connsiteX120" fmla="*/ 2535006 w 5389417"/>
              <a:gd name="connsiteY120" fmla="*/ 61784 h 3744097"/>
              <a:gd name="connsiteX121" fmla="*/ 2411439 w 5389417"/>
              <a:gd name="connsiteY121" fmla="*/ 0 h 3744097"/>
              <a:gd name="connsiteX122" fmla="*/ 2164304 w 5389417"/>
              <a:gd name="connsiteY122" fmla="*/ 12357 h 3744097"/>
              <a:gd name="connsiteX123" fmla="*/ 2114876 w 5389417"/>
              <a:gd name="connsiteY123" fmla="*/ 24713 h 3744097"/>
              <a:gd name="connsiteX124" fmla="*/ 2040736 w 5389417"/>
              <a:gd name="connsiteY124" fmla="*/ 37070 h 3744097"/>
              <a:gd name="connsiteX125" fmla="*/ 1966595 w 5389417"/>
              <a:gd name="connsiteY125" fmla="*/ 61784 h 3744097"/>
              <a:gd name="connsiteX126" fmla="*/ 1818314 w 5389417"/>
              <a:gd name="connsiteY126" fmla="*/ 74140 h 3744097"/>
              <a:gd name="connsiteX127" fmla="*/ 1781244 w 5389417"/>
              <a:gd name="connsiteY127" fmla="*/ 86497 h 3744097"/>
              <a:gd name="connsiteX128" fmla="*/ 1694747 w 5389417"/>
              <a:gd name="connsiteY128" fmla="*/ 37070 h 3744097"/>
              <a:gd name="connsiteX129" fmla="*/ 1657676 w 5389417"/>
              <a:gd name="connsiteY129" fmla="*/ 12357 h 3744097"/>
              <a:gd name="connsiteX130" fmla="*/ 1373471 w 5389417"/>
              <a:gd name="connsiteY130" fmla="*/ 49427 h 3744097"/>
              <a:gd name="connsiteX131" fmla="*/ 1262260 w 5389417"/>
              <a:gd name="connsiteY131" fmla="*/ 86497 h 3744097"/>
              <a:gd name="connsiteX132" fmla="*/ 1225190 w 5389417"/>
              <a:gd name="connsiteY132" fmla="*/ 98854 h 3744097"/>
              <a:gd name="connsiteX133" fmla="*/ 1151049 w 5389417"/>
              <a:gd name="connsiteY133" fmla="*/ 74140 h 3744097"/>
              <a:gd name="connsiteX134" fmla="*/ 1113979 w 5389417"/>
              <a:gd name="connsiteY134" fmla="*/ 61784 h 3744097"/>
              <a:gd name="connsiteX135" fmla="*/ 879201 w 5389417"/>
              <a:gd name="connsiteY135" fmla="*/ 74140 h 3744097"/>
              <a:gd name="connsiteX136" fmla="*/ 805060 w 5389417"/>
              <a:gd name="connsiteY136" fmla="*/ 123567 h 3744097"/>
              <a:gd name="connsiteX137" fmla="*/ 520855 w 5389417"/>
              <a:gd name="connsiteY137" fmla="*/ 135924 h 3744097"/>
              <a:gd name="connsiteX138" fmla="*/ 446714 w 5389417"/>
              <a:gd name="connsiteY138" fmla="*/ 185351 h 3744097"/>
              <a:gd name="connsiteX139" fmla="*/ 422001 w 5389417"/>
              <a:gd name="connsiteY139" fmla="*/ 222422 h 3744097"/>
              <a:gd name="connsiteX0" fmla="*/ 408465 w 5375881"/>
              <a:gd name="connsiteY0" fmla="*/ 222422 h 3744097"/>
              <a:gd name="connsiteX1" fmla="*/ 408465 w 5375881"/>
              <a:gd name="connsiteY1" fmla="*/ 222422 h 3744097"/>
              <a:gd name="connsiteX2" fmla="*/ 346681 w 5375881"/>
              <a:gd name="connsiteY2" fmla="*/ 308919 h 3744097"/>
              <a:gd name="connsiteX3" fmla="*/ 309611 w 5375881"/>
              <a:gd name="connsiteY3" fmla="*/ 345989 h 3744097"/>
              <a:gd name="connsiteX4" fmla="*/ 247827 w 5375881"/>
              <a:gd name="connsiteY4" fmla="*/ 407773 h 3744097"/>
              <a:gd name="connsiteX5" fmla="*/ 247827 w 5375881"/>
              <a:gd name="connsiteY5" fmla="*/ 556054 h 3744097"/>
              <a:gd name="connsiteX6" fmla="*/ 297254 w 5375881"/>
              <a:gd name="connsiteY6" fmla="*/ 580767 h 3744097"/>
              <a:gd name="connsiteX7" fmla="*/ 334324 w 5375881"/>
              <a:gd name="connsiteY7" fmla="*/ 617838 h 3744097"/>
              <a:gd name="connsiteX8" fmla="*/ 334324 w 5375881"/>
              <a:gd name="connsiteY8" fmla="*/ 691978 h 3744097"/>
              <a:gd name="connsiteX9" fmla="*/ 235470 w 5375881"/>
              <a:gd name="connsiteY9" fmla="*/ 778476 h 3744097"/>
              <a:gd name="connsiteX10" fmla="*/ 198400 w 5375881"/>
              <a:gd name="connsiteY10" fmla="*/ 790832 h 3744097"/>
              <a:gd name="connsiteX11" fmla="*/ 124259 w 5375881"/>
              <a:gd name="connsiteY11" fmla="*/ 864973 h 3744097"/>
              <a:gd name="connsiteX12" fmla="*/ 99546 w 5375881"/>
              <a:gd name="connsiteY12" fmla="*/ 1186249 h 3744097"/>
              <a:gd name="connsiteX13" fmla="*/ 74832 w 5375881"/>
              <a:gd name="connsiteY13" fmla="*/ 1260389 h 3744097"/>
              <a:gd name="connsiteX14" fmla="*/ 692 w 5375881"/>
              <a:gd name="connsiteY14" fmla="*/ 1334530 h 3744097"/>
              <a:gd name="connsiteX15" fmla="*/ 37763 w 5375881"/>
              <a:gd name="connsiteY15" fmla="*/ 1371600 h 3744097"/>
              <a:gd name="connsiteX16" fmla="*/ 37761 w 5375881"/>
              <a:gd name="connsiteY16" fmla="*/ 1421027 h 3744097"/>
              <a:gd name="connsiteX17" fmla="*/ 50119 w 5375881"/>
              <a:gd name="connsiteY17" fmla="*/ 1495167 h 3744097"/>
              <a:gd name="connsiteX18" fmla="*/ 87190 w 5375881"/>
              <a:gd name="connsiteY18" fmla="*/ 1556951 h 3744097"/>
              <a:gd name="connsiteX19" fmla="*/ 62475 w 5375881"/>
              <a:gd name="connsiteY19" fmla="*/ 1618735 h 3744097"/>
              <a:gd name="connsiteX20" fmla="*/ 25405 w 5375881"/>
              <a:gd name="connsiteY20" fmla="*/ 1655805 h 3744097"/>
              <a:gd name="connsiteX21" fmla="*/ 37762 w 5375881"/>
              <a:gd name="connsiteY21" fmla="*/ 1717589 h 3744097"/>
              <a:gd name="connsiteX22" fmla="*/ 25405 w 5375881"/>
              <a:gd name="connsiteY22" fmla="*/ 1767016 h 3744097"/>
              <a:gd name="connsiteX23" fmla="*/ 74832 w 5375881"/>
              <a:gd name="connsiteY23" fmla="*/ 1841157 h 3744097"/>
              <a:gd name="connsiteX24" fmla="*/ 99546 w 5375881"/>
              <a:gd name="connsiteY24" fmla="*/ 1878227 h 3744097"/>
              <a:gd name="connsiteX25" fmla="*/ 111903 w 5375881"/>
              <a:gd name="connsiteY25" fmla="*/ 1927654 h 3744097"/>
              <a:gd name="connsiteX26" fmla="*/ 161330 w 5375881"/>
              <a:gd name="connsiteY26" fmla="*/ 2026508 h 3744097"/>
              <a:gd name="connsiteX27" fmla="*/ 173686 w 5375881"/>
              <a:gd name="connsiteY27" fmla="*/ 2063578 h 3744097"/>
              <a:gd name="connsiteX28" fmla="*/ 136617 w 5375881"/>
              <a:gd name="connsiteY28" fmla="*/ 2088292 h 3744097"/>
              <a:gd name="connsiteX29" fmla="*/ 148973 w 5375881"/>
              <a:gd name="connsiteY29" fmla="*/ 2174789 h 3744097"/>
              <a:gd name="connsiteX30" fmla="*/ 161329 w 5375881"/>
              <a:gd name="connsiteY30" fmla="*/ 2360141 h 3744097"/>
              <a:gd name="connsiteX31" fmla="*/ 186043 w 5375881"/>
              <a:gd name="connsiteY31" fmla="*/ 2434281 h 3744097"/>
              <a:gd name="connsiteX32" fmla="*/ 210757 w 5375881"/>
              <a:gd name="connsiteY32" fmla="*/ 2520778 h 3744097"/>
              <a:gd name="connsiteX33" fmla="*/ 198400 w 5375881"/>
              <a:gd name="connsiteY33" fmla="*/ 2557849 h 3744097"/>
              <a:gd name="connsiteX34" fmla="*/ 186043 w 5375881"/>
              <a:gd name="connsiteY34" fmla="*/ 2619632 h 3744097"/>
              <a:gd name="connsiteX35" fmla="*/ 136616 w 5375881"/>
              <a:gd name="connsiteY35" fmla="*/ 2693773 h 3744097"/>
              <a:gd name="connsiteX36" fmla="*/ 173686 w 5375881"/>
              <a:gd name="connsiteY36" fmla="*/ 2792627 h 3744097"/>
              <a:gd name="connsiteX37" fmla="*/ 198400 w 5375881"/>
              <a:gd name="connsiteY37" fmla="*/ 2866767 h 3744097"/>
              <a:gd name="connsiteX38" fmla="*/ 210757 w 5375881"/>
              <a:gd name="connsiteY38" fmla="*/ 2903838 h 3744097"/>
              <a:gd name="connsiteX39" fmla="*/ 284897 w 5375881"/>
              <a:gd name="connsiteY39" fmla="*/ 3015049 h 3744097"/>
              <a:gd name="connsiteX40" fmla="*/ 309611 w 5375881"/>
              <a:gd name="connsiteY40" fmla="*/ 3126259 h 3744097"/>
              <a:gd name="connsiteX41" fmla="*/ 334324 w 5375881"/>
              <a:gd name="connsiteY41" fmla="*/ 3163330 h 3744097"/>
              <a:gd name="connsiteX42" fmla="*/ 346681 w 5375881"/>
              <a:gd name="connsiteY42" fmla="*/ 3200400 h 3744097"/>
              <a:gd name="connsiteX43" fmla="*/ 371395 w 5375881"/>
              <a:gd name="connsiteY43" fmla="*/ 3348681 h 3744097"/>
              <a:gd name="connsiteX44" fmla="*/ 445535 w 5375881"/>
              <a:gd name="connsiteY44" fmla="*/ 3472249 h 3744097"/>
              <a:gd name="connsiteX45" fmla="*/ 494962 w 5375881"/>
              <a:gd name="connsiteY45" fmla="*/ 3484605 h 3744097"/>
              <a:gd name="connsiteX46" fmla="*/ 532032 w 5375881"/>
              <a:gd name="connsiteY46" fmla="*/ 3509319 h 3744097"/>
              <a:gd name="connsiteX47" fmla="*/ 581459 w 5375881"/>
              <a:gd name="connsiteY47" fmla="*/ 3521676 h 3744097"/>
              <a:gd name="connsiteX48" fmla="*/ 618530 w 5375881"/>
              <a:gd name="connsiteY48" fmla="*/ 3534032 h 3744097"/>
              <a:gd name="connsiteX49" fmla="*/ 705027 w 5375881"/>
              <a:gd name="connsiteY49" fmla="*/ 3608173 h 3744097"/>
              <a:gd name="connsiteX50" fmla="*/ 754454 w 5375881"/>
              <a:gd name="connsiteY50" fmla="*/ 3645243 h 3744097"/>
              <a:gd name="connsiteX51" fmla="*/ 791524 w 5375881"/>
              <a:gd name="connsiteY51" fmla="*/ 3669957 h 3744097"/>
              <a:gd name="connsiteX52" fmla="*/ 865665 w 5375881"/>
              <a:gd name="connsiteY52" fmla="*/ 3731740 h 3744097"/>
              <a:gd name="connsiteX53" fmla="*/ 976876 w 5375881"/>
              <a:gd name="connsiteY53" fmla="*/ 3744097 h 3744097"/>
              <a:gd name="connsiteX54" fmla="*/ 1730638 w 5375881"/>
              <a:gd name="connsiteY54" fmla="*/ 3731740 h 3744097"/>
              <a:gd name="connsiteX55" fmla="*/ 1841849 w 5375881"/>
              <a:gd name="connsiteY55" fmla="*/ 3669957 h 3744097"/>
              <a:gd name="connsiteX56" fmla="*/ 1940703 w 5375881"/>
              <a:gd name="connsiteY56" fmla="*/ 3645243 h 3744097"/>
              <a:gd name="connsiteX57" fmla="*/ 2064270 w 5375881"/>
              <a:gd name="connsiteY57" fmla="*/ 3657600 h 3744097"/>
              <a:gd name="connsiteX58" fmla="*/ 2113697 w 5375881"/>
              <a:gd name="connsiteY58" fmla="*/ 3669957 h 3744097"/>
              <a:gd name="connsiteX59" fmla="*/ 2187838 w 5375881"/>
              <a:gd name="connsiteY59" fmla="*/ 3682313 h 3744097"/>
              <a:gd name="connsiteX60" fmla="*/ 2224908 w 5375881"/>
              <a:gd name="connsiteY60" fmla="*/ 3694670 h 3744097"/>
              <a:gd name="connsiteX61" fmla="*/ 2607968 w 5375881"/>
              <a:gd name="connsiteY61" fmla="*/ 3645243 h 3744097"/>
              <a:gd name="connsiteX62" fmla="*/ 2632681 w 5375881"/>
              <a:gd name="connsiteY62" fmla="*/ 3608173 h 3744097"/>
              <a:gd name="connsiteX63" fmla="*/ 2645038 w 5375881"/>
              <a:gd name="connsiteY63" fmla="*/ 3571103 h 3744097"/>
              <a:gd name="connsiteX64" fmla="*/ 2682108 w 5375881"/>
              <a:gd name="connsiteY64" fmla="*/ 3521676 h 3744097"/>
              <a:gd name="connsiteX65" fmla="*/ 2706822 w 5375881"/>
              <a:gd name="connsiteY65" fmla="*/ 3484605 h 3744097"/>
              <a:gd name="connsiteX66" fmla="*/ 2818032 w 5375881"/>
              <a:gd name="connsiteY66" fmla="*/ 3410465 h 3744097"/>
              <a:gd name="connsiteX67" fmla="*/ 2879816 w 5375881"/>
              <a:gd name="connsiteY67" fmla="*/ 3398108 h 3744097"/>
              <a:gd name="connsiteX68" fmla="*/ 2978670 w 5375881"/>
              <a:gd name="connsiteY68" fmla="*/ 3348681 h 3744097"/>
              <a:gd name="connsiteX69" fmla="*/ 3139308 w 5375881"/>
              <a:gd name="connsiteY69" fmla="*/ 3286897 h 3744097"/>
              <a:gd name="connsiteX70" fmla="*/ 3250519 w 5375881"/>
              <a:gd name="connsiteY70" fmla="*/ 3237470 h 3744097"/>
              <a:gd name="connsiteX71" fmla="*/ 3287589 w 5375881"/>
              <a:gd name="connsiteY71" fmla="*/ 3212757 h 3744097"/>
              <a:gd name="connsiteX72" fmla="*/ 3324659 w 5375881"/>
              <a:gd name="connsiteY72" fmla="*/ 3200400 h 3744097"/>
              <a:gd name="connsiteX73" fmla="*/ 3584151 w 5375881"/>
              <a:gd name="connsiteY73" fmla="*/ 3188043 h 3744097"/>
              <a:gd name="connsiteX74" fmla="*/ 3621222 w 5375881"/>
              <a:gd name="connsiteY74" fmla="*/ 3138616 h 3744097"/>
              <a:gd name="connsiteX75" fmla="*/ 3658292 w 5375881"/>
              <a:gd name="connsiteY75" fmla="*/ 3101546 h 3744097"/>
              <a:gd name="connsiteX76" fmla="*/ 3683005 w 5375881"/>
              <a:gd name="connsiteY76" fmla="*/ 3052119 h 3744097"/>
              <a:gd name="connsiteX77" fmla="*/ 3707719 w 5375881"/>
              <a:gd name="connsiteY77" fmla="*/ 3015049 h 3744097"/>
              <a:gd name="connsiteX78" fmla="*/ 3769503 w 5375881"/>
              <a:gd name="connsiteY78" fmla="*/ 2903838 h 3744097"/>
              <a:gd name="connsiteX79" fmla="*/ 3843643 w 5375881"/>
              <a:gd name="connsiteY79" fmla="*/ 2854411 h 3744097"/>
              <a:gd name="connsiteX80" fmla="*/ 3905427 w 5375881"/>
              <a:gd name="connsiteY80" fmla="*/ 2829697 h 3744097"/>
              <a:gd name="connsiteX81" fmla="*/ 4214346 w 5375881"/>
              <a:gd name="connsiteY81" fmla="*/ 2817340 h 3744097"/>
              <a:gd name="connsiteX82" fmla="*/ 4362627 w 5375881"/>
              <a:gd name="connsiteY82" fmla="*/ 2755557 h 3744097"/>
              <a:gd name="connsiteX83" fmla="*/ 4449124 w 5375881"/>
              <a:gd name="connsiteY83" fmla="*/ 2669059 h 3744097"/>
              <a:gd name="connsiteX84" fmla="*/ 4498551 w 5375881"/>
              <a:gd name="connsiteY84" fmla="*/ 2619632 h 3744097"/>
              <a:gd name="connsiteX85" fmla="*/ 4597405 w 5375881"/>
              <a:gd name="connsiteY85" fmla="*/ 2570205 h 3744097"/>
              <a:gd name="connsiteX86" fmla="*/ 4733330 w 5375881"/>
              <a:gd name="connsiteY86" fmla="*/ 2545492 h 3744097"/>
              <a:gd name="connsiteX87" fmla="*/ 4770400 w 5375881"/>
              <a:gd name="connsiteY87" fmla="*/ 2520778 h 3744097"/>
              <a:gd name="connsiteX88" fmla="*/ 4856897 w 5375881"/>
              <a:gd name="connsiteY88" fmla="*/ 2496065 h 3744097"/>
              <a:gd name="connsiteX89" fmla="*/ 4931038 w 5375881"/>
              <a:gd name="connsiteY89" fmla="*/ 2446638 h 3744097"/>
              <a:gd name="connsiteX90" fmla="*/ 5017535 w 5375881"/>
              <a:gd name="connsiteY90" fmla="*/ 2397211 h 3744097"/>
              <a:gd name="connsiteX91" fmla="*/ 5091676 w 5375881"/>
              <a:gd name="connsiteY91" fmla="*/ 2298357 h 3744097"/>
              <a:gd name="connsiteX92" fmla="*/ 5128746 w 5375881"/>
              <a:gd name="connsiteY92" fmla="*/ 2261286 h 3744097"/>
              <a:gd name="connsiteX93" fmla="*/ 5178173 w 5375881"/>
              <a:gd name="connsiteY93" fmla="*/ 2187146 h 3744097"/>
              <a:gd name="connsiteX94" fmla="*/ 5264670 w 5375881"/>
              <a:gd name="connsiteY94" fmla="*/ 2125362 h 3744097"/>
              <a:gd name="connsiteX95" fmla="*/ 5314097 w 5375881"/>
              <a:gd name="connsiteY95" fmla="*/ 2026508 h 3744097"/>
              <a:gd name="connsiteX96" fmla="*/ 5363524 w 5375881"/>
              <a:gd name="connsiteY96" fmla="*/ 1915297 h 3744097"/>
              <a:gd name="connsiteX97" fmla="*/ 5375881 w 5375881"/>
              <a:gd name="connsiteY97" fmla="*/ 1853513 h 3744097"/>
              <a:gd name="connsiteX98" fmla="*/ 5363524 w 5375881"/>
              <a:gd name="connsiteY98" fmla="*/ 1495167 h 3744097"/>
              <a:gd name="connsiteX99" fmla="*/ 5351168 w 5375881"/>
              <a:gd name="connsiteY99" fmla="*/ 1173892 h 3744097"/>
              <a:gd name="connsiteX100" fmla="*/ 5338811 w 5375881"/>
              <a:gd name="connsiteY100" fmla="*/ 1075038 h 3744097"/>
              <a:gd name="connsiteX101" fmla="*/ 5289384 w 5375881"/>
              <a:gd name="connsiteY101" fmla="*/ 1013254 h 3744097"/>
              <a:gd name="connsiteX102" fmla="*/ 5277027 w 5375881"/>
              <a:gd name="connsiteY102" fmla="*/ 963827 h 3744097"/>
              <a:gd name="connsiteX103" fmla="*/ 5239957 w 5375881"/>
              <a:gd name="connsiteY103" fmla="*/ 926757 h 3744097"/>
              <a:gd name="connsiteX104" fmla="*/ 5215243 w 5375881"/>
              <a:gd name="connsiteY104" fmla="*/ 889686 h 3744097"/>
              <a:gd name="connsiteX105" fmla="*/ 5190530 w 5375881"/>
              <a:gd name="connsiteY105" fmla="*/ 827903 h 3744097"/>
              <a:gd name="connsiteX106" fmla="*/ 5165816 w 5375881"/>
              <a:gd name="connsiteY106" fmla="*/ 778476 h 3744097"/>
              <a:gd name="connsiteX107" fmla="*/ 5141103 w 5375881"/>
              <a:gd name="connsiteY107" fmla="*/ 704335 h 3744097"/>
              <a:gd name="connsiteX108" fmla="*/ 5104032 w 5375881"/>
              <a:gd name="connsiteY108" fmla="*/ 667265 h 3744097"/>
              <a:gd name="connsiteX109" fmla="*/ 5042249 w 5375881"/>
              <a:gd name="connsiteY109" fmla="*/ 556054 h 3744097"/>
              <a:gd name="connsiteX110" fmla="*/ 5005178 w 5375881"/>
              <a:gd name="connsiteY110" fmla="*/ 518984 h 3744097"/>
              <a:gd name="connsiteX111" fmla="*/ 4955751 w 5375881"/>
              <a:gd name="connsiteY111" fmla="*/ 444843 h 3744097"/>
              <a:gd name="connsiteX112" fmla="*/ 4856897 w 5375881"/>
              <a:gd name="connsiteY112" fmla="*/ 370703 h 3744097"/>
              <a:gd name="connsiteX113" fmla="*/ 4832184 w 5375881"/>
              <a:gd name="connsiteY113" fmla="*/ 333632 h 3744097"/>
              <a:gd name="connsiteX114" fmla="*/ 4745686 w 5375881"/>
              <a:gd name="connsiteY114" fmla="*/ 284205 h 3744097"/>
              <a:gd name="connsiteX115" fmla="*/ 4708616 w 5375881"/>
              <a:gd name="connsiteY115" fmla="*/ 247135 h 3744097"/>
              <a:gd name="connsiteX116" fmla="*/ 4609762 w 5375881"/>
              <a:gd name="connsiteY116" fmla="*/ 222422 h 3744097"/>
              <a:gd name="connsiteX117" fmla="*/ 4547978 w 5375881"/>
              <a:gd name="connsiteY117" fmla="*/ 197708 h 3744097"/>
              <a:gd name="connsiteX118" fmla="*/ 4016638 w 5375881"/>
              <a:gd name="connsiteY118" fmla="*/ 160638 h 3744097"/>
              <a:gd name="connsiteX119" fmla="*/ 2558540 w 5375881"/>
              <a:gd name="connsiteY119" fmla="*/ 135924 h 3744097"/>
              <a:gd name="connsiteX120" fmla="*/ 2521470 w 5375881"/>
              <a:gd name="connsiteY120" fmla="*/ 61784 h 3744097"/>
              <a:gd name="connsiteX121" fmla="*/ 2397903 w 5375881"/>
              <a:gd name="connsiteY121" fmla="*/ 0 h 3744097"/>
              <a:gd name="connsiteX122" fmla="*/ 2150768 w 5375881"/>
              <a:gd name="connsiteY122" fmla="*/ 12357 h 3744097"/>
              <a:gd name="connsiteX123" fmla="*/ 2101340 w 5375881"/>
              <a:gd name="connsiteY123" fmla="*/ 24713 h 3744097"/>
              <a:gd name="connsiteX124" fmla="*/ 2027200 w 5375881"/>
              <a:gd name="connsiteY124" fmla="*/ 37070 h 3744097"/>
              <a:gd name="connsiteX125" fmla="*/ 1953059 w 5375881"/>
              <a:gd name="connsiteY125" fmla="*/ 61784 h 3744097"/>
              <a:gd name="connsiteX126" fmla="*/ 1804778 w 5375881"/>
              <a:gd name="connsiteY126" fmla="*/ 74140 h 3744097"/>
              <a:gd name="connsiteX127" fmla="*/ 1767708 w 5375881"/>
              <a:gd name="connsiteY127" fmla="*/ 86497 h 3744097"/>
              <a:gd name="connsiteX128" fmla="*/ 1681211 w 5375881"/>
              <a:gd name="connsiteY128" fmla="*/ 37070 h 3744097"/>
              <a:gd name="connsiteX129" fmla="*/ 1644140 w 5375881"/>
              <a:gd name="connsiteY129" fmla="*/ 12357 h 3744097"/>
              <a:gd name="connsiteX130" fmla="*/ 1359935 w 5375881"/>
              <a:gd name="connsiteY130" fmla="*/ 49427 h 3744097"/>
              <a:gd name="connsiteX131" fmla="*/ 1248724 w 5375881"/>
              <a:gd name="connsiteY131" fmla="*/ 86497 h 3744097"/>
              <a:gd name="connsiteX132" fmla="*/ 1211654 w 5375881"/>
              <a:gd name="connsiteY132" fmla="*/ 98854 h 3744097"/>
              <a:gd name="connsiteX133" fmla="*/ 1137513 w 5375881"/>
              <a:gd name="connsiteY133" fmla="*/ 74140 h 3744097"/>
              <a:gd name="connsiteX134" fmla="*/ 1100443 w 5375881"/>
              <a:gd name="connsiteY134" fmla="*/ 61784 h 3744097"/>
              <a:gd name="connsiteX135" fmla="*/ 865665 w 5375881"/>
              <a:gd name="connsiteY135" fmla="*/ 74140 h 3744097"/>
              <a:gd name="connsiteX136" fmla="*/ 791524 w 5375881"/>
              <a:gd name="connsiteY136" fmla="*/ 123567 h 3744097"/>
              <a:gd name="connsiteX137" fmla="*/ 507319 w 5375881"/>
              <a:gd name="connsiteY137" fmla="*/ 135924 h 3744097"/>
              <a:gd name="connsiteX138" fmla="*/ 433178 w 5375881"/>
              <a:gd name="connsiteY138" fmla="*/ 185351 h 3744097"/>
              <a:gd name="connsiteX139" fmla="*/ 408465 w 5375881"/>
              <a:gd name="connsiteY139" fmla="*/ 222422 h 37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5375881" h="3744097">
                <a:moveTo>
                  <a:pt x="408465" y="222422"/>
                </a:moveTo>
                <a:lnTo>
                  <a:pt x="408465" y="222422"/>
                </a:lnTo>
                <a:cubicBezTo>
                  <a:pt x="387870" y="251254"/>
                  <a:pt x="368815" y="281251"/>
                  <a:pt x="346681" y="308919"/>
                </a:cubicBezTo>
                <a:cubicBezTo>
                  <a:pt x="335764" y="322565"/>
                  <a:pt x="320798" y="332564"/>
                  <a:pt x="309611" y="345989"/>
                </a:cubicBezTo>
                <a:cubicBezTo>
                  <a:pt x="258124" y="407773"/>
                  <a:pt x="315789" y="362464"/>
                  <a:pt x="247827" y="407773"/>
                </a:cubicBezTo>
                <a:cubicBezTo>
                  <a:pt x="234812" y="459830"/>
                  <a:pt x="218900" y="498201"/>
                  <a:pt x="247827" y="556054"/>
                </a:cubicBezTo>
                <a:cubicBezTo>
                  <a:pt x="256065" y="572530"/>
                  <a:pt x="280778" y="572529"/>
                  <a:pt x="297254" y="580767"/>
                </a:cubicBezTo>
                <a:cubicBezTo>
                  <a:pt x="309611" y="593124"/>
                  <a:pt x="324631" y="603298"/>
                  <a:pt x="334324" y="617838"/>
                </a:cubicBezTo>
                <a:cubicBezTo>
                  <a:pt x="353154" y="646083"/>
                  <a:pt x="348446" y="663733"/>
                  <a:pt x="334324" y="691978"/>
                </a:cubicBezTo>
                <a:cubicBezTo>
                  <a:pt x="314141" y="732345"/>
                  <a:pt x="279958" y="763648"/>
                  <a:pt x="235470" y="778476"/>
                </a:cubicBezTo>
                <a:lnTo>
                  <a:pt x="198400" y="790832"/>
                </a:lnTo>
                <a:cubicBezTo>
                  <a:pt x="173686" y="815546"/>
                  <a:pt x="125846" y="830059"/>
                  <a:pt x="124259" y="864973"/>
                </a:cubicBezTo>
                <a:cubicBezTo>
                  <a:pt x="117686" y="1009599"/>
                  <a:pt x="132677" y="1075816"/>
                  <a:pt x="99546" y="1186249"/>
                </a:cubicBezTo>
                <a:cubicBezTo>
                  <a:pt x="92060" y="1211201"/>
                  <a:pt x="89282" y="1238714"/>
                  <a:pt x="74832" y="1260389"/>
                </a:cubicBezTo>
                <a:cubicBezTo>
                  <a:pt x="16592" y="1347751"/>
                  <a:pt x="6870" y="1315995"/>
                  <a:pt x="692" y="1334530"/>
                </a:cubicBezTo>
                <a:cubicBezTo>
                  <a:pt x="-5486" y="1353065"/>
                  <a:pt x="31585" y="1357184"/>
                  <a:pt x="37763" y="1371600"/>
                </a:cubicBezTo>
                <a:cubicBezTo>
                  <a:pt x="43941" y="1386016"/>
                  <a:pt x="35702" y="1400433"/>
                  <a:pt x="37761" y="1421027"/>
                </a:cubicBezTo>
                <a:cubicBezTo>
                  <a:pt x="39820" y="1441621"/>
                  <a:pt x="72934" y="1460944"/>
                  <a:pt x="50119" y="1495167"/>
                </a:cubicBezTo>
                <a:cubicBezTo>
                  <a:pt x="73215" y="1587548"/>
                  <a:pt x="85131" y="1536356"/>
                  <a:pt x="87190" y="1556951"/>
                </a:cubicBezTo>
                <a:cubicBezTo>
                  <a:pt x="89249" y="1577546"/>
                  <a:pt x="72772" y="1602259"/>
                  <a:pt x="62475" y="1618735"/>
                </a:cubicBezTo>
                <a:cubicBezTo>
                  <a:pt x="52178" y="1635211"/>
                  <a:pt x="13048" y="1639329"/>
                  <a:pt x="25405" y="1655805"/>
                </a:cubicBezTo>
                <a:cubicBezTo>
                  <a:pt x="29524" y="1672281"/>
                  <a:pt x="37762" y="1699054"/>
                  <a:pt x="37762" y="1717589"/>
                </a:cubicBezTo>
                <a:cubicBezTo>
                  <a:pt x="37762" y="1736124"/>
                  <a:pt x="19227" y="1746421"/>
                  <a:pt x="25405" y="1767016"/>
                </a:cubicBezTo>
                <a:cubicBezTo>
                  <a:pt x="31583" y="1787611"/>
                  <a:pt x="58356" y="1816443"/>
                  <a:pt x="74832" y="1841157"/>
                </a:cubicBezTo>
                <a:lnTo>
                  <a:pt x="99546" y="1878227"/>
                </a:lnTo>
                <a:cubicBezTo>
                  <a:pt x="103665" y="1894703"/>
                  <a:pt x="105371" y="1911978"/>
                  <a:pt x="111903" y="1927654"/>
                </a:cubicBezTo>
                <a:cubicBezTo>
                  <a:pt x="126073" y="1961661"/>
                  <a:pt x="149681" y="1991558"/>
                  <a:pt x="161330" y="2026508"/>
                </a:cubicBezTo>
                <a:cubicBezTo>
                  <a:pt x="165449" y="2038865"/>
                  <a:pt x="177805" y="2053281"/>
                  <a:pt x="173686" y="2063578"/>
                </a:cubicBezTo>
                <a:cubicBezTo>
                  <a:pt x="169567" y="2073875"/>
                  <a:pt x="140736" y="2069757"/>
                  <a:pt x="136617" y="2088292"/>
                </a:cubicBezTo>
                <a:cubicBezTo>
                  <a:pt x="132498" y="2106827"/>
                  <a:pt x="78136" y="2151176"/>
                  <a:pt x="148973" y="2174789"/>
                </a:cubicBezTo>
                <a:cubicBezTo>
                  <a:pt x="139537" y="2297455"/>
                  <a:pt x="155151" y="2316892"/>
                  <a:pt x="161329" y="2360141"/>
                </a:cubicBezTo>
                <a:cubicBezTo>
                  <a:pt x="167507" y="2403390"/>
                  <a:pt x="177805" y="2407508"/>
                  <a:pt x="186043" y="2434281"/>
                </a:cubicBezTo>
                <a:cubicBezTo>
                  <a:pt x="194281" y="2461054"/>
                  <a:pt x="208697" y="2500183"/>
                  <a:pt x="210757" y="2520778"/>
                </a:cubicBezTo>
                <a:cubicBezTo>
                  <a:pt x="212817" y="2541373"/>
                  <a:pt x="201559" y="2545212"/>
                  <a:pt x="198400" y="2557849"/>
                </a:cubicBezTo>
                <a:cubicBezTo>
                  <a:pt x="193306" y="2578224"/>
                  <a:pt x="194734" y="2600512"/>
                  <a:pt x="186043" y="2619632"/>
                </a:cubicBezTo>
                <a:cubicBezTo>
                  <a:pt x="173752" y="2646672"/>
                  <a:pt x="136616" y="2693773"/>
                  <a:pt x="136616" y="2693773"/>
                </a:cubicBezTo>
                <a:cubicBezTo>
                  <a:pt x="163369" y="2800783"/>
                  <a:pt x="130610" y="2684936"/>
                  <a:pt x="173686" y="2792627"/>
                </a:cubicBezTo>
                <a:cubicBezTo>
                  <a:pt x="183361" y="2816814"/>
                  <a:pt x="190162" y="2842054"/>
                  <a:pt x="198400" y="2866767"/>
                </a:cubicBezTo>
                <a:cubicBezTo>
                  <a:pt x="202519" y="2879124"/>
                  <a:pt x="204056" y="2892669"/>
                  <a:pt x="210757" y="2903838"/>
                </a:cubicBezTo>
                <a:cubicBezTo>
                  <a:pt x="258423" y="2983282"/>
                  <a:pt x="233417" y="2946408"/>
                  <a:pt x="284897" y="3015049"/>
                </a:cubicBezTo>
                <a:cubicBezTo>
                  <a:pt x="287096" y="3026046"/>
                  <a:pt x="303067" y="3110989"/>
                  <a:pt x="309611" y="3126259"/>
                </a:cubicBezTo>
                <a:cubicBezTo>
                  <a:pt x="315461" y="3139909"/>
                  <a:pt x="327682" y="3150047"/>
                  <a:pt x="334324" y="3163330"/>
                </a:cubicBezTo>
                <a:cubicBezTo>
                  <a:pt x="340149" y="3174980"/>
                  <a:pt x="342562" y="3188043"/>
                  <a:pt x="346681" y="3200400"/>
                </a:cubicBezTo>
                <a:cubicBezTo>
                  <a:pt x="351986" y="3237533"/>
                  <a:pt x="360553" y="3308928"/>
                  <a:pt x="371395" y="3348681"/>
                </a:cubicBezTo>
                <a:cubicBezTo>
                  <a:pt x="387093" y="3406241"/>
                  <a:pt x="392341" y="3439003"/>
                  <a:pt x="445535" y="3472249"/>
                </a:cubicBezTo>
                <a:cubicBezTo>
                  <a:pt x="459936" y="3481250"/>
                  <a:pt x="478486" y="3480486"/>
                  <a:pt x="494962" y="3484605"/>
                </a:cubicBezTo>
                <a:cubicBezTo>
                  <a:pt x="507319" y="3492843"/>
                  <a:pt x="518382" y="3503469"/>
                  <a:pt x="532032" y="3509319"/>
                </a:cubicBezTo>
                <a:cubicBezTo>
                  <a:pt x="547642" y="3516009"/>
                  <a:pt x="565130" y="3517011"/>
                  <a:pt x="581459" y="3521676"/>
                </a:cubicBezTo>
                <a:cubicBezTo>
                  <a:pt x="593983" y="3525254"/>
                  <a:pt x="606173" y="3529913"/>
                  <a:pt x="618530" y="3534032"/>
                </a:cubicBezTo>
                <a:cubicBezTo>
                  <a:pt x="763087" y="3642452"/>
                  <a:pt x="584537" y="3504897"/>
                  <a:pt x="705027" y="3608173"/>
                </a:cubicBezTo>
                <a:cubicBezTo>
                  <a:pt x="720664" y="3621576"/>
                  <a:pt x="737696" y="3633273"/>
                  <a:pt x="754454" y="3645243"/>
                </a:cubicBezTo>
                <a:cubicBezTo>
                  <a:pt x="766539" y="3653875"/>
                  <a:pt x="780115" y="3660450"/>
                  <a:pt x="791524" y="3669957"/>
                </a:cubicBezTo>
                <a:cubicBezTo>
                  <a:pt x="809308" y="3684777"/>
                  <a:pt x="839369" y="3725166"/>
                  <a:pt x="865665" y="3731740"/>
                </a:cubicBezTo>
                <a:cubicBezTo>
                  <a:pt x="901850" y="3740786"/>
                  <a:pt x="939806" y="3739978"/>
                  <a:pt x="976876" y="3744097"/>
                </a:cubicBezTo>
                <a:lnTo>
                  <a:pt x="1730638" y="3731740"/>
                </a:lnTo>
                <a:cubicBezTo>
                  <a:pt x="1782142" y="3730131"/>
                  <a:pt x="1788211" y="3680685"/>
                  <a:pt x="1841849" y="3669957"/>
                </a:cubicBezTo>
                <a:cubicBezTo>
                  <a:pt x="1916404" y="3655045"/>
                  <a:pt x="1883708" y="3664241"/>
                  <a:pt x="1940703" y="3645243"/>
                </a:cubicBezTo>
                <a:cubicBezTo>
                  <a:pt x="1981892" y="3649362"/>
                  <a:pt x="2023292" y="3651746"/>
                  <a:pt x="2064270" y="3657600"/>
                </a:cubicBezTo>
                <a:cubicBezTo>
                  <a:pt x="2081082" y="3660002"/>
                  <a:pt x="2097044" y="3666626"/>
                  <a:pt x="2113697" y="3669957"/>
                </a:cubicBezTo>
                <a:cubicBezTo>
                  <a:pt x="2138265" y="3674870"/>
                  <a:pt x="2163124" y="3678194"/>
                  <a:pt x="2187838" y="3682313"/>
                </a:cubicBezTo>
                <a:cubicBezTo>
                  <a:pt x="2200195" y="3686432"/>
                  <a:pt x="2211912" y="3695536"/>
                  <a:pt x="2224908" y="3694670"/>
                </a:cubicBezTo>
                <a:cubicBezTo>
                  <a:pt x="2490446" y="3676968"/>
                  <a:pt x="2462883" y="3681514"/>
                  <a:pt x="2607968" y="3645243"/>
                </a:cubicBezTo>
                <a:cubicBezTo>
                  <a:pt x="2616206" y="3632886"/>
                  <a:pt x="2626040" y="3621456"/>
                  <a:pt x="2632681" y="3608173"/>
                </a:cubicBezTo>
                <a:cubicBezTo>
                  <a:pt x="2638506" y="3596523"/>
                  <a:pt x="2638576" y="3582412"/>
                  <a:pt x="2645038" y="3571103"/>
                </a:cubicBezTo>
                <a:cubicBezTo>
                  <a:pt x="2655256" y="3553222"/>
                  <a:pt x="2670138" y="3538434"/>
                  <a:pt x="2682108" y="3521676"/>
                </a:cubicBezTo>
                <a:cubicBezTo>
                  <a:pt x="2690740" y="3509591"/>
                  <a:pt x="2696321" y="3495106"/>
                  <a:pt x="2706822" y="3484605"/>
                </a:cubicBezTo>
                <a:cubicBezTo>
                  <a:pt x="2724154" y="3467273"/>
                  <a:pt x="2798424" y="3418308"/>
                  <a:pt x="2818032" y="3410465"/>
                </a:cubicBezTo>
                <a:cubicBezTo>
                  <a:pt x="2837532" y="3402665"/>
                  <a:pt x="2859221" y="3402227"/>
                  <a:pt x="2879816" y="3398108"/>
                </a:cubicBezTo>
                <a:cubicBezTo>
                  <a:pt x="2912767" y="3381632"/>
                  <a:pt x="2944808" y="3363193"/>
                  <a:pt x="2978670" y="3348681"/>
                </a:cubicBezTo>
                <a:cubicBezTo>
                  <a:pt x="3031401" y="3326082"/>
                  <a:pt x="3090114" y="3316413"/>
                  <a:pt x="3139308" y="3286897"/>
                </a:cubicBezTo>
                <a:cubicBezTo>
                  <a:pt x="3215655" y="3241090"/>
                  <a:pt x="3177792" y="3255652"/>
                  <a:pt x="3250519" y="3237470"/>
                </a:cubicBezTo>
                <a:cubicBezTo>
                  <a:pt x="3262876" y="3229232"/>
                  <a:pt x="3274306" y="3219398"/>
                  <a:pt x="3287589" y="3212757"/>
                </a:cubicBezTo>
                <a:cubicBezTo>
                  <a:pt x="3299239" y="3206932"/>
                  <a:pt x="3311679" y="3201482"/>
                  <a:pt x="3324659" y="3200400"/>
                </a:cubicBezTo>
                <a:cubicBezTo>
                  <a:pt x="3410955" y="3193209"/>
                  <a:pt x="3497654" y="3192162"/>
                  <a:pt x="3584151" y="3188043"/>
                </a:cubicBezTo>
                <a:cubicBezTo>
                  <a:pt x="3596508" y="3171567"/>
                  <a:pt x="3607819" y="3154253"/>
                  <a:pt x="3621222" y="3138616"/>
                </a:cubicBezTo>
                <a:cubicBezTo>
                  <a:pt x="3632595" y="3125348"/>
                  <a:pt x="3648135" y="3115766"/>
                  <a:pt x="3658292" y="3101546"/>
                </a:cubicBezTo>
                <a:cubicBezTo>
                  <a:pt x="3668999" y="3086557"/>
                  <a:pt x="3673866" y="3068112"/>
                  <a:pt x="3683005" y="3052119"/>
                </a:cubicBezTo>
                <a:cubicBezTo>
                  <a:pt x="3690373" y="3039225"/>
                  <a:pt x="3701077" y="3028332"/>
                  <a:pt x="3707719" y="3015049"/>
                </a:cubicBezTo>
                <a:cubicBezTo>
                  <a:pt x="3732942" y="2964603"/>
                  <a:pt x="3725751" y="2942728"/>
                  <a:pt x="3769503" y="2903838"/>
                </a:cubicBezTo>
                <a:cubicBezTo>
                  <a:pt x="3791702" y="2884105"/>
                  <a:pt x="3817568" y="2868634"/>
                  <a:pt x="3843643" y="2854411"/>
                </a:cubicBezTo>
                <a:cubicBezTo>
                  <a:pt x="3863116" y="2843789"/>
                  <a:pt x="3883356" y="2831904"/>
                  <a:pt x="3905427" y="2829697"/>
                </a:cubicBezTo>
                <a:cubicBezTo>
                  <a:pt x="4007971" y="2819442"/>
                  <a:pt x="4111373" y="2821459"/>
                  <a:pt x="4214346" y="2817340"/>
                </a:cubicBezTo>
                <a:cubicBezTo>
                  <a:pt x="4302684" y="2795256"/>
                  <a:pt x="4304518" y="2808384"/>
                  <a:pt x="4362627" y="2755557"/>
                </a:cubicBezTo>
                <a:cubicBezTo>
                  <a:pt x="4392798" y="2728128"/>
                  <a:pt x="4420292" y="2697892"/>
                  <a:pt x="4449124" y="2669059"/>
                </a:cubicBezTo>
                <a:cubicBezTo>
                  <a:pt x="4465600" y="2652583"/>
                  <a:pt x="4477711" y="2630052"/>
                  <a:pt x="4498551" y="2619632"/>
                </a:cubicBezTo>
                <a:cubicBezTo>
                  <a:pt x="4531502" y="2603156"/>
                  <a:pt x="4561280" y="2577430"/>
                  <a:pt x="4597405" y="2570205"/>
                </a:cubicBezTo>
                <a:cubicBezTo>
                  <a:pt x="4683757" y="2552936"/>
                  <a:pt x="4638472" y="2561302"/>
                  <a:pt x="4733330" y="2545492"/>
                </a:cubicBezTo>
                <a:cubicBezTo>
                  <a:pt x="4745687" y="2537254"/>
                  <a:pt x="4756750" y="2526628"/>
                  <a:pt x="4770400" y="2520778"/>
                </a:cubicBezTo>
                <a:cubicBezTo>
                  <a:pt x="4798407" y="2508775"/>
                  <a:pt x="4829836" y="2511099"/>
                  <a:pt x="4856897" y="2496065"/>
                </a:cubicBezTo>
                <a:cubicBezTo>
                  <a:pt x="4882861" y="2481640"/>
                  <a:pt x="4904472" y="2459921"/>
                  <a:pt x="4931038" y="2446638"/>
                </a:cubicBezTo>
                <a:cubicBezTo>
                  <a:pt x="4950418" y="2436948"/>
                  <a:pt x="5000071" y="2414675"/>
                  <a:pt x="5017535" y="2397211"/>
                </a:cubicBezTo>
                <a:cubicBezTo>
                  <a:pt x="5107649" y="2307097"/>
                  <a:pt x="5034646" y="2366793"/>
                  <a:pt x="5091676" y="2298357"/>
                </a:cubicBezTo>
                <a:cubicBezTo>
                  <a:pt x="5102863" y="2284932"/>
                  <a:pt x="5118017" y="2275080"/>
                  <a:pt x="5128746" y="2261286"/>
                </a:cubicBezTo>
                <a:cubicBezTo>
                  <a:pt x="5146981" y="2237841"/>
                  <a:pt x="5154412" y="2204967"/>
                  <a:pt x="5178173" y="2187146"/>
                </a:cubicBezTo>
                <a:cubicBezTo>
                  <a:pt x="5239481" y="2141165"/>
                  <a:pt x="5210464" y="2161500"/>
                  <a:pt x="5264670" y="2125362"/>
                </a:cubicBezTo>
                <a:cubicBezTo>
                  <a:pt x="5308435" y="2059716"/>
                  <a:pt x="5273791" y="2117197"/>
                  <a:pt x="5314097" y="2026508"/>
                </a:cubicBezTo>
                <a:cubicBezTo>
                  <a:pt x="5336569" y="1975947"/>
                  <a:pt x="5346615" y="1971660"/>
                  <a:pt x="5363524" y="1915297"/>
                </a:cubicBezTo>
                <a:cubicBezTo>
                  <a:pt x="5369559" y="1895180"/>
                  <a:pt x="5371762" y="1874108"/>
                  <a:pt x="5375881" y="1853513"/>
                </a:cubicBezTo>
                <a:cubicBezTo>
                  <a:pt x="5371762" y="1734064"/>
                  <a:pt x="5367867" y="1614608"/>
                  <a:pt x="5363524" y="1495167"/>
                </a:cubicBezTo>
                <a:cubicBezTo>
                  <a:pt x="5359630" y="1388067"/>
                  <a:pt x="5357461" y="1280878"/>
                  <a:pt x="5351168" y="1173892"/>
                </a:cubicBezTo>
                <a:cubicBezTo>
                  <a:pt x="5349218" y="1140742"/>
                  <a:pt x="5350732" y="1106032"/>
                  <a:pt x="5338811" y="1075038"/>
                </a:cubicBezTo>
                <a:cubicBezTo>
                  <a:pt x="5329343" y="1050422"/>
                  <a:pt x="5305860" y="1033849"/>
                  <a:pt x="5289384" y="1013254"/>
                </a:cubicBezTo>
                <a:cubicBezTo>
                  <a:pt x="5285265" y="996778"/>
                  <a:pt x="5285453" y="978572"/>
                  <a:pt x="5277027" y="963827"/>
                </a:cubicBezTo>
                <a:cubicBezTo>
                  <a:pt x="5268357" y="948654"/>
                  <a:pt x="5251144" y="940182"/>
                  <a:pt x="5239957" y="926757"/>
                </a:cubicBezTo>
                <a:cubicBezTo>
                  <a:pt x="5230449" y="915348"/>
                  <a:pt x="5221885" y="902969"/>
                  <a:pt x="5215243" y="889686"/>
                </a:cubicBezTo>
                <a:cubicBezTo>
                  <a:pt x="5205323" y="869847"/>
                  <a:pt x="5199539" y="848172"/>
                  <a:pt x="5190530" y="827903"/>
                </a:cubicBezTo>
                <a:cubicBezTo>
                  <a:pt x="5183049" y="811070"/>
                  <a:pt x="5172657" y="795579"/>
                  <a:pt x="5165816" y="778476"/>
                </a:cubicBezTo>
                <a:cubicBezTo>
                  <a:pt x="5156141" y="754289"/>
                  <a:pt x="5153754" y="727107"/>
                  <a:pt x="5141103" y="704335"/>
                </a:cubicBezTo>
                <a:cubicBezTo>
                  <a:pt x="5132616" y="689059"/>
                  <a:pt x="5116389" y="679622"/>
                  <a:pt x="5104032" y="667265"/>
                </a:cubicBezTo>
                <a:cubicBezTo>
                  <a:pt x="5088494" y="620650"/>
                  <a:pt x="5084738" y="598542"/>
                  <a:pt x="5042249" y="556054"/>
                </a:cubicBezTo>
                <a:cubicBezTo>
                  <a:pt x="5029892" y="543697"/>
                  <a:pt x="5015907" y="532778"/>
                  <a:pt x="5005178" y="518984"/>
                </a:cubicBezTo>
                <a:cubicBezTo>
                  <a:pt x="4986943" y="495539"/>
                  <a:pt x="4980465" y="461319"/>
                  <a:pt x="4955751" y="444843"/>
                </a:cubicBezTo>
                <a:cubicBezTo>
                  <a:pt x="4921528" y="422028"/>
                  <a:pt x="4886249" y="400055"/>
                  <a:pt x="4856897" y="370703"/>
                </a:cubicBezTo>
                <a:cubicBezTo>
                  <a:pt x="4846396" y="360202"/>
                  <a:pt x="4842685" y="344133"/>
                  <a:pt x="4832184" y="333632"/>
                </a:cubicBezTo>
                <a:cubicBezTo>
                  <a:pt x="4803004" y="304452"/>
                  <a:pt x="4779598" y="308428"/>
                  <a:pt x="4745686" y="284205"/>
                </a:cubicBezTo>
                <a:cubicBezTo>
                  <a:pt x="4731466" y="274048"/>
                  <a:pt x="4724525" y="254366"/>
                  <a:pt x="4708616" y="247135"/>
                </a:cubicBezTo>
                <a:cubicBezTo>
                  <a:pt x="4677695" y="233080"/>
                  <a:pt x="4641298" y="235037"/>
                  <a:pt x="4609762" y="222422"/>
                </a:cubicBezTo>
                <a:cubicBezTo>
                  <a:pt x="4589167" y="214184"/>
                  <a:pt x="4569570" y="202788"/>
                  <a:pt x="4547978" y="197708"/>
                </a:cubicBezTo>
                <a:cubicBezTo>
                  <a:pt x="4366401" y="154984"/>
                  <a:pt x="4213394" y="166985"/>
                  <a:pt x="4016638" y="160638"/>
                </a:cubicBezTo>
                <a:cubicBezTo>
                  <a:pt x="3505506" y="32852"/>
                  <a:pt x="4154266" y="190949"/>
                  <a:pt x="2558540" y="135924"/>
                </a:cubicBezTo>
                <a:cubicBezTo>
                  <a:pt x="2536734" y="135172"/>
                  <a:pt x="2529637" y="71584"/>
                  <a:pt x="2521470" y="61784"/>
                </a:cubicBezTo>
                <a:cubicBezTo>
                  <a:pt x="2487687" y="21244"/>
                  <a:pt x="2445433" y="15843"/>
                  <a:pt x="2397903" y="0"/>
                </a:cubicBezTo>
                <a:cubicBezTo>
                  <a:pt x="2315525" y="4119"/>
                  <a:pt x="2232964" y="5507"/>
                  <a:pt x="2150768" y="12357"/>
                </a:cubicBezTo>
                <a:cubicBezTo>
                  <a:pt x="2133844" y="13767"/>
                  <a:pt x="2117993" y="21382"/>
                  <a:pt x="2101340" y="24713"/>
                </a:cubicBezTo>
                <a:cubicBezTo>
                  <a:pt x="2076772" y="29626"/>
                  <a:pt x="2051506" y="30993"/>
                  <a:pt x="2027200" y="37070"/>
                </a:cubicBezTo>
                <a:cubicBezTo>
                  <a:pt x="2001927" y="43388"/>
                  <a:pt x="1978755" y="57501"/>
                  <a:pt x="1953059" y="61784"/>
                </a:cubicBezTo>
                <a:cubicBezTo>
                  <a:pt x="1904136" y="69938"/>
                  <a:pt x="1854205" y="70021"/>
                  <a:pt x="1804778" y="74140"/>
                </a:cubicBezTo>
                <a:cubicBezTo>
                  <a:pt x="1792421" y="78259"/>
                  <a:pt x="1780733" y="86497"/>
                  <a:pt x="1767708" y="86497"/>
                </a:cubicBezTo>
                <a:cubicBezTo>
                  <a:pt x="1711702" y="86497"/>
                  <a:pt x="1719614" y="69072"/>
                  <a:pt x="1681211" y="37070"/>
                </a:cubicBezTo>
                <a:cubicBezTo>
                  <a:pt x="1669802" y="27563"/>
                  <a:pt x="1656497" y="20595"/>
                  <a:pt x="1644140" y="12357"/>
                </a:cubicBezTo>
                <a:cubicBezTo>
                  <a:pt x="1408072" y="26243"/>
                  <a:pt x="1500618" y="2532"/>
                  <a:pt x="1359935" y="49427"/>
                </a:cubicBezTo>
                <a:lnTo>
                  <a:pt x="1248724" y="86497"/>
                </a:lnTo>
                <a:lnTo>
                  <a:pt x="1211654" y="98854"/>
                </a:lnTo>
                <a:lnTo>
                  <a:pt x="1137513" y="74140"/>
                </a:lnTo>
                <a:lnTo>
                  <a:pt x="1100443" y="61784"/>
                </a:lnTo>
                <a:cubicBezTo>
                  <a:pt x="1022184" y="65903"/>
                  <a:pt x="942511" y="58771"/>
                  <a:pt x="865665" y="74140"/>
                </a:cubicBezTo>
                <a:cubicBezTo>
                  <a:pt x="836540" y="79965"/>
                  <a:pt x="821198" y="122277"/>
                  <a:pt x="791524" y="123567"/>
                </a:cubicBezTo>
                <a:lnTo>
                  <a:pt x="507319" y="135924"/>
                </a:lnTo>
                <a:cubicBezTo>
                  <a:pt x="482605" y="152400"/>
                  <a:pt x="461356" y="175958"/>
                  <a:pt x="433178" y="185351"/>
                </a:cubicBezTo>
                <a:cubicBezTo>
                  <a:pt x="390582" y="199550"/>
                  <a:pt x="412584" y="216243"/>
                  <a:pt x="408465" y="222422"/>
                </a:cubicBezTo>
                <a:close/>
              </a:path>
            </a:pathLst>
          </a:custGeom>
          <a:solidFill>
            <a:srgbClr val="DEF5FA">
              <a:alpha val="50196"/>
            </a:srgbClr>
          </a:solidFill>
          <a:ln w="38100">
            <a:solidFill>
              <a:schemeClr val="accent4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5263978" y="86497"/>
            <a:ext cx="3793525" cy="6651731"/>
          </a:xfrm>
          <a:custGeom>
            <a:avLst/>
            <a:gdLst>
              <a:gd name="connsiteX0" fmla="*/ 1421027 w 3793525"/>
              <a:gd name="connsiteY0" fmla="*/ 37071 h 6651731"/>
              <a:gd name="connsiteX1" fmla="*/ 1421027 w 3793525"/>
              <a:gd name="connsiteY1" fmla="*/ 37071 h 6651731"/>
              <a:gd name="connsiteX2" fmla="*/ 1544595 w 3793525"/>
              <a:gd name="connsiteY2" fmla="*/ 24714 h 6651731"/>
              <a:gd name="connsiteX3" fmla="*/ 1754660 w 3793525"/>
              <a:gd name="connsiteY3" fmla="*/ 0 h 6651731"/>
              <a:gd name="connsiteX4" fmla="*/ 1890584 w 3793525"/>
              <a:gd name="connsiteY4" fmla="*/ 12357 h 6651731"/>
              <a:gd name="connsiteX5" fmla="*/ 1927654 w 3793525"/>
              <a:gd name="connsiteY5" fmla="*/ 24714 h 6651731"/>
              <a:gd name="connsiteX6" fmla="*/ 2162433 w 3793525"/>
              <a:gd name="connsiteY6" fmla="*/ 37071 h 6651731"/>
              <a:gd name="connsiteX7" fmla="*/ 2533136 w 3793525"/>
              <a:gd name="connsiteY7" fmla="*/ 74141 h 6651731"/>
              <a:gd name="connsiteX8" fmla="*/ 2619633 w 3793525"/>
              <a:gd name="connsiteY8" fmla="*/ 98854 h 6651731"/>
              <a:gd name="connsiteX9" fmla="*/ 2669060 w 3793525"/>
              <a:gd name="connsiteY9" fmla="*/ 123568 h 6651731"/>
              <a:gd name="connsiteX10" fmla="*/ 2743200 w 3793525"/>
              <a:gd name="connsiteY10" fmla="*/ 148281 h 6651731"/>
              <a:gd name="connsiteX11" fmla="*/ 2780271 w 3793525"/>
              <a:gd name="connsiteY11" fmla="*/ 160638 h 6651731"/>
              <a:gd name="connsiteX12" fmla="*/ 2854411 w 3793525"/>
              <a:gd name="connsiteY12" fmla="*/ 172995 h 6651731"/>
              <a:gd name="connsiteX13" fmla="*/ 2903838 w 3793525"/>
              <a:gd name="connsiteY13" fmla="*/ 197708 h 6651731"/>
              <a:gd name="connsiteX14" fmla="*/ 2965622 w 3793525"/>
              <a:gd name="connsiteY14" fmla="*/ 210065 h 6651731"/>
              <a:gd name="connsiteX15" fmla="*/ 3039763 w 3793525"/>
              <a:gd name="connsiteY15" fmla="*/ 234779 h 6651731"/>
              <a:gd name="connsiteX16" fmla="*/ 3113903 w 3793525"/>
              <a:gd name="connsiteY16" fmla="*/ 259492 h 6651731"/>
              <a:gd name="connsiteX17" fmla="*/ 3188044 w 3793525"/>
              <a:gd name="connsiteY17" fmla="*/ 321276 h 6651731"/>
              <a:gd name="connsiteX18" fmla="*/ 3225114 w 3793525"/>
              <a:gd name="connsiteY18" fmla="*/ 407773 h 6651731"/>
              <a:gd name="connsiteX19" fmla="*/ 3237471 w 3793525"/>
              <a:gd name="connsiteY19" fmla="*/ 457200 h 6651731"/>
              <a:gd name="connsiteX20" fmla="*/ 3311611 w 3793525"/>
              <a:gd name="connsiteY20" fmla="*/ 531341 h 6651731"/>
              <a:gd name="connsiteX21" fmla="*/ 3348681 w 3793525"/>
              <a:gd name="connsiteY21" fmla="*/ 568411 h 6651731"/>
              <a:gd name="connsiteX22" fmla="*/ 3373395 w 3793525"/>
              <a:gd name="connsiteY22" fmla="*/ 605481 h 6651731"/>
              <a:gd name="connsiteX23" fmla="*/ 3459892 w 3793525"/>
              <a:gd name="connsiteY23" fmla="*/ 679622 h 6651731"/>
              <a:gd name="connsiteX24" fmla="*/ 3484606 w 3793525"/>
              <a:gd name="connsiteY24" fmla="*/ 716692 h 6651731"/>
              <a:gd name="connsiteX25" fmla="*/ 3509319 w 3793525"/>
              <a:gd name="connsiteY25" fmla="*/ 803189 h 6651731"/>
              <a:gd name="connsiteX26" fmla="*/ 3521676 w 3793525"/>
              <a:gd name="connsiteY26" fmla="*/ 840260 h 6651731"/>
              <a:gd name="connsiteX27" fmla="*/ 3534033 w 3793525"/>
              <a:gd name="connsiteY27" fmla="*/ 889687 h 6651731"/>
              <a:gd name="connsiteX28" fmla="*/ 3571103 w 3793525"/>
              <a:gd name="connsiteY28" fmla="*/ 963827 h 6651731"/>
              <a:gd name="connsiteX29" fmla="*/ 3608173 w 3793525"/>
              <a:gd name="connsiteY29" fmla="*/ 1000898 h 6651731"/>
              <a:gd name="connsiteX30" fmla="*/ 3632887 w 3793525"/>
              <a:gd name="connsiteY30" fmla="*/ 1037968 h 6651731"/>
              <a:gd name="connsiteX31" fmla="*/ 3707027 w 3793525"/>
              <a:gd name="connsiteY31" fmla="*/ 1112108 h 6651731"/>
              <a:gd name="connsiteX32" fmla="*/ 3731741 w 3793525"/>
              <a:gd name="connsiteY32" fmla="*/ 1297460 h 6651731"/>
              <a:gd name="connsiteX33" fmla="*/ 3744098 w 3793525"/>
              <a:gd name="connsiteY33" fmla="*/ 1371600 h 6651731"/>
              <a:gd name="connsiteX34" fmla="*/ 3781168 w 3793525"/>
              <a:gd name="connsiteY34" fmla="*/ 1396314 h 6651731"/>
              <a:gd name="connsiteX35" fmla="*/ 3793525 w 3793525"/>
              <a:gd name="connsiteY35" fmla="*/ 1445741 h 6651731"/>
              <a:gd name="connsiteX36" fmla="*/ 3768811 w 3793525"/>
              <a:gd name="connsiteY36" fmla="*/ 1680519 h 6651731"/>
              <a:gd name="connsiteX37" fmla="*/ 3756454 w 3793525"/>
              <a:gd name="connsiteY37" fmla="*/ 2026508 h 6651731"/>
              <a:gd name="connsiteX38" fmla="*/ 3731741 w 3793525"/>
              <a:gd name="connsiteY38" fmla="*/ 2137719 h 6651731"/>
              <a:gd name="connsiteX39" fmla="*/ 3707027 w 3793525"/>
              <a:gd name="connsiteY39" fmla="*/ 2248930 h 6651731"/>
              <a:gd name="connsiteX40" fmla="*/ 3669957 w 3793525"/>
              <a:gd name="connsiteY40" fmla="*/ 2372498 h 6651731"/>
              <a:gd name="connsiteX41" fmla="*/ 3645244 w 3793525"/>
              <a:gd name="connsiteY41" fmla="*/ 2421925 h 6651731"/>
              <a:gd name="connsiteX42" fmla="*/ 3608173 w 3793525"/>
              <a:gd name="connsiteY42" fmla="*/ 2496065 h 6651731"/>
              <a:gd name="connsiteX43" fmla="*/ 3595817 w 3793525"/>
              <a:gd name="connsiteY43" fmla="*/ 2533135 h 6651731"/>
              <a:gd name="connsiteX44" fmla="*/ 3583460 w 3793525"/>
              <a:gd name="connsiteY44" fmla="*/ 2582562 h 6651731"/>
              <a:gd name="connsiteX45" fmla="*/ 3558746 w 3793525"/>
              <a:gd name="connsiteY45" fmla="*/ 2631989 h 6651731"/>
              <a:gd name="connsiteX46" fmla="*/ 3546390 w 3793525"/>
              <a:gd name="connsiteY46" fmla="*/ 2792627 h 6651731"/>
              <a:gd name="connsiteX47" fmla="*/ 3534033 w 3793525"/>
              <a:gd name="connsiteY47" fmla="*/ 2829698 h 6651731"/>
              <a:gd name="connsiteX48" fmla="*/ 3496963 w 3793525"/>
              <a:gd name="connsiteY48" fmla="*/ 2866768 h 6651731"/>
              <a:gd name="connsiteX49" fmla="*/ 3484606 w 3793525"/>
              <a:gd name="connsiteY49" fmla="*/ 2903838 h 6651731"/>
              <a:gd name="connsiteX50" fmla="*/ 3534033 w 3793525"/>
              <a:gd name="connsiteY50" fmla="*/ 3039762 h 6651731"/>
              <a:gd name="connsiteX51" fmla="*/ 3546390 w 3793525"/>
              <a:gd name="connsiteY51" fmla="*/ 3113903 h 6651731"/>
              <a:gd name="connsiteX52" fmla="*/ 3571103 w 3793525"/>
              <a:gd name="connsiteY52" fmla="*/ 3188044 h 6651731"/>
              <a:gd name="connsiteX53" fmla="*/ 3583460 w 3793525"/>
              <a:gd name="connsiteY53" fmla="*/ 3286898 h 6651731"/>
              <a:gd name="connsiteX54" fmla="*/ 3595817 w 3793525"/>
              <a:gd name="connsiteY54" fmla="*/ 3323968 h 6651731"/>
              <a:gd name="connsiteX55" fmla="*/ 3608173 w 3793525"/>
              <a:gd name="connsiteY55" fmla="*/ 3385752 h 6651731"/>
              <a:gd name="connsiteX56" fmla="*/ 3595817 w 3793525"/>
              <a:gd name="connsiteY56" fmla="*/ 3484606 h 6651731"/>
              <a:gd name="connsiteX57" fmla="*/ 3571103 w 3793525"/>
              <a:gd name="connsiteY57" fmla="*/ 3558746 h 6651731"/>
              <a:gd name="connsiteX58" fmla="*/ 3595817 w 3793525"/>
              <a:gd name="connsiteY58" fmla="*/ 3719384 h 6651731"/>
              <a:gd name="connsiteX59" fmla="*/ 3620530 w 3793525"/>
              <a:gd name="connsiteY59" fmla="*/ 3756454 h 6651731"/>
              <a:gd name="connsiteX60" fmla="*/ 3645244 w 3793525"/>
              <a:gd name="connsiteY60" fmla="*/ 3830595 h 6651731"/>
              <a:gd name="connsiteX61" fmla="*/ 3669957 w 3793525"/>
              <a:gd name="connsiteY61" fmla="*/ 4102444 h 6651731"/>
              <a:gd name="connsiteX62" fmla="*/ 3719384 w 3793525"/>
              <a:gd name="connsiteY62" fmla="*/ 4188941 h 6651731"/>
              <a:gd name="connsiteX63" fmla="*/ 3756454 w 3793525"/>
              <a:gd name="connsiteY63" fmla="*/ 4263081 h 6651731"/>
              <a:gd name="connsiteX64" fmla="*/ 3768811 w 3793525"/>
              <a:gd name="connsiteY64" fmla="*/ 4707925 h 6651731"/>
              <a:gd name="connsiteX65" fmla="*/ 3781168 w 3793525"/>
              <a:gd name="connsiteY65" fmla="*/ 4757352 h 6651731"/>
              <a:gd name="connsiteX66" fmla="*/ 3768811 w 3793525"/>
              <a:gd name="connsiteY66" fmla="*/ 5313406 h 6651731"/>
              <a:gd name="connsiteX67" fmla="*/ 3731741 w 3793525"/>
              <a:gd name="connsiteY67" fmla="*/ 5399903 h 6651731"/>
              <a:gd name="connsiteX68" fmla="*/ 3682314 w 3793525"/>
              <a:gd name="connsiteY68" fmla="*/ 5474044 h 6651731"/>
              <a:gd name="connsiteX69" fmla="*/ 3669957 w 3793525"/>
              <a:gd name="connsiteY69" fmla="*/ 5511114 h 6651731"/>
              <a:gd name="connsiteX70" fmla="*/ 3632887 w 3793525"/>
              <a:gd name="connsiteY70" fmla="*/ 5585254 h 6651731"/>
              <a:gd name="connsiteX71" fmla="*/ 3620530 w 3793525"/>
              <a:gd name="connsiteY71" fmla="*/ 5671752 h 6651731"/>
              <a:gd name="connsiteX72" fmla="*/ 3608173 w 3793525"/>
              <a:gd name="connsiteY72" fmla="*/ 5807676 h 6651731"/>
              <a:gd name="connsiteX73" fmla="*/ 3595817 w 3793525"/>
              <a:gd name="connsiteY73" fmla="*/ 5844746 h 6651731"/>
              <a:gd name="connsiteX74" fmla="*/ 3583460 w 3793525"/>
              <a:gd name="connsiteY74" fmla="*/ 5894173 h 6651731"/>
              <a:gd name="connsiteX75" fmla="*/ 3534033 w 3793525"/>
              <a:gd name="connsiteY75" fmla="*/ 5968314 h 6651731"/>
              <a:gd name="connsiteX76" fmla="*/ 3509319 w 3793525"/>
              <a:gd name="connsiteY76" fmla="*/ 6005384 h 6651731"/>
              <a:gd name="connsiteX77" fmla="*/ 3496963 w 3793525"/>
              <a:gd name="connsiteY77" fmla="*/ 6042454 h 6651731"/>
              <a:gd name="connsiteX78" fmla="*/ 3447536 w 3793525"/>
              <a:gd name="connsiteY78" fmla="*/ 6116595 h 6651731"/>
              <a:gd name="connsiteX79" fmla="*/ 3435179 w 3793525"/>
              <a:gd name="connsiteY79" fmla="*/ 6166022 h 6651731"/>
              <a:gd name="connsiteX80" fmla="*/ 3361038 w 3793525"/>
              <a:gd name="connsiteY80" fmla="*/ 6240162 h 6651731"/>
              <a:gd name="connsiteX81" fmla="*/ 3336325 w 3793525"/>
              <a:gd name="connsiteY81" fmla="*/ 6277233 h 6651731"/>
              <a:gd name="connsiteX82" fmla="*/ 3299254 w 3793525"/>
              <a:gd name="connsiteY82" fmla="*/ 6289589 h 6651731"/>
              <a:gd name="connsiteX83" fmla="*/ 3212757 w 3793525"/>
              <a:gd name="connsiteY83" fmla="*/ 6339017 h 6651731"/>
              <a:gd name="connsiteX84" fmla="*/ 3138617 w 3793525"/>
              <a:gd name="connsiteY84" fmla="*/ 6400800 h 6651731"/>
              <a:gd name="connsiteX85" fmla="*/ 3101546 w 3793525"/>
              <a:gd name="connsiteY85" fmla="*/ 6413157 h 6651731"/>
              <a:gd name="connsiteX86" fmla="*/ 3064476 w 3793525"/>
              <a:gd name="connsiteY86" fmla="*/ 6437871 h 6651731"/>
              <a:gd name="connsiteX87" fmla="*/ 2879125 w 3793525"/>
              <a:gd name="connsiteY87" fmla="*/ 6462584 h 6651731"/>
              <a:gd name="connsiteX88" fmla="*/ 2743200 w 3793525"/>
              <a:gd name="connsiteY88" fmla="*/ 6499654 h 6651731"/>
              <a:gd name="connsiteX89" fmla="*/ 2681417 w 3793525"/>
              <a:gd name="connsiteY89" fmla="*/ 6512011 h 6651731"/>
              <a:gd name="connsiteX90" fmla="*/ 2607276 w 3793525"/>
              <a:gd name="connsiteY90" fmla="*/ 6549081 h 6651731"/>
              <a:gd name="connsiteX91" fmla="*/ 2570206 w 3793525"/>
              <a:gd name="connsiteY91" fmla="*/ 6561438 h 6651731"/>
              <a:gd name="connsiteX92" fmla="*/ 2471352 w 3793525"/>
              <a:gd name="connsiteY92" fmla="*/ 6586152 h 6651731"/>
              <a:gd name="connsiteX93" fmla="*/ 2384854 w 3793525"/>
              <a:gd name="connsiteY93" fmla="*/ 6610865 h 6651731"/>
              <a:gd name="connsiteX94" fmla="*/ 2347784 w 3793525"/>
              <a:gd name="connsiteY94" fmla="*/ 6635579 h 6651731"/>
              <a:gd name="connsiteX95" fmla="*/ 2113006 w 3793525"/>
              <a:gd name="connsiteY95" fmla="*/ 6635579 h 6651731"/>
              <a:gd name="connsiteX96" fmla="*/ 1322173 w 3793525"/>
              <a:gd name="connsiteY96" fmla="*/ 6623222 h 6651731"/>
              <a:gd name="connsiteX97" fmla="*/ 1285103 w 3793525"/>
              <a:gd name="connsiteY97" fmla="*/ 6610865 h 6651731"/>
              <a:gd name="connsiteX98" fmla="*/ 1248033 w 3793525"/>
              <a:gd name="connsiteY98" fmla="*/ 6586152 h 6651731"/>
              <a:gd name="connsiteX99" fmla="*/ 1198606 w 3793525"/>
              <a:gd name="connsiteY99" fmla="*/ 6573795 h 6651731"/>
              <a:gd name="connsiteX100" fmla="*/ 1124465 w 3793525"/>
              <a:gd name="connsiteY100" fmla="*/ 6549081 h 6651731"/>
              <a:gd name="connsiteX101" fmla="*/ 1087395 w 3793525"/>
              <a:gd name="connsiteY101" fmla="*/ 6524368 h 6651731"/>
              <a:gd name="connsiteX102" fmla="*/ 976184 w 3793525"/>
              <a:gd name="connsiteY102" fmla="*/ 6474941 h 6651731"/>
              <a:gd name="connsiteX103" fmla="*/ 939114 w 3793525"/>
              <a:gd name="connsiteY103" fmla="*/ 6400800 h 6651731"/>
              <a:gd name="connsiteX104" fmla="*/ 877330 w 3793525"/>
              <a:gd name="connsiteY104" fmla="*/ 6376087 h 6651731"/>
              <a:gd name="connsiteX105" fmla="*/ 840260 w 3793525"/>
              <a:gd name="connsiteY105" fmla="*/ 6351373 h 6651731"/>
              <a:gd name="connsiteX106" fmla="*/ 803190 w 3793525"/>
              <a:gd name="connsiteY106" fmla="*/ 6339017 h 6651731"/>
              <a:gd name="connsiteX107" fmla="*/ 741406 w 3793525"/>
              <a:gd name="connsiteY107" fmla="*/ 6314303 h 6651731"/>
              <a:gd name="connsiteX108" fmla="*/ 704336 w 3793525"/>
              <a:gd name="connsiteY108" fmla="*/ 6289589 h 6651731"/>
              <a:gd name="connsiteX109" fmla="*/ 679622 w 3793525"/>
              <a:gd name="connsiteY109" fmla="*/ 6203092 h 6651731"/>
              <a:gd name="connsiteX110" fmla="*/ 630195 w 3793525"/>
              <a:gd name="connsiteY110" fmla="*/ 6128952 h 6651731"/>
              <a:gd name="connsiteX111" fmla="*/ 580768 w 3793525"/>
              <a:gd name="connsiteY111" fmla="*/ 6091881 h 6651731"/>
              <a:gd name="connsiteX112" fmla="*/ 543698 w 3793525"/>
              <a:gd name="connsiteY112" fmla="*/ 6067168 h 6651731"/>
              <a:gd name="connsiteX113" fmla="*/ 469557 w 3793525"/>
              <a:gd name="connsiteY113" fmla="*/ 5993027 h 6651731"/>
              <a:gd name="connsiteX114" fmla="*/ 457200 w 3793525"/>
              <a:gd name="connsiteY114" fmla="*/ 5955957 h 6651731"/>
              <a:gd name="connsiteX115" fmla="*/ 370703 w 3793525"/>
              <a:gd name="connsiteY115" fmla="*/ 5832389 h 6651731"/>
              <a:gd name="connsiteX116" fmla="*/ 284206 w 3793525"/>
              <a:gd name="connsiteY116" fmla="*/ 5745892 h 6651731"/>
              <a:gd name="connsiteX117" fmla="*/ 210065 w 3793525"/>
              <a:gd name="connsiteY117" fmla="*/ 5684108 h 6651731"/>
              <a:gd name="connsiteX118" fmla="*/ 185352 w 3793525"/>
              <a:gd name="connsiteY118" fmla="*/ 5647038 h 6651731"/>
              <a:gd name="connsiteX119" fmla="*/ 148281 w 3793525"/>
              <a:gd name="connsiteY119" fmla="*/ 5560541 h 6651731"/>
              <a:gd name="connsiteX120" fmla="*/ 111211 w 3793525"/>
              <a:gd name="connsiteY120" fmla="*/ 5511114 h 6651731"/>
              <a:gd name="connsiteX121" fmla="*/ 61784 w 3793525"/>
              <a:gd name="connsiteY121" fmla="*/ 5412260 h 6651731"/>
              <a:gd name="connsiteX122" fmla="*/ 49427 w 3793525"/>
              <a:gd name="connsiteY122" fmla="*/ 4917989 h 6651731"/>
              <a:gd name="connsiteX123" fmla="*/ 37071 w 3793525"/>
              <a:gd name="connsiteY123" fmla="*/ 4868562 h 6651731"/>
              <a:gd name="connsiteX124" fmla="*/ 0 w 3793525"/>
              <a:gd name="connsiteY124" fmla="*/ 4757352 h 6651731"/>
              <a:gd name="connsiteX125" fmla="*/ 12357 w 3793525"/>
              <a:gd name="connsiteY125" fmla="*/ 4522573 h 6651731"/>
              <a:gd name="connsiteX126" fmla="*/ 24714 w 3793525"/>
              <a:gd name="connsiteY126" fmla="*/ 4448433 h 6651731"/>
              <a:gd name="connsiteX127" fmla="*/ 49427 w 3793525"/>
              <a:gd name="connsiteY127" fmla="*/ 4127157 h 6651731"/>
              <a:gd name="connsiteX128" fmla="*/ 61784 w 3793525"/>
              <a:gd name="connsiteY128" fmla="*/ 4053017 h 6651731"/>
              <a:gd name="connsiteX129" fmla="*/ 74141 w 3793525"/>
              <a:gd name="connsiteY129" fmla="*/ 4003589 h 6651731"/>
              <a:gd name="connsiteX130" fmla="*/ 148281 w 3793525"/>
              <a:gd name="connsiteY130" fmla="*/ 3929449 h 6651731"/>
              <a:gd name="connsiteX131" fmla="*/ 160638 w 3793525"/>
              <a:gd name="connsiteY131" fmla="*/ 3892379 h 6651731"/>
              <a:gd name="connsiteX132" fmla="*/ 271849 w 3793525"/>
              <a:gd name="connsiteY132" fmla="*/ 3793525 h 6651731"/>
              <a:gd name="connsiteX133" fmla="*/ 321276 w 3793525"/>
              <a:gd name="connsiteY133" fmla="*/ 3744098 h 6651731"/>
              <a:gd name="connsiteX134" fmla="*/ 358346 w 3793525"/>
              <a:gd name="connsiteY134" fmla="*/ 3719384 h 6651731"/>
              <a:gd name="connsiteX135" fmla="*/ 395417 w 3793525"/>
              <a:gd name="connsiteY135" fmla="*/ 3669957 h 6651731"/>
              <a:gd name="connsiteX136" fmla="*/ 469557 w 3793525"/>
              <a:gd name="connsiteY136" fmla="*/ 3595817 h 6651731"/>
              <a:gd name="connsiteX137" fmla="*/ 556054 w 3793525"/>
              <a:gd name="connsiteY137" fmla="*/ 3496962 h 6651731"/>
              <a:gd name="connsiteX138" fmla="*/ 593125 w 3793525"/>
              <a:gd name="connsiteY138" fmla="*/ 3410465 h 6651731"/>
              <a:gd name="connsiteX139" fmla="*/ 617838 w 3793525"/>
              <a:gd name="connsiteY139" fmla="*/ 3336325 h 6651731"/>
              <a:gd name="connsiteX140" fmla="*/ 630195 w 3793525"/>
              <a:gd name="connsiteY140" fmla="*/ 3299254 h 6651731"/>
              <a:gd name="connsiteX141" fmla="*/ 642552 w 3793525"/>
              <a:gd name="connsiteY141" fmla="*/ 3262184 h 6651731"/>
              <a:gd name="connsiteX142" fmla="*/ 654908 w 3793525"/>
              <a:gd name="connsiteY142" fmla="*/ 3212757 h 6651731"/>
              <a:gd name="connsiteX143" fmla="*/ 679622 w 3793525"/>
              <a:gd name="connsiteY143" fmla="*/ 3138617 h 6651731"/>
              <a:gd name="connsiteX144" fmla="*/ 667265 w 3793525"/>
              <a:gd name="connsiteY144" fmla="*/ 2916195 h 6651731"/>
              <a:gd name="connsiteX145" fmla="*/ 654908 w 3793525"/>
              <a:gd name="connsiteY145" fmla="*/ 2866768 h 6651731"/>
              <a:gd name="connsiteX146" fmla="*/ 630195 w 3793525"/>
              <a:gd name="connsiteY146" fmla="*/ 2767914 h 6651731"/>
              <a:gd name="connsiteX147" fmla="*/ 630195 w 3793525"/>
              <a:gd name="connsiteY147" fmla="*/ 2335427 h 6651731"/>
              <a:gd name="connsiteX148" fmla="*/ 617838 w 3793525"/>
              <a:gd name="connsiteY148" fmla="*/ 2286000 h 6651731"/>
              <a:gd name="connsiteX149" fmla="*/ 568411 w 3793525"/>
              <a:gd name="connsiteY149" fmla="*/ 2199503 h 6651731"/>
              <a:gd name="connsiteX150" fmla="*/ 556054 w 3793525"/>
              <a:gd name="connsiteY150" fmla="*/ 2162433 h 6651731"/>
              <a:gd name="connsiteX151" fmla="*/ 518984 w 3793525"/>
              <a:gd name="connsiteY151" fmla="*/ 2125362 h 6651731"/>
              <a:gd name="connsiteX152" fmla="*/ 494271 w 3793525"/>
              <a:gd name="connsiteY152" fmla="*/ 2088292 h 6651731"/>
              <a:gd name="connsiteX153" fmla="*/ 469557 w 3793525"/>
              <a:gd name="connsiteY153" fmla="*/ 1902941 h 6651731"/>
              <a:gd name="connsiteX154" fmla="*/ 444844 w 3793525"/>
              <a:gd name="connsiteY154" fmla="*/ 1433384 h 6651731"/>
              <a:gd name="connsiteX155" fmla="*/ 457200 w 3793525"/>
              <a:gd name="connsiteY155" fmla="*/ 1087395 h 6651731"/>
              <a:gd name="connsiteX156" fmla="*/ 481914 w 3793525"/>
              <a:gd name="connsiteY156" fmla="*/ 1025611 h 6651731"/>
              <a:gd name="connsiteX157" fmla="*/ 494271 w 3793525"/>
              <a:gd name="connsiteY157" fmla="*/ 963827 h 6651731"/>
              <a:gd name="connsiteX158" fmla="*/ 518984 w 3793525"/>
              <a:gd name="connsiteY158" fmla="*/ 889687 h 6651731"/>
              <a:gd name="connsiteX159" fmla="*/ 531341 w 3793525"/>
              <a:gd name="connsiteY159" fmla="*/ 840260 h 6651731"/>
              <a:gd name="connsiteX160" fmla="*/ 605481 w 3793525"/>
              <a:gd name="connsiteY160" fmla="*/ 815546 h 6651731"/>
              <a:gd name="connsiteX161" fmla="*/ 642552 w 3793525"/>
              <a:gd name="connsiteY161" fmla="*/ 766119 h 6651731"/>
              <a:gd name="connsiteX162" fmla="*/ 716692 w 3793525"/>
              <a:gd name="connsiteY162" fmla="*/ 654908 h 6651731"/>
              <a:gd name="connsiteX163" fmla="*/ 803190 w 3793525"/>
              <a:gd name="connsiteY163" fmla="*/ 543698 h 6651731"/>
              <a:gd name="connsiteX164" fmla="*/ 815546 w 3793525"/>
              <a:gd name="connsiteY164" fmla="*/ 506627 h 6651731"/>
              <a:gd name="connsiteX165" fmla="*/ 902044 w 3793525"/>
              <a:gd name="connsiteY165" fmla="*/ 457200 h 6651731"/>
              <a:gd name="connsiteX166" fmla="*/ 1000898 w 3793525"/>
              <a:gd name="connsiteY166" fmla="*/ 345989 h 6651731"/>
              <a:gd name="connsiteX167" fmla="*/ 1013254 w 3793525"/>
              <a:gd name="connsiteY167" fmla="*/ 308919 h 6651731"/>
              <a:gd name="connsiteX168" fmla="*/ 1099752 w 3793525"/>
              <a:gd name="connsiteY168" fmla="*/ 210065 h 6651731"/>
              <a:gd name="connsiteX169" fmla="*/ 1136822 w 3793525"/>
              <a:gd name="connsiteY169" fmla="*/ 197708 h 6651731"/>
              <a:gd name="connsiteX170" fmla="*/ 1173892 w 3793525"/>
              <a:gd name="connsiteY170" fmla="*/ 148281 h 6651731"/>
              <a:gd name="connsiteX171" fmla="*/ 1198606 w 3793525"/>
              <a:gd name="connsiteY171" fmla="*/ 111211 h 6651731"/>
              <a:gd name="connsiteX172" fmla="*/ 1285103 w 3793525"/>
              <a:gd name="connsiteY172" fmla="*/ 86498 h 6651731"/>
              <a:gd name="connsiteX173" fmla="*/ 1359244 w 3793525"/>
              <a:gd name="connsiteY173" fmla="*/ 49427 h 6651731"/>
              <a:gd name="connsiteX174" fmla="*/ 1396314 w 3793525"/>
              <a:gd name="connsiteY174" fmla="*/ 37071 h 6651731"/>
              <a:gd name="connsiteX175" fmla="*/ 1421027 w 3793525"/>
              <a:gd name="connsiteY175" fmla="*/ 37071 h 665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793525" h="6651731">
                <a:moveTo>
                  <a:pt x="1421027" y="37071"/>
                </a:moveTo>
                <a:lnTo>
                  <a:pt x="1421027" y="37071"/>
                </a:lnTo>
                <a:lnTo>
                  <a:pt x="1544595" y="24714"/>
                </a:lnTo>
                <a:cubicBezTo>
                  <a:pt x="1739438" y="8477"/>
                  <a:pt x="1660750" y="31304"/>
                  <a:pt x="1754660" y="0"/>
                </a:cubicBezTo>
                <a:cubicBezTo>
                  <a:pt x="1799968" y="4119"/>
                  <a:pt x="1845546" y="5923"/>
                  <a:pt x="1890584" y="12357"/>
                </a:cubicBezTo>
                <a:cubicBezTo>
                  <a:pt x="1903478" y="14199"/>
                  <a:pt x="1914682" y="23535"/>
                  <a:pt x="1927654" y="24714"/>
                </a:cubicBezTo>
                <a:cubicBezTo>
                  <a:pt x="2005700" y="31809"/>
                  <a:pt x="2084173" y="32952"/>
                  <a:pt x="2162433" y="37071"/>
                </a:cubicBezTo>
                <a:cubicBezTo>
                  <a:pt x="2330436" y="93071"/>
                  <a:pt x="2210545" y="60700"/>
                  <a:pt x="2533136" y="74141"/>
                </a:cubicBezTo>
                <a:cubicBezTo>
                  <a:pt x="2558210" y="80410"/>
                  <a:pt x="2594821" y="88220"/>
                  <a:pt x="2619633" y="98854"/>
                </a:cubicBezTo>
                <a:cubicBezTo>
                  <a:pt x="2636564" y="106110"/>
                  <a:pt x="2651957" y="116727"/>
                  <a:pt x="2669060" y="123568"/>
                </a:cubicBezTo>
                <a:cubicBezTo>
                  <a:pt x="2693247" y="133243"/>
                  <a:pt x="2718487" y="140043"/>
                  <a:pt x="2743200" y="148281"/>
                </a:cubicBezTo>
                <a:cubicBezTo>
                  <a:pt x="2755557" y="152400"/>
                  <a:pt x="2767423" y="158497"/>
                  <a:pt x="2780271" y="160638"/>
                </a:cubicBezTo>
                <a:lnTo>
                  <a:pt x="2854411" y="172995"/>
                </a:lnTo>
                <a:cubicBezTo>
                  <a:pt x="2870887" y="181233"/>
                  <a:pt x="2886363" y="191883"/>
                  <a:pt x="2903838" y="197708"/>
                </a:cubicBezTo>
                <a:cubicBezTo>
                  <a:pt x="2923763" y="204350"/>
                  <a:pt x="2945360" y="204539"/>
                  <a:pt x="2965622" y="210065"/>
                </a:cubicBezTo>
                <a:cubicBezTo>
                  <a:pt x="2990755" y="216919"/>
                  <a:pt x="3015049" y="226541"/>
                  <a:pt x="3039763" y="234779"/>
                </a:cubicBezTo>
                <a:cubicBezTo>
                  <a:pt x="3039768" y="234781"/>
                  <a:pt x="3113899" y="259489"/>
                  <a:pt x="3113903" y="259492"/>
                </a:cubicBezTo>
                <a:cubicBezTo>
                  <a:pt x="3165513" y="293900"/>
                  <a:pt x="3140472" y="273705"/>
                  <a:pt x="3188044" y="321276"/>
                </a:cubicBezTo>
                <a:cubicBezTo>
                  <a:pt x="3210010" y="365209"/>
                  <a:pt x="3212993" y="365351"/>
                  <a:pt x="3225114" y="407773"/>
                </a:cubicBezTo>
                <a:cubicBezTo>
                  <a:pt x="3229780" y="424102"/>
                  <a:pt x="3227732" y="443287"/>
                  <a:pt x="3237471" y="457200"/>
                </a:cubicBezTo>
                <a:cubicBezTo>
                  <a:pt x="3257514" y="485832"/>
                  <a:pt x="3286898" y="506627"/>
                  <a:pt x="3311611" y="531341"/>
                </a:cubicBezTo>
                <a:cubicBezTo>
                  <a:pt x="3323968" y="543698"/>
                  <a:pt x="3338987" y="553871"/>
                  <a:pt x="3348681" y="568411"/>
                </a:cubicBezTo>
                <a:cubicBezTo>
                  <a:pt x="3356919" y="580768"/>
                  <a:pt x="3362894" y="594980"/>
                  <a:pt x="3373395" y="605481"/>
                </a:cubicBezTo>
                <a:cubicBezTo>
                  <a:pt x="3455210" y="687296"/>
                  <a:pt x="3392640" y="598920"/>
                  <a:pt x="3459892" y="679622"/>
                </a:cubicBezTo>
                <a:cubicBezTo>
                  <a:pt x="3469399" y="691031"/>
                  <a:pt x="3477964" y="703409"/>
                  <a:pt x="3484606" y="716692"/>
                </a:cubicBezTo>
                <a:cubicBezTo>
                  <a:pt x="3494484" y="736447"/>
                  <a:pt x="3504039" y="784708"/>
                  <a:pt x="3509319" y="803189"/>
                </a:cubicBezTo>
                <a:cubicBezTo>
                  <a:pt x="3512897" y="815713"/>
                  <a:pt x="3518098" y="827736"/>
                  <a:pt x="3521676" y="840260"/>
                </a:cubicBezTo>
                <a:cubicBezTo>
                  <a:pt x="3526342" y="856589"/>
                  <a:pt x="3529367" y="873358"/>
                  <a:pt x="3534033" y="889687"/>
                </a:cubicBezTo>
                <a:cubicBezTo>
                  <a:pt x="3543725" y="923609"/>
                  <a:pt x="3547558" y="935573"/>
                  <a:pt x="3571103" y="963827"/>
                </a:cubicBezTo>
                <a:cubicBezTo>
                  <a:pt x="3582290" y="977252"/>
                  <a:pt x="3596986" y="987473"/>
                  <a:pt x="3608173" y="1000898"/>
                </a:cubicBezTo>
                <a:cubicBezTo>
                  <a:pt x="3617680" y="1012307"/>
                  <a:pt x="3623021" y="1026868"/>
                  <a:pt x="3632887" y="1037968"/>
                </a:cubicBezTo>
                <a:cubicBezTo>
                  <a:pt x="3656107" y="1064090"/>
                  <a:pt x="3707027" y="1112108"/>
                  <a:pt x="3707027" y="1112108"/>
                </a:cubicBezTo>
                <a:cubicBezTo>
                  <a:pt x="3731365" y="1379823"/>
                  <a:pt x="3704451" y="1161014"/>
                  <a:pt x="3731741" y="1297460"/>
                </a:cubicBezTo>
                <a:cubicBezTo>
                  <a:pt x="3736655" y="1322028"/>
                  <a:pt x="3732893" y="1349191"/>
                  <a:pt x="3744098" y="1371600"/>
                </a:cubicBezTo>
                <a:cubicBezTo>
                  <a:pt x="3750740" y="1384883"/>
                  <a:pt x="3768811" y="1388076"/>
                  <a:pt x="3781168" y="1396314"/>
                </a:cubicBezTo>
                <a:cubicBezTo>
                  <a:pt x="3785287" y="1412790"/>
                  <a:pt x="3793525" y="1428758"/>
                  <a:pt x="3793525" y="1445741"/>
                </a:cubicBezTo>
                <a:cubicBezTo>
                  <a:pt x="3793525" y="1594091"/>
                  <a:pt x="3792487" y="1585816"/>
                  <a:pt x="3768811" y="1680519"/>
                </a:cubicBezTo>
                <a:cubicBezTo>
                  <a:pt x="3764692" y="1795849"/>
                  <a:pt x="3763435" y="1911316"/>
                  <a:pt x="3756454" y="2026508"/>
                </a:cubicBezTo>
                <a:cubicBezTo>
                  <a:pt x="3754577" y="2057481"/>
                  <a:pt x="3738026" y="2106296"/>
                  <a:pt x="3731741" y="2137719"/>
                </a:cubicBezTo>
                <a:cubicBezTo>
                  <a:pt x="3694568" y="2323581"/>
                  <a:pt x="3739095" y="2136690"/>
                  <a:pt x="3707027" y="2248930"/>
                </a:cubicBezTo>
                <a:cubicBezTo>
                  <a:pt x="3695200" y="2290325"/>
                  <a:pt x="3689539" y="2333334"/>
                  <a:pt x="3669957" y="2372498"/>
                </a:cubicBezTo>
                <a:cubicBezTo>
                  <a:pt x="3661719" y="2388974"/>
                  <a:pt x="3652500" y="2404994"/>
                  <a:pt x="3645244" y="2421925"/>
                </a:cubicBezTo>
                <a:cubicBezTo>
                  <a:pt x="3614551" y="2493543"/>
                  <a:pt x="3655664" y="2424830"/>
                  <a:pt x="3608173" y="2496065"/>
                </a:cubicBezTo>
                <a:cubicBezTo>
                  <a:pt x="3604054" y="2508422"/>
                  <a:pt x="3599395" y="2520611"/>
                  <a:pt x="3595817" y="2533135"/>
                </a:cubicBezTo>
                <a:cubicBezTo>
                  <a:pt x="3591152" y="2549464"/>
                  <a:pt x="3589423" y="2566661"/>
                  <a:pt x="3583460" y="2582562"/>
                </a:cubicBezTo>
                <a:cubicBezTo>
                  <a:pt x="3576992" y="2599810"/>
                  <a:pt x="3566984" y="2615513"/>
                  <a:pt x="3558746" y="2631989"/>
                </a:cubicBezTo>
                <a:cubicBezTo>
                  <a:pt x="3554627" y="2685535"/>
                  <a:pt x="3553051" y="2739338"/>
                  <a:pt x="3546390" y="2792627"/>
                </a:cubicBezTo>
                <a:cubicBezTo>
                  <a:pt x="3544774" y="2805552"/>
                  <a:pt x="3541258" y="2818860"/>
                  <a:pt x="3534033" y="2829698"/>
                </a:cubicBezTo>
                <a:cubicBezTo>
                  <a:pt x="3524340" y="2844238"/>
                  <a:pt x="3509320" y="2854411"/>
                  <a:pt x="3496963" y="2866768"/>
                </a:cubicBezTo>
                <a:cubicBezTo>
                  <a:pt x="3492844" y="2879125"/>
                  <a:pt x="3483427" y="2890866"/>
                  <a:pt x="3484606" y="2903838"/>
                </a:cubicBezTo>
                <a:cubicBezTo>
                  <a:pt x="3492057" y="2985805"/>
                  <a:pt x="3499600" y="2988115"/>
                  <a:pt x="3534033" y="3039762"/>
                </a:cubicBezTo>
                <a:cubicBezTo>
                  <a:pt x="3538152" y="3064476"/>
                  <a:pt x="3540313" y="3089596"/>
                  <a:pt x="3546390" y="3113903"/>
                </a:cubicBezTo>
                <a:cubicBezTo>
                  <a:pt x="3552708" y="3139176"/>
                  <a:pt x="3571103" y="3188044"/>
                  <a:pt x="3571103" y="3188044"/>
                </a:cubicBezTo>
                <a:cubicBezTo>
                  <a:pt x="3575222" y="3220995"/>
                  <a:pt x="3577519" y="3254226"/>
                  <a:pt x="3583460" y="3286898"/>
                </a:cubicBezTo>
                <a:cubicBezTo>
                  <a:pt x="3585790" y="3299713"/>
                  <a:pt x="3592658" y="3311332"/>
                  <a:pt x="3595817" y="3323968"/>
                </a:cubicBezTo>
                <a:cubicBezTo>
                  <a:pt x="3600911" y="3344343"/>
                  <a:pt x="3604054" y="3365157"/>
                  <a:pt x="3608173" y="3385752"/>
                </a:cubicBezTo>
                <a:cubicBezTo>
                  <a:pt x="3604054" y="3418703"/>
                  <a:pt x="3602775" y="3452135"/>
                  <a:pt x="3595817" y="3484606"/>
                </a:cubicBezTo>
                <a:cubicBezTo>
                  <a:pt x="3590359" y="3510078"/>
                  <a:pt x="3571103" y="3558746"/>
                  <a:pt x="3571103" y="3558746"/>
                </a:cubicBezTo>
                <a:cubicBezTo>
                  <a:pt x="3573012" y="3574019"/>
                  <a:pt x="3585203" y="3691079"/>
                  <a:pt x="3595817" y="3719384"/>
                </a:cubicBezTo>
                <a:cubicBezTo>
                  <a:pt x="3601031" y="3733289"/>
                  <a:pt x="3614499" y="3742883"/>
                  <a:pt x="3620530" y="3756454"/>
                </a:cubicBezTo>
                <a:cubicBezTo>
                  <a:pt x="3631110" y="3780259"/>
                  <a:pt x="3645244" y="3830595"/>
                  <a:pt x="3645244" y="3830595"/>
                </a:cubicBezTo>
                <a:cubicBezTo>
                  <a:pt x="3645971" y="3839317"/>
                  <a:pt x="3665239" y="4080429"/>
                  <a:pt x="3669957" y="4102444"/>
                </a:cubicBezTo>
                <a:cubicBezTo>
                  <a:pt x="3678080" y="4140352"/>
                  <a:pt x="3703184" y="4156540"/>
                  <a:pt x="3719384" y="4188941"/>
                </a:cubicBezTo>
                <a:cubicBezTo>
                  <a:pt x="3770543" y="4291258"/>
                  <a:pt x="3685630" y="4156844"/>
                  <a:pt x="3756454" y="4263081"/>
                </a:cubicBezTo>
                <a:cubicBezTo>
                  <a:pt x="3760573" y="4411362"/>
                  <a:pt x="3761403" y="4559772"/>
                  <a:pt x="3768811" y="4707925"/>
                </a:cubicBezTo>
                <a:cubicBezTo>
                  <a:pt x="3769659" y="4724887"/>
                  <a:pt x="3781168" y="4740369"/>
                  <a:pt x="3781168" y="4757352"/>
                </a:cubicBezTo>
                <a:cubicBezTo>
                  <a:pt x="3781168" y="4942749"/>
                  <a:pt x="3776529" y="5128170"/>
                  <a:pt x="3768811" y="5313406"/>
                </a:cubicBezTo>
                <a:cubicBezTo>
                  <a:pt x="3768048" y="5331721"/>
                  <a:pt x="3737645" y="5390063"/>
                  <a:pt x="3731741" y="5399903"/>
                </a:cubicBezTo>
                <a:cubicBezTo>
                  <a:pt x="3716460" y="5425372"/>
                  <a:pt x="3691707" y="5445866"/>
                  <a:pt x="3682314" y="5474044"/>
                </a:cubicBezTo>
                <a:cubicBezTo>
                  <a:pt x="3678195" y="5486401"/>
                  <a:pt x="3675782" y="5499464"/>
                  <a:pt x="3669957" y="5511114"/>
                </a:cubicBezTo>
                <a:cubicBezTo>
                  <a:pt x="3622049" y="5606929"/>
                  <a:pt x="3663947" y="5492077"/>
                  <a:pt x="3632887" y="5585254"/>
                </a:cubicBezTo>
                <a:cubicBezTo>
                  <a:pt x="3628768" y="5614087"/>
                  <a:pt x="3623746" y="5642805"/>
                  <a:pt x="3620530" y="5671752"/>
                </a:cubicBezTo>
                <a:cubicBezTo>
                  <a:pt x="3615506" y="5716969"/>
                  <a:pt x="3614607" y="5762638"/>
                  <a:pt x="3608173" y="5807676"/>
                </a:cubicBezTo>
                <a:cubicBezTo>
                  <a:pt x="3606331" y="5820570"/>
                  <a:pt x="3599395" y="5832222"/>
                  <a:pt x="3595817" y="5844746"/>
                </a:cubicBezTo>
                <a:cubicBezTo>
                  <a:pt x="3591152" y="5861075"/>
                  <a:pt x="3591055" y="5878983"/>
                  <a:pt x="3583460" y="5894173"/>
                </a:cubicBezTo>
                <a:cubicBezTo>
                  <a:pt x="3570177" y="5920739"/>
                  <a:pt x="3550509" y="5943600"/>
                  <a:pt x="3534033" y="5968314"/>
                </a:cubicBezTo>
                <a:lnTo>
                  <a:pt x="3509319" y="6005384"/>
                </a:lnTo>
                <a:cubicBezTo>
                  <a:pt x="3505200" y="6017741"/>
                  <a:pt x="3503288" y="6031068"/>
                  <a:pt x="3496963" y="6042454"/>
                </a:cubicBezTo>
                <a:cubicBezTo>
                  <a:pt x="3482539" y="6068418"/>
                  <a:pt x="3447536" y="6116595"/>
                  <a:pt x="3447536" y="6116595"/>
                </a:cubicBezTo>
                <a:cubicBezTo>
                  <a:pt x="3443417" y="6133071"/>
                  <a:pt x="3444918" y="6152109"/>
                  <a:pt x="3435179" y="6166022"/>
                </a:cubicBezTo>
                <a:cubicBezTo>
                  <a:pt x="3415136" y="6194654"/>
                  <a:pt x="3380424" y="6211081"/>
                  <a:pt x="3361038" y="6240162"/>
                </a:cubicBezTo>
                <a:cubicBezTo>
                  <a:pt x="3352800" y="6252519"/>
                  <a:pt x="3347922" y="6267956"/>
                  <a:pt x="3336325" y="6277233"/>
                </a:cubicBezTo>
                <a:cubicBezTo>
                  <a:pt x="3326154" y="6285370"/>
                  <a:pt x="3311611" y="6285470"/>
                  <a:pt x="3299254" y="6289589"/>
                </a:cubicBezTo>
                <a:cubicBezTo>
                  <a:pt x="3179743" y="6379224"/>
                  <a:pt x="3307099" y="6291846"/>
                  <a:pt x="3212757" y="6339017"/>
                </a:cubicBezTo>
                <a:cubicBezTo>
                  <a:pt x="3131897" y="6379447"/>
                  <a:pt x="3220606" y="6346141"/>
                  <a:pt x="3138617" y="6400800"/>
                </a:cubicBezTo>
                <a:cubicBezTo>
                  <a:pt x="3127779" y="6408025"/>
                  <a:pt x="3113903" y="6409038"/>
                  <a:pt x="3101546" y="6413157"/>
                </a:cubicBezTo>
                <a:cubicBezTo>
                  <a:pt x="3089189" y="6421395"/>
                  <a:pt x="3077759" y="6431229"/>
                  <a:pt x="3064476" y="6437871"/>
                </a:cubicBezTo>
                <a:cubicBezTo>
                  <a:pt x="3014006" y="6463106"/>
                  <a:pt x="2912237" y="6459825"/>
                  <a:pt x="2879125" y="6462584"/>
                </a:cubicBezTo>
                <a:cubicBezTo>
                  <a:pt x="2825862" y="6480338"/>
                  <a:pt x="2812889" y="6485716"/>
                  <a:pt x="2743200" y="6499654"/>
                </a:cubicBezTo>
                <a:cubicBezTo>
                  <a:pt x="2722606" y="6503773"/>
                  <a:pt x="2701792" y="6506917"/>
                  <a:pt x="2681417" y="6512011"/>
                </a:cubicBezTo>
                <a:cubicBezTo>
                  <a:pt x="2619298" y="6527541"/>
                  <a:pt x="2667679" y="6518879"/>
                  <a:pt x="2607276" y="6549081"/>
                </a:cubicBezTo>
                <a:cubicBezTo>
                  <a:pt x="2595626" y="6554906"/>
                  <a:pt x="2582772" y="6558011"/>
                  <a:pt x="2570206" y="6561438"/>
                </a:cubicBezTo>
                <a:cubicBezTo>
                  <a:pt x="2537437" y="6570375"/>
                  <a:pt x="2503575" y="6575412"/>
                  <a:pt x="2471352" y="6586152"/>
                </a:cubicBezTo>
                <a:cubicBezTo>
                  <a:pt x="2418170" y="6603878"/>
                  <a:pt x="2446917" y="6595349"/>
                  <a:pt x="2384854" y="6610865"/>
                </a:cubicBezTo>
                <a:cubicBezTo>
                  <a:pt x="2372497" y="6619103"/>
                  <a:pt x="2361067" y="6628937"/>
                  <a:pt x="2347784" y="6635579"/>
                </a:cubicBezTo>
                <a:cubicBezTo>
                  <a:pt x="2276761" y="6671091"/>
                  <a:pt x="2178268" y="6637211"/>
                  <a:pt x="2113006" y="6635579"/>
                </a:cubicBezTo>
                <a:lnTo>
                  <a:pt x="1322173" y="6623222"/>
                </a:lnTo>
                <a:cubicBezTo>
                  <a:pt x="1309816" y="6619103"/>
                  <a:pt x="1296753" y="6616690"/>
                  <a:pt x="1285103" y="6610865"/>
                </a:cubicBezTo>
                <a:cubicBezTo>
                  <a:pt x="1271820" y="6604224"/>
                  <a:pt x="1261683" y="6592002"/>
                  <a:pt x="1248033" y="6586152"/>
                </a:cubicBezTo>
                <a:cubicBezTo>
                  <a:pt x="1232423" y="6579462"/>
                  <a:pt x="1214873" y="6578675"/>
                  <a:pt x="1198606" y="6573795"/>
                </a:cubicBezTo>
                <a:cubicBezTo>
                  <a:pt x="1173654" y="6566309"/>
                  <a:pt x="1148270" y="6559661"/>
                  <a:pt x="1124465" y="6549081"/>
                </a:cubicBezTo>
                <a:cubicBezTo>
                  <a:pt x="1110894" y="6543050"/>
                  <a:pt x="1100966" y="6530399"/>
                  <a:pt x="1087395" y="6524368"/>
                </a:cubicBezTo>
                <a:cubicBezTo>
                  <a:pt x="955051" y="6465549"/>
                  <a:pt x="1060078" y="6530870"/>
                  <a:pt x="976184" y="6474941"/>
                </a:cubicBezTo>
                <a:cubicBezTo>
                  <a:pt x="968760" y="6452671"/>
                  <a:pt x="960072" y="6415770"/>
                  <a:pt x="939114" y="6400800"/>
                </a:cubicBezTo>
                <a:cubicBezTo>
                  <a:pt x="921065" y="6387907"/>
                  <a:pt x="897169" y="6386007"/>
                  <a:pt x="877330" y="6376087"/>
                </a:cubicBezTo>
                <a:cubicBezTo>
                  <a:pt x="864047" y="6369445"/>
                  <a:pt x="853543" y="6358015"/>
                  <a:pt x="840260" y="6351373"/>
                </a:cubicBezTo>
                <a:cubicBezTo>
                  <a:pt x="828610" y="6345548"/>
                  <a:pt x="815386" y="6343590"/>
                  <a:pt x="803190" y="6339017"/>
                </a:cubicBezTo>
                <a:cubicBezTo>
                  <a:pt x="782421" y="6331229"/>
                  <a:pt x="761245" y="6324223"/>
                  <a:pt x="741406" y="6314303"/>
                </a:cubicBezTo>
                <a:cubicBezTo>
                  <a:pt x="728123" y="6307661"/>
                  <a:pt x="716693" y="6297827"/>
                  <a:pt x="704336" y="6289589"/>
                </a:cubicBezTo>
                <a:cubicBezTo>
                  <a:pt x="701427" y="6277954"/>
                  <a:pt x="687680" y="6217597"/>
                  <a:pt x="679622" y="6203092"/>
                </a:cubicBezTo>
                <a:cubicBezTo>
                  <a:pt x="665197" y="6177128"/>
                  <a:pt x="653956" y="6146773"/>
                  <a:pt x="630195" y="6128952"/>
                </a:cubicBezTo>
                <a:cubicBezTo>
                  <a:pt x="613719" y="6116595"/>
                  <a:pt x="597527" y="6103852"/>
                  <a:pt x="580768" y="6091881"/>
                </a:cubicBezTo>
                <a:cubicBezTo>
                  <a:pt x="568683" y="6083249"/>
                  <a:pt x="554798" y="6077034"/>
                  <a:pt x="543698" y="6067168"/>
                </a:cubicBezTo>
                <a:cubicBezTo>
                  <a:pt x="517576" y="6043948"/>
                  <a:pt x="469557" y="5993027"/>
                  <a:pt x="469557" y="5993027"/>
                </a:cubicBezTo>
                <a:cubicBezTo>
                  <a:pt x="465438" y="5980670"/>
                  <a:pt x="463526" y="5967343"/>
                  <a:pt x="457200" y="5955957"/>
                </a:cubicBezTo>
                <a:cubicBezTo>
                  <a:pt x="448820" y="5940873"/>
                  <a:pt x="389211" y="5852748"/>
                  <a:pt x="370703" y="5832389"/>
                </a:cubicBezTo>
                <a:cubicBezTo>
                  <a:pt x="343275" y="5802218"/>
                  <a:pt x="318133" y="5768510"/>
                  <a:pt x="284206" y="5745892"/>
                </a:cubicBezTo>
                <a:cubicBezTo>
                  <a:pt x="247756" y="5721592"/>
                  <a:pt x="239798" y="5719787"/>
                  <a:pt x="210065" y="5684108"/>
                </a:cubicBezTo>
                <a:cubicBezTo>
                  <a:pt x="200558" y="5672699"/>
                  <a:pt x="191993" y="5660321"/>
                  <a:pt x="185352" y="5647038"/>
                </a:cubicBezTo>
                <a:cubicBezTo>
                  <a:pt x="143311" y="5562956"/>
                  <a:pt x="212562" y="5663390"/>
                  <a:pt x="148281" y="5560541"/>
                </a:cubicBezTo>
                <a:cubicBezTo>
                  <a:pt x="137366" y="5543077"/>
                  <a:pt x="122635" y="5528250"/>
                  <a:pt x="111211" y="5511114"/>
                </a:cubicBezTo>
                <a:cubicBezTo>
                  <a:pt x="72304" y="5452752"/>
                  <a:pt x="79098" y="5464201"/>
                  <a:pt x="61784" y="5412260"/>
                </a:cubicBezTo>
                <a:cubicBezTo>
                  <a:pt x="57665" y="5247503"/>
                  <a:pt x="56910" y="5082627"/>
                  <a:pt x="49427" y="4917989"/>
                </a:cubicBezTo>
                <a:cubicBezTo>
                  <a:pt x="48656" y="4901024"/>
                  <a:pt x="42065" y="4884794"/>
                  <a:pt x="37071" y="4868562"/>
                </a:cubicBezTo>
                <a:cubicBezTo>
                  <a:pt x="25579" y="4831215"/>
                  <a:pt x="0" y="4757352"/>
                  <a:pt x="0" y="4757352"/>
                </a:cubicBezTo>
                <a:cubicBezTo>
                  <a:pt x="4119" y="4679092"/>
                  <a:pt x="6107" y="4600691"/>
                  <a:pt x="12357" y="4522573"/>
                </a:cubicBezTo>
                <a:cubicBezTo>
                  <a:pt x="14355" y="4497599"/>
                  <a:pt x="22375" y="4473378"/>
                  <a:pt x="24714" y="4448433"/>
                </a:cubicBezTo>
                <a:cubicBezTo>
                  <a:pt x="34740" y="4341494"/>
                  <a:pt x="39401" y="4234096"/>
                  <a:pt x="49427" y="4127157"/>
                </a:cubicBezTo>
                <a:cubicBezTo>
                  <a:pt x="51766" y="4102212"/>
                  <a:pt x="56870" y="4077585"/>
                  <a:pt x="61784" y="4053017"/>
                </a:cubicBezTo>
                <a:cubicBezTo>
                  <a:pt x="65115" y="4036364"/>
                  <a:pt x="64402" y="4017502"/>
                  <a:pt x="74141" y="4003589"/>
                </a:cubicBezTo>
                <a:cubicBezTo>
                  <a:pt x="94183" y="3974957"/>
                  <a:pt x="148281" y="3929449"/>
                  <a:pt x="148281" y="3929449"/>
                </a:cubicBezTo>
                <a:cubicBezTo>
                  <a:pt x="152400" y="3917092"/>
                  <a:pt x="152641" y="3902660"/>
                  <a:pt x="160638" y="3892379"/>
                </a:cubicBezTo>
                <a:cubicBezTo>
                  <a:pt x="258048" y="3767139"/>
                  <a:pt x="200273" y="3854875"/>
                  <a:pt x="271849" y="3793525"/>
                </a:cubicBezTo>
                <a:cubicBezTo>
                  <a:pt x="289540" y="3778362"/>
                  <a:pt x="303585" y="3759262"/>
                  <a:pt x="321276" y="3744098"/>
                </a:cubicBezTo>
                <a:cubicBezTo>
                  <a:pt x="332552" y="3734433"/>
                  <a:pt x="347845" y="3729885"/>
                  <a:pt x="358346" y="3719384"/>
                </a:cubicBezTo>
                <a:cubicBezTo>
                  <a:pt x="372909" y="3704821"/>
                  <a:pt x="381640" y="3685265"/>
                  <a:pt x="395417" y="3669957"/>
                </a:cubicBezTo>
                <a:cubicBezTo>
                  <a:pt x="418797" y="3643979"/>
                  <a:pt x="447724" y="3623108"/>
                  <a:pt x="469557" y="3595817"/>
                </a:cubicBezTo>
                <a:cubicBezTo>
                  <a:pt x="529901" y="3520387"/>
                  <a:pt x="500335" y="3552682"/>
                  <a:pt x="556054" y="3496962"/>
                </a:cubicBezTo>
                <a:cubicBezTo>
                  <a:pt x="595835" y="3377623"/>
                  <a:pt x="532041" y="3563175"/>
                  <a:pt x="593125" y="3410465"/>
                </a:cubicBezTo>
                <a:cubicBezTo>
                  <a:pt x="602800" y="3386278"/>
                  <a:pt x="609600" y="3361038"/>
                  <a:pt x="617838" y="3336325"/>
                </a:cubicBezTo>
                <a:lnTo>
                  <a:pt x="630195" y="3299254"/>
                </a:lnTo>
                <a:cubicBezTo>
                  <a:pt x="634314" y="3286897"/>
                  <a:pt x="639393" y="3274820"/>
                  <a:pt x="642552" y="3262184"/>
                </a:cubicBezTo>
                <a:cubicBezTo>
                  <a:pt x="646671" y="3245708"/>
                  <a:pt x="650028" y="3229023"/>
                  <a:pt x="654908" y="3212757"/>
                </a:cubicBezTo>
                <a:cubicBezTo>
                  <a:pt x="662393" y="3187805"/>
                  <a:pt x="679622" y="3138617"/>
                  <a:pt x="679622" y="3138617"/>
                </a:cubicBezTo>
                <a:cubicBezTo>
                  <a:pt x="675503" y="3064476"/>
                  <a:pt x="673988" y="2990145"/>
                  <a:pt x="667265" y="2916195"/>
                </a:cubicBezTo>
                <a:cubicBezTo>
                  <a:pt x="665727" y="2899282"/>
                  <a:pt x="658592" y="2883346"/>
                  <a:pt x="654908" y="2866768"/>
                </a:cubicBezTo>
                <a:cubicBezTo>
                  <a:pt x="635026" y="2777297"/>
                  <a:pt x="652277" y="2834158"/>
                  <a:pt x="630195" y="2767914"/>
                </a:cubicBezTo>
                <a:cubicBezTo>
                  <a:pt x="645487" y="2553833"/>
                  <a:pt x="650147" y="2584828"/>
                  <a:pt x="630195" y="2335427"/>
                </a:cubicBezTo>
                <a:cubicBezTo>
                  <a:pt x="628841" y="2318498"/>
                  <a:pt x="623801" y="2301901"/>
                  <a:pt x="617838" y="2286000"/>
                </a:cubicBezTo>
                <a:cubicBezTo>
                  <a:pt x="585342" y="2199344"/>
                  <a:pt x="604263" y="2271205"/>
                  <a:pt x="568411" y="2199503"/>
                </a:cubicBezTo>
                <a:cubicBezTo>
                  <a:pt x="562586" y="2187853"/>
                  <a:pt x="563279" y="2173271"/>
                  <a:pt x="556054" y="2162433"/>
                </a:cubicBezTo>
                <a:cubicBezTo>
                  <a:pt x="546361" y="2147893"/>
                  <a:pt x="530171" y="2138787"/>
                  <a:pt x="518984" y="2125362"/>
                </a:cubicBezTo>
                <a:cubicBezTo>
                  <a:pt x="509477" y="2113953"/>
                  <a:pt x="502509" y="2100649"/>
                  <a:pt x="494271" y="2088292"/>
                </a:cubicBezTo>
                <a:cubicBezTo>
                  <a:pt x="483503" y="2023685"/>
                  <a:pt x="473187" y="1970091"/>
                  <a:pt x="469557" y="1902941"/>
                </a:cubicBezTo>
                <a:cubicBezTo>
                  <a:pt x="440259" y="1360938"/>
                  <a:pt x="474229" y="1727253"/>
                  <a:pt x="444844" y="1433384"/>
                </a:cubicBezTo>
                <a:cubicBezTo>
                  <a:pt x="448963" y="1318054"/>
                  <a:pt x="446752" y="1202324"/>
                  <a:pt x="457200" y="1087395"/>
                </a:cubicBezTo>
                <a:cubicBezTo>
                  <a:pt x="459208" y="1065305"/>
                  <a:pt x="475540" y="1046857"/>
                  <a:pt x="481914" y="1025611"/>
                </a:cubicBezTo>
                <a:cubicBezTo>
                  <a:pt x="487949" y="1005494"/>
                  <a:pt x="488745" y="984089"/>
                  <a:pt x="494271" y="963827"/>
                </a:cubicBezTo>
                <a:cubicBezTo>
                  <a:pt x="501125" y="938695"/>
                  <a:pt x="511499" y="914638"/>
                  <a:pt x="518984" y="889687"/>
                </a:cubicBezTo>
                <a:cubicBezTo>
                  <a:pt x="523864" y="873420"/>
                  <a:pt x="518447" y="851312"/>
                  <a:pt x="531341" y="840260"/>
                </a:cubicBezTo>
                <a:cubicBezTo>
                  <a:pt x="551120" y="823307"/>
                  <a:pt x="605481" y="815546"/>
                  <a:pt x="605481" y="815546"/>
                </a:cubicBezTo>
                <a:cubicBezTo>
                  <a:pt x="617838" y="799070"/>
                  <a:pt x="630829" y="783052"/>
                  <a:pt x="642552" y="766119"/>
                </a:cubicBezTo>
                <a:cubicBezTo>
                  <a:pt x="667912" y="729488"/>
                  <a:pt x="689339" y="690076"/>
                  <a:pt x="716692" y="654908"/>
                </a:cubicBezTo>
                <a:lnTo>
                  <a:pt x="803190" y="543698"/>
                </a:lnTo>
                <a:cubicBezTo>
                  <a:pt x="807309" y="531341"/>
                  <a:pt x="807207" y="516633"/>
                  <a:pt x="815546" y="506627"/>
                </a:cubicBezTo>
                <a:cubicBezTo>
                  <a:pt x="844318" y="472100"/>
                  <a:pt x="865090" y="469518"/>
                  <a:pt x="902044" y="457200"/>
                </a:cubicBezTo>
                <a:cubicBezTo>
                  <a:pt x="986685" y="372559"/>
                  <a:pt x="956797" y="412140"/>
                  <a:pt x="1000898" y="345989"/>
                </a:cubicBezTo>
                <a:cubicBezTo>
                  <a:pt x="1005017" y="333632"/>
                  <a:pt x="1006929" y="320305"/>
                  <a:pt x="1013254" y="308919"/>
                </a:cubicBezTo>
                <a:cubicBezTo>
                  <a:pt x="1041770" y="257590"/>
                  <a:pt x="1052543" y="233670"/>
                  <a:pt x="1099752" y="210065"/>
                </a:cubicBezTo>
                <a:cubicBezTo>
                  <a:pt x="1111402" y="204240"/>
                  <a:pt x="1124465" y="201827"/>
                  <a:pt x="1136822" y="197708"/>
                </a:cubicBezTo>
                <a:cubicBezTo>
                  <a:pt x="1149179" y="181232"/>
                  <a:pt x="1161922" y="165039"/>
                  <a:pt x="1173892" y="148281"/>
                </a:cubicBezTo>
                <a:cubicBezTo>
                  <a:pt x="1182524" y="136196"/>
                  <a:pt x="1187009" y="120488"/>
                  <a:pt x="1198606" y="111211"/>
                </a:cubicBezTo>
                <a:cubicBezTo>
                  <a:pt x="1206838" y="104625"/>
                  <a:pt x="1281646" y="87486"/>
                  <a:pt x="1285103" y="86498"/>
                </a:cubicBezTo>
                <a:cubicBezTo>
                  <a:pt x="1357572" y="65793"/>
                  <a:pt x="1287038" y="85530"/>
                  <a:pt x="1359244" y="49427"/>
                </a:cubicBezTo>
                <a:cubicBezTo>
                  <a:pt x="1370894" y="43602"/>
                  <a:pt x="1383957" y="41190"/>
                  <a:pt x="1396314" y="37071"/>
                </a:cubicBezTo>
                <a:lnTo>
                  <a:pt x="1421027" y="37071"/>
                </a:lnTo>
                <a:close/>
              </a:path>
            </a:pathLst>
          </a:custGeom>
          <a:solidFill>
            <a:srgbClr val="DEF5FA">
              <a:alpha val="50196"/>
            </a:srgbClr>
          </a:solidFill>
          <a:ln w="38100">
            <a:solidFill>
              <a:schemeClr val="accent4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Sistema RFID</a:t>
            </a:r>
            <a:endParaRPr lang="pt-BR" sz="1100" dirty="0"/>
          </a:p>
        </p:txBody>
      </p:sp>
      <p:grpSp>
        <p:nvGrpSpPr>
          <p:cNvPr id="45" name="Grupo 44"/>
          <p:cNvGrpSpPr/>
          <p:nvPr/>
        </p:nvGrpSpPr>
        <p:grpSpPr>
          <a:xfrm>
            <a:off x="5508104" y="2996952"/>
            <a:ext cx="3351126" cy="3595795"/>
            <a:chOff x="5685370" y="3145573"/>
            <a:chExt cx="3351126" cy="3595795"/>
          </a:xfrm>
        </p:grpSpPr>
        <p:grpSp>
          <p:nvGrpSpPr>
            <p:cNvPr id="37" name="Grupo 36"/>
            <p:cNvGrpSpPr/>
            <p:nvPr/>
          </p:nvGrpSpPr>
          <p:grpSpPr>
            <a:xfrm>
              <a:off x="5685370" y="3390242"/>
              <a:ext cx="3351126" cy="3351126"/>
              <a:chOff x="5325330" y="1876432"/>
              <a:chExt cx="3351126" cy="3351126"/>
            </a:xfrm>
          </p:grpSpPr>
          <p:grpSp>
            <p:nvGrpSpPr>
              <p:cNvPr id="36" name="Grupo 35"/>
              <p:cNvGrpSpPr/>
              <p:nvPr/>
            </p:nvGrpSpPr>
            <p:grpSpPr>
              <a:xfrm>
                <a:off x="5807636" y="2365466"/>
                <a:ext cx="2508776" cy="2667159"/>
                <a:chOff x="5807636" y="2365466"/>
                <a:chExt cx="2508776" cy="2667159"/>
              </a:xfrm>
            </p:grpSpPr>
            <p:grpSp>
              <p:nvGrpSpPr>
                <p:cNvPr id="3" name="Grupo 2"/>
                <p:cNvGrpSpPr>
                  <a:grpSpLocks noChangeAspect="1"/>
                </p:cNvGrpSpPr>
                <p:nvPr/>
              </p:nvGrpSpPr>
              <p:grpSpPr>
                <a:xfrm>
                  <a:off x="7308304" y="2396782"/>
                  <a:ext cx="1008108" cy="1341587"/>
                  <a:chOff x="5507493" y="1417638"/>
                  <a:chExt cx="1646566" cy="2191244"/>
                </a:xfrm>
              </p:grpSpPr>
              <p:pic>
                <p:nvPicPr>
                  <p:cNvPr id="4" name="Imagem 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2451" b="100000" l="2451" r="96569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52120" y="1417638"/>
                    <a:ext cx="1476000" cy="1476000"/>
                  </a:xfrm>
                  <a:prstGeom prst="rect">
                    <a:avLst/>
                  </a:prstGeom>
                </p:spPr>
              </p:pic>
              <p:sp>
                <p:nvSpPr>
                  <p:cNvPr id="5" name="CaixaDeTexto 4"/>
                  <p:cNvSpPr txBox="1"/>
                  <p:nvPr/>
                </p:nvSpPr>
                <p:spPr>
                  <a:xfrm>
                    <a:off x="5507493" y="2905105"/>
                    <a:ext cx="1646566" cy="703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 dirty="0"/>
                      <a:t>Base de Dados</a:t>
                    </a:r>
                  </a:p>
                </p:txBody>
              </p:sp>
            </p:grpSp>
            <p:grpSp>
              <p:nvGrpSpPr>
                <p:cNvPr id="6" name="Grupo 5"/>
                <p:cNvGrpSpPr>
                  <a:grpSpLocks noChangeAspect="1"/>
                </p:cNvGrpSpPr>
                <p:nvPr/>
              </p:nvGrpSpPr>
              <p:grpSpPr>
                <a:xfrm>
                  <a:off x="6477431" y="3926194"/>
                  <a:ext cx="1334927" cy="1106431"/>
                  <a:chOff x="3384091" y="4941170"/>
                  <a:chExt cx="1826387" cy="1513774"/>
                </a:xfrm>
              </p:grpSpPr>
              <p:pic>
                <p:nvPicPr>
                  <p:cNvPr id="7" name="Imagem 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0" b="96392" l="0" r="98077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84091" y="4941170"/>
                    <a:ext cx="1826387" cy="1362767"/>
                  </a:xfrm>
                  <a:prstGeom prst="rect">
                    <a:avLst/>
                  </a:prstGeom>
                </p:spPr>
              </p:pic>
              <p:sp>
                <p:nvSpPr>
                  <p:cNvPr id="8" name="CaixaDeTexto 7"/>
                  <p:cNvSpPr txBox="1"/>
                  <p:nvPr/>
                </p:nvSpPr>
                <p:spPr>
                  <a:xfrm>
                    <a:off x="3465786" y="6158122"/>
                    <a:ext cx="1539275" cy="296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 dirty="0"/>
                      <a:t>Relatórios</a:t>
                    </a:r>
                  </a:p>
                </p:txBody>
              </p:sp>
            </p:grpSp>
            <p:grpSp>
              <p:nvGrpSpPr>
                <p:cNvPr id="22" name="Grupo 21"/>
                <p:cNvGrpSpPr/>
                <p:nvPr/>
              </p:nvGrpSpPr>
              <p:grpSpPr>
                <a:xfrm>
                  <a:off x="5807636" y="2365466"/>
                  <a:ext cx="1080000" cy="1555866"/>
                  <a:chOff x="6012160" y="1340768"/>
                  <a:chExt cx="1080000" cy="1555866"/>
                </a:xfrm>
              </p:grpSpPr>
              <p:pic>
                <p:nvPicPr>
                  <p:cNvPr id="19" name="Imagem 18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0776" r="73091"/>
                  <a:stretch/>
                </p:blipFill>
                <p:spPr>
                  <a:xfrm>
                    <a:off x="6100331" y="1340768"/>
                    <a:ext cx="952822" cy="1296522"/>
                  </a:xfrm>
                  <a:prstGeom prst="rect">
                    <a:avLst/>
                  </a:prstGeom>
                </p:spPr>
              </p:pic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6012160" y="2635024"/>
                    <a:ext cx="10800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 dirty="0"/>
                      <a:t>Software</a:t>
                    </a:r>
                  </a:p>
                </p:txBody>
              </p:sp>
            </p:grpSp>
          </p:grpSp>
          <p:sp>
            <p:nvSpPr>
              <p:cNvPr id="23" name="Elipse 22"/>
              <p:cNvSpPr>
                <a:spLocks noChangeAspect="1"/>
              </p:cNvSpPr>
              <p:nvPr/>
            </p:nvSpPr>
            <p:spPr>
              <a:xfrm>
                <a:off x="5325330" y="1876432"/>
                <a:ext cx="3351126" cy="3351126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CaixaDeTexto 41"/>
            <p:cNvSpPr txBox="1"/>
            <p:nvPr/>
          </p:nvSpPr>
          <p:spPr>
            <a:xfrm>
              <a:off x="6507809" y="3145573"/>
              <a:ext cx="16047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Subsistema 2</a:t>
              </a: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5868483" y="254312"/>
            <a:ext cx="2883371" cy="2454608"/>
            <a:chOff x="5868483" y="206472"/>
            <a:chExt cx="2883371" cy="2454608"/>
          </a:xfrm>
        </p:grpSpPr>
        <p:grpSp>
          <p:nvGrpSpPr>
            <p:cNvPr id="39" name="Grupo 38"/>
            <p:cNvGrpSpPr/>
            <p:nvPr/>
          </p:nvGrpSpPr>
          <p:grpSpPr>
            <a:xfrm>
              <a:off x="5868483" y="479502"/>
              <a:ext cx="2883371" cy="2181578"/>
              <a:chOff x="1517236" y="1556792"/>
              <a:chExt cx="2883371" cy="2181578"/>
            </a:xfrm>
          </p:grpSpPr>
          <p:grpSp>
            <p:nvGrpSpPr>
              <p:cNvPr id="9" name="Grupo 8"/>
              <p:cNvGrpSpPr>
                <a:grpSpLocks noChangeAspect="1"/>
              </p:cNvGrpSpPr>
              <p:nvPr/>
            </p:nvGrpSpPr>
            <p:grpSpPr>
              <a:xfrm>
                <a:off x="1575350" y="1732869"/>
                <a:ext cx="2559376" cy="1790056"/>
                <a:chOff x="1398760" y="1052736"/>
                <a:chExt cx="2884784" cy="2017649"/>
              </a:xfrm>
            </p:grpSpPr>
            <p:grpSp>
              <p:nvGrpSpPr>
                <p:cNvPr id="14" name="Grupo 13"/>
                <p:cNvGrpSpPr/>
                <p:nvPr/>
              </p:nvGrpSpPr>
              <p:grpSpPr>
                <a:xfrm>
                  <a:off x="1398760" y="1052736"/>
                  <a:ext cx="2884784" cy="2017649"/>
                  <a:chOff x="1388416" y="1417638"/>
                  <a:chExt cx="2884784" cy="2017649"/>
                </a:xfrm>
              </p:grpSpPr>
              <p:pic>
                <p:nvPicPr>
                  <p:cNvPr id="16" name="Imagem 15"/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403" b="3198"/>
                  <a:stretch/>
                </p:blipFill>
                <p:spPr>
                  <a:xfrm>
                    <a:off x="1388416" y="1417638"/>
                    <a:ext cx="2884784" cy="1707242"/>
                  </a:xfrm>
                  <a:prstGeom prst="rect">
                    <a:avLst/>
                  </a:prstGeom>
                </p:spPr>
              </p:pic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1907729" y="3173677"/>
                    <a:ext cx="180874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 dirty="0"/>
                      <a:t>Equipamentos</a:t>
                    </a:r>
                  </a:p>
                </p:txBody>
              </p:sp>
            </p:grpSp>
            <p:pic>
              <p:nvPicPr>
                <p:cNvPr id="12" name="Imagem 1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0" b="100000" l="0" r="96667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0254" y="2410181"/>
                  <a:ext cx="633188" cy="432679"/>
                </a:xfrm>
                <a:prstGeom prst="rect">
                  <a:avLst/>
                </a:prstGeom>
              </p:spPr>
            </p:pic>
          </p:grpSp>
          <p:sp>
            <p:nvSpPr>
              <p:cNvPr id="25" name="Elipse 24"/>
              <p:cNvSpPr/>
              <p:nvPr/>
            </p:nvSpPr>
            <p:spPr>
              <a:xfrm>
                <a:off x="1517236" y="1556792"/>
                <a:ext cx="2883371" cy="2181578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CaixaDeTexto 42"/>
            <p:cNvSpPr txBox="1"/>
            <p:nvPr/>
          </p:nvSpPr>
          <p:spPr>
            <a:xfrm>
              <a:off x="6558574" y="206472"/>
              <a:ext cx="16047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Subsistema 1</a:t>
              </a: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539515" y="1924558"/>
            <a:ext cx="2016261" cy="2800586"/>
            <a:chOff x="3275819" y="1628800"/>
            <a:chExt cx="2016261" cy="2800586"/>
          </a:xfrm>
        </p:grpSpPr>
        <p:grpSp>
          <p:nvGrpSpPr>
            <p:cNvPr id="41" name="Grupo 40"/>
            <p:cNvGrpSpPr/>
            <p:nvPr/>
          </p:nvGrpSpPr>
          <p:grpSpPr>
            <a:xfrm>
              <a:off x="3275819" y="1879937"/>
              <a:ext cx="2016261" cy="2549449"/>
              <a:chOff x="2411759" y="2175694"/>
              <a:chExt cx="2016261" cy="2549449"/>
            </a:xfrm>
          </p:grpSpPr>
          <p:grpSp>
            <p:nvGrpSpPr>
              <p:cNvPr id="35" name="Grupo 34"/>
              <p:cNvGrpSpPr/>
              <p:nvPr/>
            </p:nvGrpSpPr>
            <p:grpSpPr>
              <a:xfrm>
                <a:off x="2607709" y="2329585"/>
                <a:ext cx="1679663" cy="2284807"/>
                <a:chOff x="3183306" y="4024513"/>
                <a:chExt cx="1679663" cy="2284807"/>
              </a:xfrm>
            </p:grpSpPr>
            <p:grpSp>
              <p:nvGrpSpPr>
                <p:cNvPr id="33" name="Grupo 32"/>
                <p:cNvGrpSpPr/>
                <p:nvPr/>
              </p:nvGrpSpPr>
              <p:grpSpPr>
                <a:xfrm>
                  <a:off x="3278269" y="4024513"/>
                  <a:ext cx="1584700" cy="2016224"/>
                  <a:chOff x="1489746" y="4149080"/>
                  <a:chExt cx="1584700" cy="2016224"/>
                </a:xfrm>
              </p:grpSpPr>
              <p:pic>
                <p:nvPicPr>
                  <p:cNvPr id="28" name="Imagem 27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454" t="42832" r="33326" b="1200"/>
                  <a:stretch/>
                </p:blipFill>
                <p:spPr>
                  <a:xfrm>
                    <a:off x="1763688" y="4149080"/>
                    <a:ext cx="540000" cy="810000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29" name="Imagem 28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454" t="42832" r="33326" b="1200"/>
                  <a:stretch/>
                </p:blipFill>
                <p:spPr>
                  <a:xfrm>
                    <a:off x="2149067" y="4389143"/>
                    <a:ext cx="540000" cy="810000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30" name="Imagem 29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454" t="42832" r="33326" b="1200"/>
                  <a:stretch/>
                </p:blipFill>
                <p:spPr>
                  <a:xfrm>
                    <a:off x="2534446" y="4629206"/>
                    <a:ext cx="540000" cy="810000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18" name="Imagem 17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454" t="42832" r="33326" b="1200"/>
                  <a:stretch/>
                </p:blipFill>
                <p:spPr>
                  <a:xfrm>
                    <a:off x="1489746" y="4517253"/>
                    <a:ext cx="540000" cy="810000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26" name="Imagem 25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454" t="42832" r="33326" b="1200"/>
                  <a:stretch/>
                </p:blipFill>
                <p:spPr>
                  <a:xfrm>
                    <a:off x="1875125" y="4757316"/>
                    <a:ext cx="540000" cy="810000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27" name="Imagem 26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454" t="42832" r="33326" b="1200"/>
                  <a:stretch/>
                </p:blipFill>
                <p:spPr>
                  <a:xfrm>
                    <a:off x="2260504" y="4997379"/>
                    <a:ext cx="540000" cy="810000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31" name="Imagem 30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454" t="42832" r="33326" b="1200"/>
                  <a:stretch/>
                </p:blipFill>
                <p:spPr>
                  <a:xfrm>
                    <a:off x="1547664" y="5115241"/>
                    <a:ext cx="540000" cy="810000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32" name="Imagem 31"/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454" t="42832" r="33326" b="1200"/>
                  <a:stretch/>
                </p:blipFill>
                <p:spPr>
                  <a:xfrm>
                    <a:off x="1933043" y="5355304"/>
                    <a:ext cx="540000" cy="810000"/>
                  </a:xfrm>
                  <a:prstGeom prst="rect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</p:grpSp>
            <p:sp>
              <p:nvSpPr>
                <p:cNvPr id="34" name="CaixaDeTexto 33"/>
                <p:cNvSpPr txBox="1"/>
                <p:nvPr/>
              </p:nvSpPr>
              <p:spPr>
                <a:xfrm>
                  <a:off x="3183306" y="6047710"/>
                  <a:ext cx="16047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100" dirty="0"/>
                    <a:t>Alunos</a:t>
                  </a:r>
                </a:p>
              </p:txBody>
            </p:sp>
          </p:grpSp>
          <p:sp>
            <p:nvSpPr>
              <p:cNvPr id="38" name="Elipse 37"/>
              <p:cNvSpPr/>
              <p:nvPr/>
            </p:nvSpPr>
            <p:spPr>
              <a:xfrm>
                <a:off x="2411759" y="2175694"/>
                <a:ext cx="2016261" cy="2549449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4" name="CaixaDeTexto 43"/>
            <p:cNvSpPr txBox="1"/>
            <p:nvPr/>
          </p:nvSpPr>
          <p:spPr>
            <a:xfrm>
              <a:off x="3566732" y="1628800"/>
              <a:ext cx="16047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Subsistema 3</a:t>
              </a: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059832" y="1758169"/>
            <a:ext cx="2088000" cy="2033489"/>
            <a:chOff x="251519" y="2583447"/>
            <a:chExt cx="2088000" cy="2033489"/>
          </a:xfrm>
        </p:grpSpPr>
        <p:grpSp>
          <p:nvGrpSpPr>
            <p:cNvPr id="49" name="Grupo 48"/>
            <p:cNvGrpSpPr/>
            <p:nvPr/>
          </p:nvGrpSpPr>
          <p:grpSpPr>
            <a:xfrm>
              <a:off x="251519" y="2852936"/>
              <a:ext cx="2088000" cy="1764000"/>
              <a:chOff x="251519" y="2852936"/>
              <a:chExt cx="2088000" cy="1764000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251519" y="2852936"/>
                <a:ext cx="2088000" cy="1764000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6" name="Picture 2" descr="Resultado de imagem para escola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418" b="11369"/>
              <a:stretch/>
            </p:blipFill>
            <p:spPr bwMode="auto">
              <a:xfrm>
                <a:off x="544312" y="3098787"/>
                <a:ext cx="1518276" cy="1266317"/>
              </a:xfrm>
              <a:prstGeom prst="rect">
                <a:avLst/>
              </a:prstGeom>
              <a:noFill/>
              <a:effectLst>
                <a:softEdge rad="63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CaixaDeTexto 45"/>
            <p:cNvSpPr txBox="1"/>
            <p:nvPr/>
          </p:nvSpPr>
          <p:spPr>
            <a:xfrm>
              <a:off x="501091" y="2583447"/>
              <a:ext cx="16047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Subsistema 4</a:t>
              </a:r>
            </a:p>
          </p:txBody>
        </p:sp>
      </p:grpSp>
      <p:sp>
        <p:nvSpPr>
          <p:cNvPr id="53" name="Seta em curva para a esquerda 52"/>
          <p:cNvSpPr/>
          <p:nvPr/>
        </p:nvSpPr>
        <p:spPr>
          <a:xfrm>
            <a:off x="8100392" y="2666818"/>
            <a:ext cx="288032" cy="662759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Seta em curva para a esquerda 54"/>
          <p:cNvSpPr/>
          <p:nvPr/>
        </p:nvSpPr>
        <p:spPr>
          <a:xfrm flipH="1" flipV="1">
            <a:off x="6156176" y="2601975"/>
            <a:ext cx="288032" cy="662759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6" name="Seta em curva para a esquerda 55"/>
          <p:cNvSpPr/>
          <p:nvPr/>
        </p:nvSpPr>
        <p:spPr>
          <a:xfrm rot="5400000">
            <a:off x="2960898" y="3537057"/>
            <a:ext cx="288032" cy="792000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Seta em curva para a esquerda 56"/>
          <p:cNvSpPr/>
          <p:nvPr/>
        </p:nvSpPr>
        <p:spPr>
          <a:xfrm rot="16200000" flipV="1">
            <a:off x="2591736" y="1880872"/>
            <a:ext cx="288032" cy="792000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Seta em curva para a esquerda 57"/>
          <p:cNvSpPr/>
          <p:nvPr/>
        </p:nvSpPr>
        <p:spPr>
          <a:xfrm rot="6420000">
            <a:off x="4463944" y="4257136"/>
            <a:ext cx="288032" cy="792000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Seta em curva para a esquerda 58"/>
          <p:cNvSpPr/>
          <p:nvPr/>
        </p:nvSpPr>
        <p:spPr>
          <a:xfrm rot="15180000" flipV="1">
            <a:off x="5015293" y="763273"/>
            <a:ext cx="288032" cy="792000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1132472" y="5373216"/>
            <a:ext cx="415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plena eficiência de todo o sistema depende de uma boa sinergia entre seus componentes</a:t>
            </a:r>
          </a:p>
        </p:txBody>
      </p:sp>
    </p:spTree>
    <p:extLst>
      <p:ext uri="{BB962C8B-B14F-4D97-AF65-F5344CB8AC3E}">
        <p14:creationId xmlns:p14="http://schemas.microsoft.com/office/powerpoint/2010/main" val="226257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Histórico do Projeto</a:t>
            </a:r>
          </a:p>
        </p:txBody>
      </p:sp>
      <p:graphicFrame>
        <p:nvGraphicFramePr>
          <p:cNvPr id="22" name="Diagrama 21"/>
          <p:cNvGraphicFramePr/>
          <p:nvPr>
            <p:extLst>
              <p:ext uri="{D42A27DB-BD31-4B8C-83A1-F6EECF244321}">
                <p14:modId xmlns:p14="http://schemas.microsoft.com/office/powerpoint/2010/main" val="2846147726"/>
              </p:ext>
            </p:extLst>
          </p:nvPr>
        </p:nvGraphicFramePr>
        <p:xfrm>
          <a:off x="899592" y="1124744"/>
          <a:ext cx="734481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591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Monitoração na Manhã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0728"/>
            <a:ext cx="4382794" cy="18734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852936"/>
            <a:ext cx="4382794" cy="18734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85" y="4723889"/>
            <a:ext cx="4382794" cy="18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0728"/>
            <a:ext cx="4382794" cy="1873463"/>
          </a:xfrm>
          <a:prstGeom prst="rect">
            <a:avLst/>
          </a:prstGeom>
        </p:spPr>
      </p:pic>
      <p:sp>
        <p:nvSpPr>
          <p:cNvPr id="2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Monitoração na Tarde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854191"/>
            <a:ext cx="4382794" cy="18734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694" y="4727654"/>
            <a:ext cx="4382794" cy="18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2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65265"/>
            <a:ext cx="8247888" cy="231971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308734"/>
            <a:ext cx="4938976" cy="3306000"/>
          </a:xfrm>
          <a:prstGeom prst="rect">
            <a:avLst/>
          </a:prstGeom>
        </p:spPr>
      </p:pic>
      <p:sp>
        <p:nvSpPr>
          <p:cNvPr id="4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Tratamento dos horários...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2483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Divulgação Automática</a:t>
            </a:r>
            <a:endParaRPr lang="pt-BR" sz="11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052736"/>
            <a:ext cx="4350544" cy="538638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26" name="Picture 2" descr="Resultado de imagem para email broadc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88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9378</TotalTime>
  <Words>331</Words>
  <Application>Microsoft Office PowerPoint</Application>
  <PresentationFormat>Apresentação na tela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Concurso</vt:lpstr>
      <vt:lpstr>Projeto RFID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Alessandro Rodriguês Alves</dc:creator>
  <cp:lastModifiedBy>Jefferson Alessandro Rodriguês Alves</cp:lastModifiedBy>
  <cp:revision>136</cp:revision>
  <dcterms:created xsi:type="dcterms:W3CDTF">2014-10-22T23:33:41Z</dcterms:created>
  <dcterms:modified xsi:type="dcterms:W3CDTF">2018-02-20T23:17:53Z</dcterms:modified>
</cp:coreProperties>
</file>