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199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42" y="-1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0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2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B7D3-3A87-4397-9395-548FA931425E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1558-7B97-4229-AEA3-3BEBE00EB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/>
          <p:cNvSpPr/>
          <p:nvPr/>
        </p:nvSpPr>
        <p:spPr>
          <a:xfrm>
            <a:off x="4793687" y="152636"/>
            <a:ext cx="1719487" cy="176419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Disco magnético 3"/>
          <p:cNvSpPr/>
          <p:nvPr/>
        </p:nvSpPr>
        <p:spPr>
          <a:xfrm>
            <a:off x="5109017" y="467055"/>
            <a:ext cx="443861" cy="50405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SIRF</a:t>
            </a:r>
            <a:endParaRPr lang="pt-BR" sz="800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5694082" y="467055"/>
            <a:ext cx="443861" cy="50405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SIOP</a:t>
            </a:r>
            <a:endParaRPr lang="pt-BR" sz="800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5109017" y="1088740"/>
            <a:ext cx="443861" cy="50405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ICAD</a:t>
            </a:r>
            <a:endParaRPr lang="pt-BR" sz="800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5694082" y="1088740"/>
            <a:ext cx="443861" cy="50405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GIS</a:t>
            </a:r>
            <a:endParaRPr lang="pt-BR" sz="800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7551477" y="1340768"/>
            <a:ext cx="443861" cy="50405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BASE DPR</a:t>
            </a:r>
            <a:endParaRPr lang="pt-BR" sz="800" dirty="0"/>
          </a:p>
        </p:txBody>
      </p:sp>
      <p:cxnSp>
        <p:nvCxnSpPr>
          <p:cNvPr id="12" name="Conector de seta reta 11"/>
          <p:cNvCxnSpPr>
            <a:stCxn id="5" idx="0"/>
            <a:endCxn id="10" idx="2"/>
          </p:cNvCxnSpPr>
          <p:nvPr/>
        </p:nvCxnSpPr>
        <p:spPr>
          <a:xfrm>
            <a:off x="6511741" y="1034734"/>
            <a:ext cx="1039737" cy="5580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55929" y="960984"/>
            <a:ext cx="70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ETL</a:t>
            </a:r>
            <a:endParaRPr lang="pt-BR" sz="11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6277" y="1009033"/>
            <a:ext cx="27300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o Explicativo 1 (Ênfase) 15"/>
          <p:cNvSpPr/>
          <p:nvPr/>
        </p:nvSpPr>
        <p:spPr>
          <a:xfrm>
            <a:off x="8151356" y="131217"/>
            <a:ext cx="1548078" cy="587867"/>
          </a:xfrm>
          <a:prstGeom prst="accentCallout1">
            <a:avLst>
              <a:gd name="adj1" fmla="val 18750"/>
              <a:gd name="adj2" fmla="val -8333"/>
              <a:gd name="adj3" fmla="val 200887"/>
              <a:gd name="adj4" fmla="val -276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Cadastro Básico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Notas Fiscais etc.</a:t>
            </a:r>
            <a:endParaRPr lang="pt-BR" sz="1100" dirty="0"/>
          </a:p>
        </p:txBody>
      </p:sp>
      <p:cxnSp>
        <p:nvCxnSpPr>
          <p:cNvPr id="19" name="Conector de seta reta 18"/>
          <p:cNvCxnSpPr>
            <a:stCxn id="10" idx="3"/>
            <a:endCxn id="1028" idx="0"/>
          </p:cNvCxnSpPr>
          <p:nvPr/>
        </p:nvCxnSpPr>
        <p:spPr>
          <a:xfrm flipH="1">
            <a:off x="5651261" y="1844824"/>
            <a:ext cx="2122147" cy="17189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208" y="2636912"/>
            <a:ext cx="312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o 22"/>
          <p:cNvGrpSpPr/>
          <p:nvPr/>
        </p:nvGrpSpPr>
        <p:grpSpPr>
          <a:xfrm>
            <a:off x="4929761" y="3563724"/>
            <a:ext cx="1505404" cy="1305436"/>
            <a:chOff x="3556823" y="3474071"/>
            <a:chExt cx="1389604" cy="130543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823" y="3474071"/>
              <a:ext cx="1332000" cy="99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3643218" y="4410175"/>
              <a:ext cx="1303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Relatórios</a:t>
              </a:r>
              <a:endParaRPr lang="pt-BR" sz="1400" b="1" dirty="0"/>
            </a:p>
          </p:txBody>
        </p:sp>
      </p:grpSp>
      <p:sp>
        <p:nvSpPr>
          <p:cNvPr id="21" name="Chave esquerda 20"/>
          <p:cNvSpPr/>
          <p:nvPr/>
        </p:nvSpPr>
        <p:spPr>
          <a:xfrm rot="5400000">
            <a:off x="5601215" y="1106888"/>
            <a:ext cx="236835" cy="78277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/>
          <a:stretch/>
        </p:blipFill>
        <p:spPr bwMode="auto">
          <a:xfrm>
            <a:off x="2322722" y="5139193"/>
            <a:ext cx="1131000" cy="120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2195788" y="6366423"/>
            <a:ext cx="14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Setor A</a:t>
            </a:r>
            <a:endParaRPr lang="pt-BR" sz="14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04" y="5186206"/>
            <a:ext cx="1599000" cy="12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4458040" y="6372036"/>
            <a:ext cx="14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Setor B</a:t>
            </a:r>
            <a:endParaRPr lang="pt-BR" sz="1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33" y="5184760"/>
            <a:ext cx="2106000" cy="121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6798535" y="6372036"/>
            <a:ext cx="21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Painel Gerencial</a:t>
            </a:r>
            <a:endParaRPr lang="pt-BR" sz="1400" b="1" dirty="0"/>
          </a:p>
        </p:txBody>
      </p:sp>
      <p:sp>
        <p:nvSpPr>
          <p:cNvPr id="32" name="Texto Explicativo 1 (Ênfase) 31"/>
          <p:cNvSpPr/>
          <p:nvPr/>
        </p:nvSpPr>
        <p:spPr>
          <a:xfrm>
            <a:off x="7654362" y="3212976"/>
            <a:ext cx="2057167" cy="1043186"/>
          </a:xfrm>
          <a:prstGeom prst="accentCallout1">
            <a:avLst>
              <a:gd name="adj1" fmla="val 18750"/>
              <a:gd name="adj2" fmla="val -8333"/>
              <a:gd name="adj3" fmla="val -30973"/>
              <a:gd name="adj4" fmla="val -258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Periodicidade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Formato (PDF, XLS </a:t>
            </a:r>
            <a:r>
              <a:rPr lang="pt-BR" sz="1100" dirty="0" err="1" smtClean="0"/>
              <a:t>etc</a:t>
            </a:r>
            <a:r>
              <a:rPr lang="pt-BR" sz="11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Envio (</a:t>
            </a:r>
            <a:r>
              <a:rPr lang="pt-BR" sz="1100" dirty="0" err="1" smtClean="0"/>
              <a:t>email</a:t>
            </a:r>
            <a:r>
              <a:rPr lang="pt-BR" sz="1100" dirty="0" smtClean="0"/>
              <a:t>, papel etc.)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 smtClean="0"/>
              <a:t>Público-alvo etc.</a:t>
            </a:r>
            <a:endParaRPr lang="pt-BR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5" y="476672"/>
            <a:ext cx="4524000" cy="35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16966" y="107340"/>
            <a:ext cx="44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Indicadores - Especificação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447648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Office PowerPoint</Application>
  <PresentationFormat>Papel A4 (210 x 297 mm)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PMSJC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Marques da Silva</dc:creator>
  <cp:lastModifiedBy>Marcelo Marques da Silva</cp:lastModifiedBy>
  <cp:revision>7</cp:revision>
  <cp:lastPrinted>2016-07-11T11:43:30Z</cp:lastPrinted>
  <dcterms:created xsi:type="dcterms:W3CDTF">2016-07-11T11:08:56Z</dcterms:created>
  <dcterms:modified xsi:type="dcterms:W3CDTF">2016-07-11T11:43:34Z</dcterms:modified>
</cp:coreProperties>
</file>