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</p:sldIdLst>
  <p:sldSz cx="1440021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761F0FB6-7A49-47DC-A8A6-CAB3E687C1FE}">
          <p14:sldIdLst>
            <p14:sldId id="256"/>
            <p14:sldId id="257"/>
          </p14:sldIdLst>
        </p14:section>
        <p14:section name="Titulo" id="{3F356D96-D2A6-4805-830F-E8A38D718D59}">
          <p14:sldIdLst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ADA"/>
    <a:srgbClr val="353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44" autoAdjust="0"/>
    <p:restoredTop sz="94660"/>
  </p:normalViewPr>
  <p:slideViewPr>
    <p:cSldViewPr snapToGrid="0">
      <p:cViewPr>
        <p:scale>
          <a:sx n="66" d="100"/>
          <a:sy n="66" d="100"/>
        </p:scale>
        <p:origin x="278" y="-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1767462"/>
            <a:ext cx="12240181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5672376"/>
            <a:ext cx="10800160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2C37-4D28-4D4B-8E0F-977C66DA5F8A}" type="datetimeFigureOut">
              <a:rPr lang="es-CO" smtClean="0"/>
              <a:t>10/12/2024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02F68-AFB3-4D7B-A96F-3254683028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5180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2C37-4D28-4D4B-8E0F-977C66DA5F8A}" type="datetimeFigureOut">
              <a:rPr lang="es-CO" smtClean="0"/>
              <a:t>10/12/2024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02F68-AFB3-4D7B-A96F-3254683028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1571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574987"/>
            <a:ext cx="3105046" cy="91523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574987"/>
            <a:ext cx="9135135" cy="91523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2C37-4D28-4D4B-8E0F-977C66DA5F8A}" type="datetimeFigureOut">
              <a:rPr lang="es-CO" smtClean="0"/>
              <a:t>10/12/2024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02F68-AFB3-4D7B-A96F-3254683028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2185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2C37-4D28-4D4B-8E0F-977C66DA5F8A}" type="datetimeFigureOut">
              <a:rPr lang="es-CO" smtClean="0"/>
              <a:t>10/12/2024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02F68-AFB3-4D7B-A96F-3254683028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7766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2692444"/>
            <a:ext cx="12420184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7227345"/>
            <a:ext cx="12420184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2C37-4D28-4D4B-8E0F-977C66DA5F8A}" type="datetimeFigureOut">
              <a:rPr lang="es-CO" smtClean="0"/>
              <a:t>10/12/2024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02F68-AFB3-4D7B-A96F-3254683028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2026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874937"/>
            <a:ext cx="6120091" cy="68523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874937"/>
            <a:ext cx="6120091" cy="68523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2C37-4D28-4D4B-8E0F-977C66DA5F8A}" type="datetimeFigureOut">
              <a:rPr lang="es-CO" smtClean="0"/>
              <a:t>10/12/2024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02F68-AFB3-4D7B-A96F-3254683028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94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574990"/>
            <a:ext cx="12420184" cy="208745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2647443"/>
            <a:ext cx="6091964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3944914"/>
            <a:ext cx="6091964" cy="58023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2647443"/>
            <a:ext cx="6121966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3944914"/>
            <a:ext cx="6121966" cy="58023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2C37-4D28-4D4B-8E0F-977C66DA5F8A}" type="datetimeFigureOut">
              <a:rPr lang="es-CO" smtClean="0"/>
              <a:t>10/12/2024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02F68-AFB3-4D7B-A96F-3254683028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2928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2C37-4D28-4D4B-8E0F-977C66DA5F8A}" type="datetimeFigureOut">
              <a:rPr lang="es-CO" smtClean="0"/>
              <a:t>10/12/2024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02F68-AFB3-4D7B-A96F-3254683028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1590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2C37-4D28-4D4B-8E0F-977C66DA5F8A}" type="datetimeFigureOut">
              <a:rPr lang="es-CO" smtClean="0"/>
              <a:t>10/12/2024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02F68-AFB3-4D7B-A96F-3254683028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6226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554968"/>
            <a:ext cx="7290108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2C37-4D28-4D4B-8E0F-977C66DA5F8A}" type="datetimeFigureOut">
              <a:rPr lang="es-CO" smtClean="0"/>
              <a:t>10/12/2024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02F68-AFB3-4D7B-A96F-3254683028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0147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554968"/>
            <a:ext cx="7290108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2C37-4D28-4D4B-8E0F-977C66DA5F8A}" type="datetimeFigureOut">
              <a:rPr lang="es-CO" smtClean="0"/>
              <a:t>10/12/2024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02F68-AFB3-4D7B-A96F-3254683028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08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574990"/>
            <a:ext cx="1242018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874937"/>
            <a:ext cx="12420184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D02C37-4D28-4D4B-8E0F-977C66DA5F8A}" type="datetimeFigureOut">
              <a:rPr lang="es-CO" smtClean="0"/>
              <a:t>10/12/2024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802F68-AFB3-4D7B-A96F-3254683028D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8075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9E38CB0-C762-B0DF-7CE3-F28239517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2623" y="5322454"/>
            <a:ext cx="99137" cy="7024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8A75856-A570-54FA-60A5-29145A9663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361"/>
          <a:stretch/>
        </p:blipFill>
        <p:spPr>
          <a:xfrm>
            <a:off x="7238980" y="5322454"/>
            <a:ext cx="108619" cy="9030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2B8BB28-C81C-B22C-6785-2047F2509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2618" y="5407068"/>
            <a:ext cx="93110" cy="7024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5F6F5F1-EA34-6955-0633-B457DABC54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7697" y="5415087"/>
            <a:ext cx="79903" cy="5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161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634D4F9-2B86-30CE-A49F-5012CFDE4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12" y="1646074"/>
            <a:ext cx="6250092" cy="750761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39D8915-6CF6-6B39-FFE8-0D7EE05FDA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418"/>
          <a:stretch/>
        </p:blipFill>
        <p:spPr>
          <a:xfrm>
            <a:off x="7390110" y="2477618"/>
            <a:ext cx="6250091" cy="584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825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C6EF81D-B823-CE06-4B25-81EEDC23D095}"/>
              </a:ext>
            </a:extLst>
          </p:cNvPr>
          <p:cNvSpPr txBox="1"/>
          <p:nvPr/>
        </p:nvSpPr>
        <p:spPr>
          <a:xfrm>
            <a:off x="5980778" y="5030511"/>
            <a:ext cx="2438667" cy="2308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7202" b="1" dirty="0">
                <a:solidFill>
                  <a:srgbClr val="00AADA"/>
                </a:solidFill>
              </a:rPr>
              <a:t>Easy Pick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000C030-3E28-B42E-D934-67ECE6F1B7A0}"/>
              </a:ext>
            </a:extLst>
          </p:cNvPr>
          <p:cNvCxnSpPr>
            <a:cxnSpLocks/>
          </p:cNvCxnSpPr>
          <p:nvPr/>
        </p:nvCxnSpPr>
        <p:spPr>
          <a:xfrm>
            <a:off x="6251315" y="5666372"/>
            <a:ext cx="1146935" cy="0"/>
          </a:xfrm>
          <a:prstGeom prst="line">
            <a:avLst/>
          </a:prstGeom>
          <a:ln>
            <a:solidFill>
              <a:srgbClr val="35353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BA5A82CA-B1C7-4C25-9B1D-976D37F31D03}"/>
              </a:ext>
            </a:extLst>
          </p:cNvPr>
          <p:cNvCxnSpPr>
            <a:cxnSpLocks/>
          </p:cNvCxnSpPr>
          <p:nvPr/>
        </p:nvCxnSpPr>
        <p:spPr>
          <a:xfrm>
            <a:off x="6556148" y="5734960"/>
            <a:ext cx="1146935" cy="0"/>
          </a:xfrm>
          <a:prstGeom prst="line">
            <a:avLst/>
          </a:prstGeom>
          <a:ln>
            <a:solidFill>
              <a:srgbClr val="00AAD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5B3C534D-179C-F90C-4862-A5DC9A9B7015}"/>
              </a:ext>
            </a:extLst>
          </p:cNvPr>
          <p:cNvSpPr txBox="1"/>
          <p:nvPr/>
        </p:nvSpPr>
        <p:spPr>
          <a:xfrm>
            <a:off x="7524947" y="5527861"/>
            <a:ext cx="98117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" b="1" dirty="0"/>
              <a:t>MANTENIMIENTO</a:t>
            </a:r>
          </a:p>
        </p:txBody>
      </p:sp>
    </p:spTree>
    <p:extLst>
      <p:ext uri="{BB962C8B-B14F-4D97-AF65-F5344CB8AC3E}">
        <p14:creationId xmlns:p14="http://schemas.microsoft.com/office/powerpoint/2010/main" val="3045744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33376AB3-B759-8179-71DD-24601BB01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500" y="5028970"/>
            <a:ext cx="1941214" cy="7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15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13AB1D36-9900-6222-9C82-F288C2D2CF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686" r="11232" b="2"/>
          <a:stretch/>
        </p:blipFill>
        <p:spPr>
          <a:xfrm>
            <a:off x="9410395" y="-1"/>
            <a:ext cx="4989819" cy="5270285"/>
          </a:xfrm>
          <a:custGeom>
            <a:avLst/>
            <a:gdLst/>
            <a:ahLst/>
            <a:cxnLst/>
            <a:rect l="l" t="t" r="r" b="b"/>
            <a:pathLst>
              <a:path w="4224651" h="3346705">
                <a:moveTo>
                  <a:pt x="1549963" y="0"/>
                </a:moveTo>
                <a:lnTo>
                  <a:pt x="1555540" y="0"/>
                </a:lnTo>
                <a:lnTo>
                  <a:pt x="2621768" y="0"/>
                </a:lnTo>
                <a:lnTo>
                  <a:pt x="4224651" y="0"/>
                </a:lnTo>
                <a:lnTo>
                  <a:pt x="4224651" y="3346705"/>
                </a:lnTo>
                <a:lnTo>
                  <a:pt x="0" y="3346705"/>
                </a:lnTo>
                <a:close/>
              </a:path>
            </a:pathLst>
          </a:cu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A278D677-F47C-8949-6B04-8383E1203C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039" r="-1" b="9037"/>
          <a:stretch/>
        </p:blipFill>
        <p:spPr>
          <a:xfrm>
            <a:off x="5307285" y="382"/>
            <a:ext cx="9092926" cy="5270286"/>
          </a:xfrm>
          <a:custGeom>
            <a:avLst/>
            <a:gdLst/>
            <a:ahLst/>
            <a:cxnLst/>
            <a:rect l="l" t="t" r="r" b="b"/>
            <a:pathLst>
              <a:path w="7698564" h="3346705">
                <a:moveTo>
                  <a:pt x="1549963" y="0"/>
                </a:moveTo>
                <a:lnTo>
                  <a:pt x="1555540" y="0"/>
                </a:lnTo>
                <a:lnTo>
                  <a:pt x="2621768" y="0"/>
                </a:lnTo>
                <a:lnTo>
                  <a:pt x="4832507" y="0"/>
                </a:lnTo>
                <a:lnTo>
                  <a:pt x="3282657" y="3346461"/>
                </a:lnTo>
                <a:lnTo>
                  <a:pt x="7698564" y="3346461"/>
                </a:lnTo>
                <a:lnTo>
                  <a:pt x="7698564" y="3346705"/>
                </a:lnTo>
                <a:lnTo>
                  <a:pt x="0" y="3346705"/>
                </a:lnTo>
                <a:close/>
              </a:path>
            </a:pathLst>
          </a:cu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C315E72-07CB-5CE1-D6C4-B7027D6AEE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945" b="94521" l="15356" r="75531">
                        <a14:foregroundMark x1="21723" y1="16438" x2="32335" y2="8356"/>
                        <a14:foregroundMark x1="32335" y1="8356" x2="47566" y2="11233"/>
                        <a14:foregroundMark x1="55056" y1="16712" x2="75531" y2="15479"/>
                        <a14:foregroundMark x1="75531" y1="15479" x2="73908" y2="13973"/>
                        <a14:foregroundMark x1="74657" y1="80000" x2="65044" y2="90685"/>
                        <a14:foregroundMark x1="65044" y1="90685" x2="65044" y2="90685"/>
                        <a14:foregroundMark x1="65543" y1="89863" x2="65543" y2="94521"/>
                        <a14:foregroundMark x1="25968" y1="85753" x2="16105" y2="74521"/>
                        <a14:foregroundMark x1="16105" y1="74521" x2="16479" y2="14795"/>
                      </a14:backgroundRemoval>
                    </a14:imgEffect>
                  </a14:imgLayer>
                </a14:imgProps>
              </a:ext>
            </a:extLst>
          </a:blip>
          <a:srcRect t="4582" r="1" b="11970"/>
          <a:stretch/>
        </p:blipFill>
        <p:spPr>
          <a:xfrm>
            <a:off x="20" y="10"/>
            <a:ext cx="6921102" cy="5270275"/>
          </a:xfrm>
          <a:custGeom>
            <a:avLst/>
            <a:gdLst/>
            <a:ahLst/>
            <a:cxnLst/>
            <a:rect l="l" t="t" r="r" b="b"/>
            <a:pathLst>
              <a:path w="5859797" h="3346705">
                <a:moveTo>
                  <a:pt x="0" y="0"/>
                </a:moveTo>
                <a:lnTo>
                  <a:pt x="5859797" y="0"/>
                </a:lnTo>
                <a:lnTo>
                  <a:pt x="4309834" y="3346705"/>
                </a:lnTo>
                <a:lnTo>
                  <a:pt x="4304257" y="3346705"/>
                </a:lnTo>
                <a:lnTo>
                  <a:pt x="3238029" y="3346705"/>
                </a:lnTo>
                <a:lnTo>
                  <a:pt x="0" y="3346705"/>
                </a:lnTo>
                <a:close/>
              </a:path>
            </a:pathLst>
          </a:cu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88AD398-3E17-E5D9-BE95-1E37C32AD1C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71" r="2" b="2"/>
          <a:stretch/>
        </p:blipFill>
        <p:spPr>
          <a:xfrm>
            <a:off x="7500216" y="5529476"/>
            <a:ext cx="6899997" cy="5270286"/>
          </a:xfrm>
          <a:custGeom>
            <a:avLst/>
            <a:gdLst/>
            <a:ahLst/>
            <a:cxnLst/>
            <a:rect l="l" t="t" r="r" b="b"/>
            <a:pathLst>
              <a:path w="5841911" h="3346705">
                <a:moveTo>
                  <a:pt x="1549963" y="0"/>
                </a:moveTo>
                <a:lnTo>
                  <a:pt x="1555540" y="0"/>
                </a:lnTo>
                <a:lnTo>
                  <a:pt x="2621768" y="0"/>
                </a:lnTo>
                <a:lnTo>
                  <a:pt x="5841911" y="0"/>
                </a:lnTo>
                <a:lnTo>
                  <a:pt x="5841911" y="3346705"/>
                </a:lnTo>
                <a:lnTo>
                  <a:pt x="0" y="3346705"/>
                </a:lnTo>
                <a:close/>
              </a:path>
            </a:pathLst>
          </a:cu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3CEEBC1-B920-0B21-8E88-8144855CB98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11616" r="-1" b="11614"/>
          <a:stretch/>
        </p:blipFill>
        <p:spPr>
          <a:xfrm>
            <a:off x="-1" y="5529476"/>
            <a:ext cx="9092926" cy="5270286"/>
          </a:xfrm>
          <a:custGeom>
            <a:avLst/>
            <a:gdLst/>
            <a:ahLst/>
            <a:cxnLst/>
            <a:rect l="l" t="t" r="r" b="b"/>
            <a:pathLst>
              <a:path w="7698564" h="3346705">
                <a:moveTo>
                  <a:pt x="0" y="0"/>
                </a:moveTo>
                <a:lnTo>
                  <a:pt x="7698564" y="0"/>
                </a:lnTo>
                <a:lnTo>
                  <a:pt x="6148601" y="3346705"/>
                </a:lnTo>
                <a:lnTo>
                  <a:pt x="6143024" y="3346705"/>
                </a:lnTo>
                <a:lnTo>
                  <a:pt x="5076796" y="3346705"/>
                </a:lnTo>
                <a:lnTo>
                  <a:pt x="1246924" y="3346705"/>
                </a:lnTo>
                <a:lnTo>
                  <a:pt x="1246924" y="3346226"/>
                </a:lnTo>
                <a:lnTo>
                  <a:pt x="0" y="334622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799398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1308</TotalTime>
  <Words>3</Words>
  <Application>Microsoft Office PowerPoint</Application>
  <PresentationFormat>Personalizado</PresentationFormat>
  <Paragraphs>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Investigacion Desarrollo</dc:creator>
  <cp:lastModifiedBy>Investigacion Desarrollo</cp:lastModifiedBy>
  <cp:revision>5</cp:revision>
  <dcterms:created xsi:type="dcterms:W3CDTF">2024-12-09T22:11:10Z</dcterms:created>
  <dcterms:modified xsi:type="dcterms:W3CDTF">2024-12-10T22:25:04Z</dcterms:modified>
</cp:coreProperties>
</file>