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gs/tag38.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notesSlides/notesSlide41.xml" ContentType="application/vnd.openxmlformats-officedocument.presentationml.notesSlide+xml"/>
  <Override PartName="/ppt/tags/tag27.xml" ContentType="application/vnd.openxmlformats-officedocument.presentationml.tags+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41.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tags/tag39.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28.xml" ContentType="application/vnd.openxmlformats-officedocument.presentationml.tags+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tags/tag3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24.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tags/tag29.xml" ContentType="application/vnd.openxmlformats-officedocument.presentationml.tags+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tags/tag37.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22" r:id="rId1"/>
  </p:sldMasterIdLst>
  <p:notesMasterIdLst>
    <p:notesMasterId r:id="rId89"/>
  </p:notesMasterIdLst>
  <p:handoutMasterIdLst>
    <p:handoutMasterId r:id="rId90"/>
  </p:handoutMasterIdLst>
  <p:sldIdLst>
    <p:sldId id="455" r:id="rId2"/>
    <p:sldId id="457" r:id="rId3"/>
    <p:sldId id="512" r:id="rId4"/>
    <p:sldId id="489" r:id="rId5"/>
    <p:sldId id="497" r:id="rId6"/>
    <p:sldId id="498" r:id="rId7"/>
    <p:sldId id="513" r:id="rId8"/>
    <p:sldId id="500" r:id="rId9"/>
    <p:sldId id="514" r:id="rId10"/>
    <p:sldId id="515" r:id="rId11"/>
    <p:sldId id="516" r:id="rId12"/>
    <p:sldId id="503" r:id="rId13"/>
    <p:sldId id="504" r:id="rId14"/>
    <p:sldId id="517" r:id="rId15"/>
    <p:sldId id="518" r:id="rId16"/>
    <p:sldId id="519" r:id="rId17"/>
    <p:sldId id="520" r:id="rId18"/>
    <p:sldId id="521" r:id="rId19"/>
    <p:sldId id="471" r:id="rId20"/>
    <p:sldId id="259" r:id="rId21"/>
    <p:sldId id="475" r:id="rId22"/>
    <p:sldId id="424" r:id="rId23"/>
    <p:sldId id="476" r:id="rId24"/>
    <p:sldId id="544" r:id="rId25"/>
    <p:sldId id="545" r:id="rId26"/>
    <p:sldId id="546" r:id="rId27"/>
    <p:sldId id="547" r:id="rId28"/>
    <p:sldId id="548" r:id="rId29"/>
    <p:sldId id="549" r:id="rId30"/>
    <p:sldId id="550" r:id="rId31"/>
    <p:sldId id="478" r:id="rId32"/>
    <p:sldId id="479" r:id="rId33"/>
    <p:sldId id="480" r:id="rId34"/>
    <p:sldId id="522" r:id="rId35"/>
    <p:sldId id="551" r:id="rId36"/>
    <p:sldId id="570" r:id="rId37"/>
    <p:sldId id="553" r:id="rId38"/>
    <p:sldId id="560" r:id="rId39"/>
    <p:sldId id="561" r:id="rId40"/>
    <p:sldId id="562" r:id="rId41"/>
    <p:sldId id="523" r:id="rId42"/>
    <p:sldId id="490" r:id="rId43"/>
    <p:sldId id="525" r:id="rId44"/>
    <p:sldId id="492" r:id="rId45"/>
    <p:sldId id="526" r:id="rId46"/>
    <p:sldId id="527" r:id="rId47"/>
    <p:sldId id="493" r:id="rId48"/>
    <p:sldId id="571" r:id="rId49"/>
    <p:sldId id="528" r:id="rId50"/>
    <p:sldId id="529" r:id="rId51"/>
    <p:sldId id="530" r:id="rId52"/>
    <p:sldId id="531" r:id="rId53"/>
    <p:sldId id="532" r:id="rId54"/>
    <p:sldId id="533" r:id="rId55"/>
    <p:sldId id="534" r:id="rId56"/>
    <p:sldId id="535" r:id="rId57"/>
    <p:sldId id="536" r:id="rId58"/>
    <p:sldId id="537" r:id="rId59"/>
    <p:sldId id="567" r:id="rId60"/>
    <p:sldId id="568" r:id="rId61"/>
    <p:sldId id="569" r:id="rId62"/>
    <p:sldId id="563" r:id="rId63"/>
    <p:sldId id="572" r:id="rId64"/>
    <p:sldId id="538" r:id="rId65"/>
    <p:sldId id="539" r:id="rId66"/>
    <p:sldId id="577" r:id="rId67"/>
    <p:sldId id="574" r:id="rId68"/>
    <p:sldId id="575" r:id="rId69"/>
    <p:sldId id="578" r:id="rId70"/>
    <p:sldId id="579" r:id="rId71"/>
    <p:sldId id="580" r:id="rId72"/>
    <p:sldId id="581" r:id="rId73"/>
    <p:sldId id="582" r:id="rId74"/>
    <p:sldId id="583" r:id="rId75"/>
    <p:sldId id="584" r:id="rId76"/>
    <p:sldId id="585" r:id="rId77"/>
    <p:sldId id="586" r:id="rId78"/>
    <p:sldId id="587" r:id="rId79"/>
    <p:sldId id="540" r:id="rId80"/>
    <p:sldId id="541" r:id="rId81"/>
    <p:sldId id="542" r:id="rId82"/>
    <p:sldId id="543" r:id="rId83"/>
    <p:sldId id="588" r:id="rId84"/>
    <p:sldId id="589" r:id="rId85"/>
    <p:sldId id="590" r:id="rId86"/>
    <p:sldId id="591" r:id="rId87"/>
    <p:sldId id="426" r:id="rId88"/>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E2C5"/>
    <a:srgbClr val="5F5F5F"/>
    <a:srgbClr val="808080"/>
    <a:srgbClr val="479B8F"/>
    <a:srgbClr val="A2AEBA"/>
    <a:srgbClr val="BFC7CF"/>
    <a:srgbClr val="D9DEE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20157" autoAdjust="0"/>
    <p:restoredTop sz="90929"/>
  </p:normalViewPr>
  <p:slideViewPr>
    <p:cSldViewPr>
      <p:cViewPr>
        <p:scale>
          <a:sx n="50" d="100"/>
          <a:sy n="50" d="100"/>
        </p:scale>
        <p:origin x="-1380" y="-2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Lst>
  </p:outlineViewPr>
  <p:notesTextViewPr>
    <p:cViewPr>
      <p:scale>
        <a:sx n="100" d="100"/>
        <a:sy n="100" d="100"/>
      </p:scale>
      <p:origin x="0" y="0"/>
    </p:cViewPr>
  </p:notesTextViewPr>
  <p:sorterViewPr>
    <p:cViewPr>
      <p:scale>
        <a:sx n="50" d="100"/>
        <a:sy n="50" d="100"/>
      </p:scale>
      <p:origin x="0" y="2976"/>
    </p:cViewPr>
  </p:sorterViewPr>
  <p:notesViewPr>
    <p:cSldViewPr>
      <p:cViewPr>
        <p:scale>
          <a:sx n="100" d="100"/>
          <a:sy n="100" d="100"/>
        </p:scale>
        <p:origin x="-2016" y="1812"/>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2.xml"/><Relationship Id="rId26" Type="http://schemas.openxmlformats.org/officeDocument/2006/relationships/slide" Target="slides/slide39.xml"/><Relationship Id="rId39" Type="http://schemas.openxmlformats.org/officeDocument/2006/relationships/slide" Target="slides/slide54.xml"/><Relationship Id="rId21" Type="http://schemas.openxmlformats.org/officeDocument/2006/relationships/slide" Target="slides/slide25.xml"/><Relationship Id="rId34" Type="http://schemas.openxmlformats.org/officeDocument/2006/relationships/slide" Target="slides/slide49.xml"/><Relationship Id="rId42" Type="http://schemas.openxmlformats.org/officeDocument/2006/relationships/slide" Target="slides/slide57.xml"/><Relationship Id="rId47" Type="http://schemas.openxmlformats.org/officeDocument/2006/relationships/slide" Target="slides/slide69.xml"/><Relationship Id="rId50" Type="http://schemas.openxmlformats.org/officeDocument/2006/relationships/slide" Target="slides/slide81.xml"/><Relationship Id="rId55" Type="http://schemas.openxmlformats.org/officeDocument/2006/relationships/slide" Target="slides/slide86.xml"/><Relationship Id="rId7" Type="http://schemas.openxmlformats.org/officeDocument/2006/relationships/slide" Target="slides/slide7.xml"/><Relationship Id="rId12" Type="http://schemas.openxmlformats.org/officeDocument/2006/relationships/slide" Target="slides/slide15.xml"/><Relationship Id="rId17" Type="http://schemas.openxmlformats.org/officeDocument/2006/relationships/slide" Target="slides/slide21.xml"/><Relationship Id="rId25" Type="http://schemas.openxmlformats.org/officeDocument/2006/relationships/slide" Target="slides/slide34.xml"/><Relationship Id="rId33" Type="http://schemas.openxmlformats.org/officeDocument/2006/relationships/slide" Target="slides/slide47.xml"/><Relationship Id="rId38" Type="http://schemas.openxmlformats.org/officeDocument/2006/relationships/slide" Target="slides/slide53.xml"/><Relationship Id="rId46" Type="http://schemas.openxmlformats.org/officeDocument/2006/relationships/slide" Target="slides/slide66.xml"/><Relationship Id="rId2" Type="http://schemas.openxmlformats.org/officeDocument/2006/relationships/slide" Target="slides/slide2.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43.xml"/><Relationship Id="rId41" Type="http://schemas.openxmlformats.org/officeDocument/2006/relationships/slide" Target="slides/slide56.xml"/><Relationship Id="rId54" Type="http://schemas.openxmlformats.org/officeDocument/2006/relationships/slide" Target="slides/slide85.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4.xml"/><Relationship Id="rId24" Type="http://schemas.openxmlformats.org/officeDocument/2006/relationships/slide" Target="slides/slide33.xml"/><Relationship Id="rId32" Type="http://schemas.openxmlformats.org/officeDocument/2006/relationships/slide" Target="slides/slide46.xml"/><Relationship Id="rId37" Type="http://schemas.openxmlformats.org/officeDocument/2006/relationships/slide" Target="slides/slide52.xml"/><Relationship Id="rId40" Type="http://schemas.openxmlformats.org/officeDocument/2006/relationships/slide" Target="slides/slide55.xml"/><Relationship Id="rId45" Type="http://schemas.openxmlformats.org/officeDocument/2006/relationships/slide" Target="slides/slide65.xml"/><Relationship Id="rId53" Type="http://schemas.openxmlformats.org/officeDocument/2006/relationships/slide" Target="slides/slide84.xml"/><Relationship Id="rId5" Type="http://schemas.openxmlformats.org/officeDocument/2006/relationships/slide" Target="slides/slide5.xml"/><Relationship Id="rId15" Type="http://schemas.openxmlformats.org/officeDocument/2006/relationships/slide" Target="slides/slide18.xml"/><Relationship Id="rId23" Type="http://schemas.openxmlformats.org/officeDocument/2006/relationships/slide" Target="slides/slide32.xml"/><Relationship Id="rId28" Type="http://schemas.openxmlformats.org/officeDocument/2006/relationships/slide" Target="slides/slide42.xml"/><Relationship Id="rId36" Type="http://schemas.openxmlformats.org/officeDocument/2006/relationships/slide" Target="slides/slide51.xml"/><Relationship Id="rId49" Type="http://schemas.openxmlformats.org/officeDocument/2006/relationships/slide" Target="slides/slide80.xml"/><Relationship Id="rId10" Type="http://schemas.openxmlformats.org/officeDocument/2006/relationships/slide" Target="slides/slide11.xml"/><Relationship Id="rId19" Type="http://schemas.openxmlformats.org/officeDocument/2006/relationships/slide" Target="slides/slide23.xml"/><Relationship Id="rId31" Type="http://schemas.openxmlformats.org/officeDocument/2006/relationships/slide" Target="slides/slide45.xml"/><Relationship Id="rId44" Type="http://schemas.openxmlformats.org/officeDocument/2006/relationships/slide" Target="slides/slide64.xml"/><Relationship Id="rId52" Type="http://schemas.openxmlformats.org/officeDocument/2006/relationships/slide" Target="slides/slide83.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7.xml"/><Relationship Id="rId22" Type="http://schemas.openxmlformats.org/officeDocument/2006/relationships/slide" Target="slides/slide31.xml"/><Relationship Id="rId27" Type="http://schemas.openxmlformats.org/officeDocument/2006/relationships/slide" Target="slides/slide41.xml"/><Relationship Id="rId30" Type="http://schemas.openxmlformats.org/officeDocument/2006/relationships/slide" Target="slides/slide44.xml"/><Relationship Id="rId35" Type="http://schemas.openxmlformats.org/officeDocument/2006/relationships/slide" Target="slides/slide50.xml"/><Relationship Id="rId43" Type="http://schemas.openxmlformats.org/officeDocument/2006/relationships/slide" Target="slides/slide58.xml"/><Relationship Id="rId48" Type="http://schemas.openxmlformats.org/officeDocument/2006/relationships/slide" Target="slides/slide79.xml"/><Relationship Id="rId8" Type="http://schemas.openxmlformats.org/officeDocument/2006/relationships/slide" Target="slides/slide9.xml"/><Relationship Id="rId51" Type="http://schemas.openxmlformats.org/officeDocument/2006/relationships/slide" Target="slides/slide82.xml"/><Relationship Id="rId3"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41563" y="0"/>
            <a:ext cx="4456112" cy="49371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smtClean="0">
                <a:solidFill>
                  <a:srgbClr val="5F5F5F"/>
                </a:solidFill>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887538" cy="49371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28C3527B-CEB3-4CAD-8465-F515B628A5AC}" type="datetime1">
              <a:rPr lang="en-US"/>
              <a:pPr>
                <a:defRPr/>
              </a:pPr>
              <a:t>9/28/2010</a:t>
            </a:fld>
            <a:endParaRPr lang="en-US"/>
          </a:p>
        </p:txBody>
      </p:sp>
      <p:sp>
        <p:nvSpPr>
          <p:cNvPr id="501764" name="Rectangle 4"/>
          <p:cNvSpPr>
            <a:spLocks noGrp="1" noChangeArrowheads="1"/>
          </p:cNvSpPr>
          <p:nvPr>
            <p:ph type="ftr" sz="quarter" idx="2"/>
          </p:nvPr>
        </p:nvSpPr>
        <p:spPr bwMode="auto">
          <a:xfrm>
            <a:off x="0" y="9380538"/>
            <a:ext cx="5740400" cy="493712"/>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270625" y="9380538"/>
            <a:ext cx="527050" cy="493712"/>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9B30F1DD-B111-40A5-B555-B5ABDD90A701}" type="slidenum">
              <a:rPr lang="en-US"/>
              <a:pPr>
                <a:defRPr/>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65363" y="0"/>
            <a:ext cx="4532312" cy="49371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smtClean="0">
                <a:solidFill>
                  <a:srgbClr val="5F5F5F"/>
                </a:solidFill>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39938" cy="49371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4B1756D-C17E-41AF-A3ED-0E6AE4F657B3}" type="datetime1">
              <a:rPr lang="en-US"/>
              <a:pPr>
                <a:defRPr/>
              </a:pPr>
              <a:t>9/28/2010</a:t>
            </a:fld>
            <a:endParaRPr lang="en-US"/>
          </a:p>
        </p:txBody>
      </p:sp>
      <p:sp>
        <p:nvSpPr>
          <p:cNvPr id="98308" name="Rectangle 4"/>
          <p:cNvSpPr>
            <a:spLocks noRot="1" noChangeArrowheads="1" noTextEdit="1"/>
          </p:cNvSpPr>
          <p:nvPr>
            <p:ph type="sldImg" idx="2"/>
          </p:nvPr>
        </p:nvSpPr>
        <p:spPr bwMode="auto">
          <a:xfrm>
            <a:off x="930275" y="739775"/>
            <a:ext cx="4938713" cy="3703638"/>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1038" y="4691063"/>
            <a:ext cx="5437187" cy="4443412"/>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9378950"/>
            <a:ext cx="5588000" cy="493713"/>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345238" y="9378950"/>
            <a:ext cx="450850" cy="493713"/>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585903EE-06CD-406C-9C83-056FB2F49BFE}" type="slidenum">
              <a:rPr lang="en-US"/>
              <a:pPr>
                <a:defRPr/>
              </a:pPr>
              <a:t>‹N°›</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99331"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5C464C25-F1F4-4FDE-AB25-F41C7A3EE45C}" type="datetime5">
              <a:rPr lang="en-US" sz="900">
                <a:solidFill>
                  <a:srgbClr val="5F5F5F"/>
                </a:solidFill>
              </a:rPr>
              <a:pPr defTabSz="923925" eaLnBrk="1" hangingPunct="1"/>
              <a:t>28-Sep-10</a:t>
            </a:fld>
            <a:endParaRPr lang="en-US" sz="900">
              <a:solidFill>
                <a:srgbClr val="5F5F5F"/>
              </a:solidFill>
            </a:endParaRPr>
          </a:p>
        </p:txBody>
      </p:sp>
      <p:sp>
        <p:nvSpPr>
          <p:cNvPr id="99332"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99333"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1ED14370-E21D-4E3D-8EC6-E7D914110EE2}" type="slidenum">
              <a:rPr lang="en-US" sz="900">
                <a:solidFill>
                  <a:srgbClr val="5F5F5F"/>
                </a:solidFill>
              </a:rPr>
              <a:pPr algn="r" defTabSz="923925" eaLnBrk="1" hangingPunct="1"/>
              <a:t>1</a:t>
            </a:fld>
            <a:endParaRPr lang="en-US" sz="900">
              <a:solidFill>
                <a:srgbClr val="5F5F5F"/>
              </a:solidFill>
            </a:endParaRPr>
          </a:p>
        </p:txBody>
      </p:sp>
      <p:sp>
        <p:nvSpPr>
          <p:cNvPr id="99334" name="Rectangle 2"/>
          <p:cNvSpPr>
            <a:spLocks noRot="1" noChangeArrowheads="1" noTextEdit="1"/>
          </p:cNvSpPr>
          <p:nvPr>
            <p:ph type="sldImg"/>
          </p:nvPr>
        </p:nvSpPr>
        <p:spPr>
          <a:ln/>
        </p:spPr>
      </p:sp>
      <p:sp>
        <p:nvSpPr>
          <p:cNvPr id="99335" name="Rectangle 3"/>
          <p:cNvSpPr>
            <a:spLocks noGrp="1" noChangeArrowheads="1"/>
          </p:cNvSpPr>
          <p:nvPr>
            <p:ph type="body" idx="1"/>
          </p:nvPr>
        </p:nvSpPr>
        <p:spPr>
          <a:xfrm>
            <a:off x="981075" y="4691063"/>
            <a:ext cx="5137150" cy="4443412"/>
          </a:xfrm>
          <a:noFill/>
          <a:ln/>
        </p:spPr>
        <p:txBody>
          <a:bodyPr/>
          <a:lstStyle/>
          <a:p>
            <a:pPr eaLnBrk="1" hangingPunct="1"/>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679450" y="4691063"/>
            <a:ext cx="5438775" cy="4443412"/>
          </a:xfrm>
          <a:noFill/>
          <a:ln/>
        </p:spPr>
        <p:txBody>
          <a:bodyPr lIns="91440" tIns="45720" rIns="91440" bIns="45720"/>
          <a:lstStyle/>
          <a:p>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679450" y="4691063"/>
            <a:ext cx="5438775" cy="4443412"/>
          </a:xfrm>
          <a:noFill/>
          <a:ln/>
        </p:spPr>
        <p:txBody>
          <a:bodyPr lIns="91440" tIns="45720" rIns="91440" bIns="45720"/>
          <a:lstStyle/>
          <a:p>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Rot="1" noChangeArrowheads="1" noTextEdit="1"/>
          </p:cNvSpPr>
          <p:nvPr>
            <p:ph type="sldImg"/>
          </p:nvPr>
        </p:nvSpPr>
        <p:spPr>
          <a:ln/>
        </p:spPr>
      </p:sp>
      <p:sp>
        <p:nvSpPr>
          <p:cNvPr id="112643"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xfrm>
            <a:off x="679450" y="4691063"/>
            <a:ext cx="5438775" cy="4443412"/>
          </a:xfrm>
          <a:noFill/>
          <a:ln/>
        </p:spPr>
        <p:txBody>
          <a:bodyPr lIns="91440" tIns="45720" rIns="91440" bIns="45720"/>
          <a:lstStyle/>
          <a:p>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679450" y="4691063"/>
            <a:ext cx="5438775" cy="4443412"/>
          </a:xfrm>
          <a:noFill/>
          <a:ln/>
        </p:spPr>
        <p:txBody>
          <a:bodyPr lIns="91440" tIns="45720" rIns="91440" bIns="45720"/>
          <a:lstStyle/>
          <a:p>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xfrm>
            <a:off x="679450" y="4691063"/>
            <a:ext cx="5438775" cy="4443412"/>
          </a:xfrm>
          <a:noFill/>
          <a:ln/>
        </p:spPr>
        <p:txBody>
          <a:bodyPr lIns="91440" tIns="45720" rIns="91440" bIns="45720"/>
          <a:lstStyle/>
          <a:p>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xfrm>
            <a:off x="679450" y="4691063"/>
            <a:ext cx="5438775" cy="4443412"/>
          </a:xfrm>
          <a:noFill/>
          <a:ln/>
        </p:spPr>
        <p:txBody>
          <a:bodyPr lIns="91440" tIns="45720" rIns="91440" bIns="45720"/>
          <a:lstStyle/>
          <a:p>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xfrm>
            <a:off x="679450" y="4691063"/>
            <a:ext cx="5438775" cy="4443412"/>
          </a:xfrm>
          <a:noFill/>
          <a:ln/>
        </p:spPr>
        <p:txBody>
          <a:bodyPr lIns="91440" tIns="45720" rIns="91440" bIns="45720"/>
          <a:lstStyle/>
          <a:p>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1878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4EAA008C-218C-4743-9C1A-B6DE5A6D9A1C}" type="datetime5">
              <a:rPr lang="en-US" sz="900">
                <a:solidFill>
                  <a:srgbClr val="5F5F5F"/>
                </a:solidFill>
              </a:rPr>
              <a:pPr defTabSz="923925" eaLnBrk="1" hangingPunct="1"/>
              <a:t>28-Sep-10</a:t>
            </a:fld>
            <a:endParaRPr lang="en-US" sz="900">
              <a:solidFill>
                <a:srgbClr val="5F5F5F"/>
              </a:solidFill>
            </a:endParaRPr>
          </a:p>
        </p:txBody>
      </p:sp>
      <p:sp>
        <p:nvSpPr>
          <p:cNvPr id="11878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1878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2C5A808D-B044-4CB8-B625-82AA1AC3C4E8}" type="slidenum">
              <a:rPr lang="en-US" sz="900">
                <a:solidFill>
                  <a:srgbClr val="5F5F5F"/>
                </a:solidFill>
              </a:rPr>
              <a:pPr algn="r" defTabSz="923925" eaLnBrk="1" hangingPunct="1"/>
              <a:t>19</a:t>
            </a:fld>
            <a:endParaRPr lang="en-US" sz="900">
              <a:solidFill>
                <a:srgbClr val="5F5F5F"/>
              </a:solidFill>
            </a:endParaRPr>
          </a:p>
        </p:txBody>
      </p:sp>
      <p:sp>
        <p:nvSpPr>
          <p:cNvPr id="118790" name="Rectangle 2"/>
          <p:cNvSpPr>
            <a:spLocks noRot="1" noChangeArrowheads="1" noTextEdit="1"/>
          </p:cNvSpPr>
          <p:nvPr>
            <p:ph type="sldImg"/>
          </p:nvPr>
        </p:nvSpPr>
        <p:spPr>
          <a:xfrm>
            <a:off x="931863" y="738188"/>
            <a:ext cx="4938712" cy="3703637"/>
          </a:xfrm>
          <a:ln/>
        </p:spPr>
      </p:sp>
      <p:sp>
        <p:nvSpPr>
          <p:cNvPr id="118791" name="Rectangle 3"/>
          <p:cNvSpPr>
            <a:spLocks noGrp="1" noChangeArrowheads="1"/>
          </p:cNvSpPr>
          <p:nvPr>
            <p:ph type="body" idx="1"/>
          </p:nvPr>
        </p:nvSpPr>
        <p:spPr>
          <a:xfrm>
            <a:off x="1055688" y="4691063"/>
            <a:ext cx="4686300" cy="4445000"/>
          </a:xfrm>
          <a:noFill/>
          <a:ln/>
        </p:spPr>
        <p:txBody>
          <a:bodyPr/>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01379"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362D4475-2414-43BA-867F-AD3F346E1281}" type="datetime5">
              <a:rPr lang="en-US" sz="900">
                <a:solidFill>
                  <a:srgbClr val="5F5F5F"/>
                </a:solidFill>
              </a:rPr>
              <a:pPr defTabSz="923925" eaLnBrk="1" hangingPunct="1"/>
              <a:t>28-Sep-10</a:t>
            </a:fld>
            <a:endParaRPr lang="en-US" sz="900">
              <a:solidFill>
                <a:srgbClr val="5F5F5F"/>
              </a:solidFill>
            </a:endParaRPr>
          </a:p>
        </p:txBody>
      </p:sp>
      <p:sp>
        <p:nvSpPr>
          <p:cNvPr id="101380"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01381"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CE71108A-10E3-4564-9C92-F729ED01D4B0}" type="slidenum">
              <a:rPr lang="en-US" sz="900">
                <a:solidFill>
                  <a:srgbClr val="5F5F5F"/>
                </a:solidFill>
              </a:rPr>
              <a:pPr algn="r" defTabSz="923925" eaLnBrk="1" hangingPunct="1"/>
              <a:t>2</a:t>
            </a:fld>
            <a:endParaRPr lang="en-US" sz="900">
              <a:solidFill>
                <a:srgbClr val="5F5F5F"/>
              </a:solidFill>
            </a:endParaRPr>
          </a:p>
        </p:txBody>
      </p:sp>
      <p:sp>
        <p:nvSpPr>
          <p:cNvPr id="101382" name="Rectangle 2"/>
          <p:cNvSpPr>
            <a:spLocks noRot="1" noChangeArrowheads="1" noTextEdit="1"/>
          </p:cNvSpPr>
          <p:nvPr>
            <p:ph type="sldImg"/>
          </p:nvPr>
        </p:nvSpPr>
        <p:spPr>
          <a:ln/>
        </p:spPr>
      </p:sp>
      <p:sp>
        <p:nvSpPr>
          <p:cNvPr id="101383" name="Rectangle 3"/>
          <p:cNvSpPr>
            <a:spLocks noGrp="1" noChangeArrowheads="1"/>
          </p:cNvSpPr>
          <p:nvPr>
            <p:ph type="body" idx="1"/>
          </p:nvPr>
        </p:nvSpPr>
        <p:spPr>
          <a:xfrm>
            <a:off x="981075" y="4691063"/>
            <a:ext cx="5137150" cy="4443412"/>
          </a:xfrm>
          <a:noFill/>
          <a:ln/>
        </p:spPr>
        <p:txBody>
          <a:bodyPr/>
          <a:lstStyle/>
          <a:p>
            <a:pPr eaLnBrk="1" hangingPunct="1"/>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r>
              <a:rPr lang="en-US"/>
              <a:t>[Title of the course]</a:t>
            </a:r>
          </a:p>
        </p:txBody>
      </p:sp>
      <p:sp>
        <p:nvSpPr>
          <p:cNvPr id="119811" name="Rectangle 3"/>
          <p:cNvSpPr>
            <a:spLocks noGrp="1" noChangeArrowheads="1"/>
          </p:cNvSpPr>
          <p:nvPr>
            <p:ph type="dt" sz="quarter" idx="1"/>
          </p:nvPr>
        </p:nvSpPr>
        <p:spPr>
          <a:noFill/>
        </p:spPr>
        <p:txBody>
          <a:bodyPr/>
          <a:lstStyle/>
          <a:p>
            <a:fld id="{2824F5CB-E5FF-4293-8FBF-12DB431DBEE0}" type="datetime5">
              <a:rPr lang="en-US"/>
              <a:pPr/>
              <a:t>28-Sep-10</a:t>
            </a:fld>
            <a:endParaRPr lang="en-US"/>
          </a:p>
        </p:txBody>
      </p:sp>
      <p:sp>
        <p:nvSpPr>
          <p:cNvPr id="11981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19813" name="Rectangle 7"/>
          <p:cNvSpPr>
            <a:spLocks noGrp="1" noChangeArrowheads="1"/>
          </p:cNvSpPr>
          <p:nvPr>
            <p:ph type="sldNum" sz="quarter" idx="5"/>
          </p:nvPr>
        </p:nvSpPr>
        <p:spPr>
          <a:noFill/>
        </p:spPr>
        <p:txBody>
          <a:bodyPr/>
          <a:lstStyle/>
          <a:p>
            <a:fld id="{760B8769-8198-4B6D-A24D-9E7CC7B330DC}" type="slidenum">
              <a:rPr lang="en-US"/>
              <a:pPr/>
              <a:t>20</a:t>
            </a:fld>
            <a:endParaRPr lang="en-US"/>
          </a:p>
        </p:txBody>
      </p:sp>
      <p:sp>
        <p:nvSpPr>
          <p:cNvPr id="119814" name="Rectangle 2"/>
          <p:cNvSpPr>
            <a:spLocks noRot="1" noChangeArrowheads="1" noTextEdit="1"/>
          </p:cNvSpPr>
          <p:nvPr>
            <p:ph type="sldImg"/>
          </p:nvPr>
        </p:nvSpPr>
        <p:spPr>
          <a:ln/>
        </p:spPr>
      </p:sp>
      <p:sp>
        <p:nvSpPr>
          <p:cNvPr id="119815" name="Rectangle 3"/>
          <p:cNvSpPr>
            <a:spLocks noGrp="1" noChangeArrowheads="1"/>
          </p:cNvSpPr>
          <p:nvPr>
            <p:ph type="body" idx="1"/>
          </p:nvPr>
        </p:nvSpPr>
        <p:spPr>
          <a:xfrm>
            <a:off x="1057275" y="4691063"/>
            <a:ext cx="4759325" cy="4443412"/>
          </a:xfrm>
          <a:noFill/>
          <a:ln/>
        </p:spPr>
        <p:txBody>
          <a:bodyPr/>
          <a:lstStyle/>
          <a:p>
            <a:pPr eaLnBrk="1" hangingPunct="1"/>
            <a:endParaRPr 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2083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820C7D2E-B8D6-4A36-B9CB-F92CA43DB3C9}" type="datetime5">
              <a:rPr lang="en-US" sz="900">
                <a:solidFill>
                  <a:srgbClr val="5F5F5F"/>
                </a:solidFill>
              </a:rPr>
              <a:pPr defTabSz="923925" eaLnBrk="1" hangingPunct="1"/>
              <a:t>28-Sep-10</a:t>
            </a:fld>
            <a:endParaRPr lang="en-US" sz="900">
              <a:solidFill>
                <a:srgbClr val="5F5F5F"/>
              </a:solidFill>
            </a:endParaRPr>
          </a:p>
        </p:txBody>
      </p:sp>
      <p:sp>
        <p:nvSpPr>
          <p:cNvPr id="12083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2083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32D4B7CD-D4EA-4F78-990B-644E35C529B3}" type="slidenum">
              <a:rPr lang="en-US" sz="900">
                <a:solidFill>
                  <a:srgbClr val="5F5F5F"/>
                </a:solidFill>
              </a:rPr>
              <a:pPr algn="r" defTabSz="923925" eaLnBrk="1" hangingPunct="1"/>
              <a:t>21</a:t>
            </a:fld>
            <a:endParaRPr lang="en-US" sz="900">
              <a:solidFill>
                <a:srgbClr val="5F5F5F"/>
              </a:solidFill>
            </a:endParaRPr>
          </a:p>
        </p:txBody>
      </p:sp>
      <p:sp>
        <p:nvSpPr>
          <p:cNvPr id="120838" name="Rectangle 2"/>
          <p:cNvSpPr>
            <a:spLocks noRot="1" noChangeArrowheads="1" noTextEdit="1"/>
          </p:cNvSpPr>
          <p:nvPr>
            <p:ph type="sldImg"/>
          </p:nvPr>
        </p:nvSpPr>
        <p:spPr>
          <a:ln/>
        </p:spPr>
      </p:sp>
      <p:sp>
        <p:nvSpPr>
          <p:cNvPr id="120839" name="Rectangle 3"/>
          <p:cNvSpPr>
            <a:spLocks noGrp="1" noChangeArrowheads="1"/>
          </p:cNvSpPr>
          <p:nvPr>
            <p:ph type="body" idx="1"/>
          </p:nvPr>
        </p:nvSpPr>
        <p:spPr>
          <a:xfrm>
            <a:off x="981075" y="4691063"/>
            <a:ext cx="4984750" cy="4443412"/>
          </a:xfrm>
          <a:noFill/>
          <a:ln/>
        </p:spPr>
        <p:txBody>
          <a:bodyPr/>
          <a:lstStyle/>
          <a:p>
            <a:pPr eaLnBrk="1" hangingPunct="1"/>
            <a:endParaRPr lang="fr-F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21859"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E51FE104-ACEE-450E-931E-8FD4302D60B2}" type="datetime5">
              <a:rPr lang="en-US" sz="900">
                <a:solidFill>
                  <a:srgbClr val="5F5F5F"/>
                </a:solidFill>
              </a:rPr>
              <a:pPr defTabSz="923925" eaLnBrk="1" hangingPunct="1"/>
              <a:t>28-Sep-10</a:t>
            </a:fld>
            <a:endParaRPr lang="en-US" sz="900">
              <a:solidFill>
                <a:srgbClr val="5F5F5F"/>
              </a:solidFill>
            </a:endParaRPr>
          </a:p>
        </p:txBody>
      </p:sp>
      <p:sp>
        <p:nvSpPr>
          <p:cNvPr id="121860"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21861"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DB725F4F-B8B7-4E8A-9795-A7C2F02E64C2}" type="slidenum">
              <a:rPr lang="en-US" sz="900">
                <a:solidFill>
                  <a:srgbClr val="5F5F5F"/>
                </a:solidFill>
              </a:rPr>
              <a:pPr algn="r" defTabSz="923925" eaLnBrk="1" hangingPunct="1"/>
              <a:t>22</a:t>
            </a:fld>
            <a:endParaRPr lang="en-US" sz="900">
              <a:solidFill>
                <a:srgbClr val="5F5F5F"/>
              </a:solidFill>
            </a:endParaRPr>
          </a:p>
        </p:txBody>
      </p:sp>
      <p:sp>
        <p:nvSpPr>
          <p:cNvPr id="121862" name="Rectangle 2"/>
          <p:cNvSpPr>
            <a:spLocks noRot="1" noChangeArrowheads="1" noTextEdit="1"/>
          </p:cNvSpPr>
          <p:nvPr>
            <p:ph type="sldImg"/>
          </p:nvPr>
        </p:nvSpPr>
        <p:spPr>
          <a:xfrm>
            <a:off x="931863" y="738188"/>
            <a:ext cx="4938712" cy="3703637"/>
          </a:xfrm>
          <a:ln/>
        </p:spPr>
      </p:sp>
      <p:sp>
        <p:nvSpPr>
          <p:cNvPr id="121863" name="Rectangle 3"/>
          <p:cNvSpPr>
            <a:spLocks noGrp="1" noChangeArrowheads="1"/>
          </p:cNvSpPr>
          <p:nvPr>
            <p:ph type="body" idx="1"/>
          </p:nvPr>
        </p:nvSpPr>
        <p:spPr>
          <a:xfrm>
            <a:off x="1055688" y="4691063"/>
            <a:ext cx="4686300" cy="4445000"/>
          </a:xfrm>
          <a:noFill/>
          <a:ln/>
        </p:spPr>
        <p:txBody>
          <a:bodyPr/>
          <a:lstStyle/>
          <a:p>
            <a:pPr eaLnBrk="1" hangingPunct="1"/>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2288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00F2229D-7F60-4894-8D3F-9E5431C97CA8}" type="datetime5">
              <a:rPr lang="en-US" sz="900">
                <a:solidFill>
                  <a:srgbClr val="5F5F5F"/>
                </a:solidFill>
              </a:rPr>
              <a:pPr defTabSz="923925" eaLnBrk="1" hangingPunct="1"/>
              <a:t>28-Sep-10</a:t>
            </a:fld>
            <a:endParaRPr lang="en-US" sz="900">
              <a:solidFill>
                <a:srgbClr val="5F5F5F"/>
              </a:solidFill>
            </a:endParaRPr>
          </a:p>
        </p:txBody>
      </p:sp>
      <p:sp>
        <p:nvSpPr>
          <p:cNvPr id="12288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2288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0E8FE446-766B-46B8-9190-E32A872DFFC3}" type="slidenum">
              <a:rPr lang="en-US" sz="900">
                <a:solidFill>
                  <a:srgbClr val="5F5F5F"/>
                </a:solidFill>
              </a:rPr>
              <a:pPr algn="r" defTabSz="923925" eaLnBrk="1" hangingPunct="1"/>
              <a:t>23</a:t>
            </a:fld>
            <a:endParaRPr lang="en-US" sz="900">
              <a:solidFill>
                <a:srgbClr val="5F5F5F"/>
              </a:solidFill>
            </a:endParaRPr>
          </a:p>
        </p:txBody>
      </p:sp>
      <p:sp>
        <p:nvSpPr>
          <p:cNvPr id="122886" name="Rectangle 2"/>
          <p:cNvSpPr>
            <a:spLocks noRot="1" noChangeArrowheads="1" noTextEdit="1"/>
          </p:cNvSpPr>
          <p:nvPr>
            <p:ph type="sldImg"/>
          </p:nvPr>
        </p:nvSpPr>
        <p:spPr>
          <a:xfrm>
            <a:off x="931863" y="738188"/>
            <a:ext cx="4938712" cy="3703637"/>
          </a:xfrm>
          <a:ln/>
        </p:spPr>
      </p:sp>
      <p:sp>
        <p:nvSpPr>
          <p:cNvPr id="122887" name="Rectangle 3"/>
          <p:cNvSpPr>
            <a:spLocks noGrp="1" noChangeArrowheads="1"/>
          </p:cNvSpPr>
          <p:nvPr>
            <p:ph type="body" idx="1"/>
          </p:nvPr>
        </p:nvSpPr>
        <p:spPr>
          <a:xfrm>
            <a:off x="1055688" y="4691063"/>
            <a:ext cx="4686300" cy="4445000"/>
          </a:xfrm>
          <a:noFill/>
          <a:ln/>
        </p:spPr>
        <p:txBody>
          <a:bodyPr/>
          <a:lstStyle/>
          <a:p>
            <a:pPr eaLnBrk="1" hangingPunct="1"/>
            <a:endParaRPr lang="fr-F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2390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E26F8A23-21E0-4E91-9DF8-4ADC9CD5B664}" type="datetime5">
              <a:rPr lang="en-US" sz="900">
                <a:solidFill>
                  <a:srgbClr val="5F5F5F"/>
                </a:solidFill>
              </a:rPr>
              <a:pPr defTabSz="923925" eaLnBrk="1" hangingPunct="1"/>
              <a:t>28-Sep-10</a:t>
            </a:fld>
            <a:endParaRPr lang="en-US" sz="900">
              <a:solidFill>
                <a:srgbClr val="5F5F5F"/>
              </a:solidFill>
            </a:endParaRPr>
          </a:p>
        </p:txBody>
      </p:sp>
      <p:sp>
        <p:nvSpPr>
          <p:cNvPr id="12390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2390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9D53FC3D-5BCB-4CD0-9889-5B2A09F7AB5B}" type="slidenum">
              <a:rPr lang="en-US" sz="900">
                <a:solidFill>
                  <a:srgbClr val="5F5F5F"/>
                </a:solidFill>
              </a:rPr>
              <a:pPr algn="r" defTabSz="923925" eaLnBrk="1" hangingPunct="1"/>
              <a:t>24</a:t>
            </a:fld>
            <a:endParaRPr lang="en-US" sz="900">
              <a:solidFill>
                <a:srgbClr val="5F5F5F"/>
              </a:solidFill>
            </a:endParaRPr>
          </a:p>
        </p:txBody>
      </p:sp>
      <p:sp>
        <p:nvSpPr>
          <p:cNvPr id="123910" name="Rectangle 2"/>
          <p:cNvSpPr>
            <a:spLocks noRot="1" noChangeArrowheads="1" noTextEdit="1"/>
          </p:cNvSpPr>
          <p:nvPr>
            <p:ph type="sldImg"/>
          </p:nvPr>
        </p:nvSpPr>
        <p:spPr>
          <a:xfrm>
            <a:off x="931863" y="738188"/>
            <a:ext cx="4938712" cy="3703637"/>
          </a:xfrm>
          <a:ln/>
        </p:spPr>
      </p:sp>
      <p:sp>
        <p:nvSpPr>
          <p:cNvPr id="123911" name="Rectangle 3"/>
          <p:cNvSpPr>
            <a:spLocks noGrp="1" noChangeArrowheads="1"/>
          </p:cNvSpPr>
          <p:nvPr>
            <p:ph type="body" idx="1"/>
          </p:nvPr>
        </p:nvSpPr>
        <p:spPr>
          <a:xfrm>
            <a:off x="1054100" y="4613275"/>
            <a:ext cx="4686300" cy="4445000"/>
          </a:xfrm>
          <a:noFill/>
          <a:ln/>
        </p:spPr>
        <p:txBody>
          <a:bodyPr/>
          <a:lstStyle/>
          <a:p>
            <a:pPr eaLnBrk="1" hangingPunct="1"/>
            <a:endParaRPr lang="fr-F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24931"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E0F413D2-DEFF-4140-9C15-52EFF72391EC}" type="datetime5">
              <a:rPr lang="en-US" sz="900">
                <a:solidFill>
                  <a:srgbClr val="5F5F5F"/>
                </a:solidFill>
              </a:rPr>
              <a:pPr defTabSz="923925" eaLnBrk="1" hangingPunct="1"/>
              <a:t>28-Sep-10</a:t>
            </a:fld>
            <a:endParaRPr lang="en-US" sz="900">
              <a:solidFill>
                <a:srgbClr val="5F5F5F"/>
              </a:solidFill>
            </a:endParaRPr>
          </a:p>
        </p:txBody>
      </p:sp>
      <p:sp>
        <p:nvSpPr>
          <p:cNvPr id="124932"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24933"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B96D5671-6826-453F-8D19-43B96FDAA72C}" type="slidenum">
              <a:rPr lang="en-US" sz="900">
                <a:solidFill>
                  <a:srgbClr val="5F5F5F"/>
                </a:solidFill>
              </a:rPr>
              <a:pPr algn="r" defTabSz="923925" eaLnBrk="1" hangingPunct="1"/>
              <a:t>25</a:t>
            </a:fld>
            <a:endParaRPr lang="en-US" sz="900">
              <a:solidFill>
                <a:srgbClr val="5F5F5F"/>
              </a:solidFill>
            </a:endParaRPr>
          </a:p>
        </p:txBody>
      </p:sp>
      <p:sp>
        <p:nvSpPr>
          <p:cNvPr id="124934" name="Rectangle 2"/>
          <p:cNvSpPr>
            <a:spLocks noRot="1" noChangeArrowheads="1" noTextEdit="1"/>
          </p:cNvSpPr>
          <p:nvPr>
            <p:ph type="sldImg"/>
          </p:nvPr>
        </p:nvSpPr>
        <p:spPr>
          <a:xfrm>
            <a:off x="931863" y="738188"/>
            <a:ext cx="4938712" cy="3703637"/>
          </a:xfrm>
          <a:ln/>
        </p:spPr>
      </p:sp>
      <p:sp>
        <p:nvSpPr>
          <p:cNvPr id="124935" name="Rectangle 3"/>
          <p:cNvSpPr>
            <a:spLocks noGrp="1" noChangeArrowheads="1"/>
          </p:cNvSpPr>
          <p:nvPr>
            <p:ph type="body" idx="1"/>
          </p:nvPr>
        </p:nvSpPr>
        <p:spPr>
          <a:xfrm>
            <a:off x="1054100" y="4613275"/>
            <a:ext cx="4686300" cy="4445000"/>
          </a:xfrm>
          <a:noFill/>
          <a:ln/>
        </p:spPr>
        <p:txBody>
          <a:bodyPr/>
          <a:lstStyle/>
          <a:p>
            <a:pPr eaLnBrk="1" hangingPunct="1"/>
            <a:endParaRPr lang="fr-F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Rot="1" noChangeArrowheads="1" noTextEdit="1"/>
          </p:cNvSpPr>
          <p:nvPr>
            <p:ph type="sldImg"/>
          </p:nvPr>
        </p:nvSpPr>
        <p:spPr>
          <a:xfrm>
            <a:off x="930275" y="739775"/>
            <a:ext cx="4937125" cy="3703638"/>
          </a:xfrm>
          <a:ln/>
        </p:spPr>
      </p:sp>
      <p:sp>
        <p:nvSpPr>
          <p:cNvPr id="125955"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Rot="1" noChangeArrowheads="1" noTextEdit="1"/>
          </p:cNvSpPr>
          <p:nvPr>
            <p:ph type="sldImg"/>
          </p:nvPr>
        </p:nvSpPr>
        <p:spPr>
          <a:xfrm>
            <a:off x="930275" y="739775"/>
            <a:ext cx="4937125" cy="3703638"/>
          </a:xfrm>
          <a:ln/>
        </p:spPr>
      </p:sp>
      <p:sp>
        <p:nvSpPr>
          <p:cNvPr id="126979"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26"/>
          <p:cNvSpPr>
            <a:spLocks noRot="1" noChangeArrowheads="1" noTextEdit="1"/>
          </p:cNvSpPr>
          <p:nvPr>
            <p:ph type="sldImg"/>
          </p:nvPr>
        </p:nvSpPr>
        <p:spPr>
          <a:xfrm>
            <a:off x="930275" y="739775"/>
            <a:ext cx="4937125" cy="3703638"/>
          </a:xfrm>
          <a:ln/>
        </p:spPr>
      </p:sp>
      <p:sp>
        <p:nvSpPr>
          <p:cNvPr id="128003" name="Rectangle 1027"/>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026"/>
          <p:cNvSpPr>
            <a:spLocks noRot="1" noChangeArrowheads="1" noTextEdit="1"/>
          </p:cNvSpPr>
          <p:nvPr>
            <p:ph type="sldImg"/>
          </p:nvPr>
        </p:nvSpPr>
        <p:spPr>
          <a:xfrm>
            <a:off x="930275" y="739775"/>
            <a:ext cx="4937125" cy="3703638"/>
          </a:xfrm>
          <a:ln/>
        </p:spPr>
      </p:sp>
      <p:sp>
        <p:nvSpPr>
          <p:cNvPr id="129027" name="Rectangle 1027"/>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0240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38D5B713-22DC-446C-BD01-31CA0C759E40}" type="datetime5">
              <a:rPr lang="en-US" sz="900">
                <a:solidFill>
                  <a:srgbClr val="5F5F5F"/>
                </a:solidFill>
              </a:rPr>
              <a:pPr defTabSz="923925" eaLnBrk="1" hangingPunct="1"/>
              <a:t>28-Sep-10</a:t>
            </a:fld>
            <a:endParaRPr lang="en-US" sz="900">
              <a:solidFill>
                <a:srgbClr val="5F5F5F"/>
              </a:solidFill>
            </a:endParaRPr>
          </a:p>
        </p:txBody>
      </p:sp>
      <p:sp>
        <p:nvSpPr>
          <p:cNvPr id="10240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0240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B332B2B0-3886-42A5-B208-8A9A6C7095D3}" type="slidenum">
              <a:rPr lang="en-US" sz="900">
                <a:solidFill>
                  <a:srgbClr val="5F5F5F"/>
                </a:solidFill>
              </a:rPr>
              <a:pPr algn="r" defTabSz="923925" eaLnBrk="1" hangingPunct="1"/>
              <a:t>3</a:t>
            </a:fld>
            <a:endParaRPr lang="en-US" sz="900">
              <a:solidFill>
                <a:srgbClr val="5F5F5F"/>
              </a:solidFill>
            </a:endParaRPr>
          </a:p>
        </p:txBody>
      </p:sp>
      <p:sp>
        <p:nvSpPr>
          <p:cNvPr id="102406" name="Rectangle 2"/>
          <p:cNvSpPr>
            <a:spLocks noRot="1" noChangeArrowheads="1" noTextEdit="1"/>
          </p:cNvSpPr>
          <p:nvPr>
            <p:ph type="sldImg"/>
          </p:nvPr>
        </p:nvSpPr>
        <p:spPr>
          <a:ln/>
        </p:spPr>
      </p:sp>
      <p:sp>
        <p:nvSpPr>
          <p:cNvPr id="102407" name="Rectangle 3"/>
          <p:cNvSpPr>
            <a:spLocks noGrp="1" noChangeArrowheads="1"/>
          </p:cNvSpPr>
          <p:nvPr>
            <p:ph type="body" idx="1"/>
          </p:nvPr>
        </p:nvSpPr>
        <p:spPr>
          <a:xfrm>
            <a:off x="981075" y="4691063"/>
            <a:ext cx="5137150" cy="4443412"/>
          </a:xfrm>
          <a:noFill/>
          <a:ln/>
        </p:spPr>
        <p:txBody>
          <a:bodyPr/>
          <a:lstStyle/>
          <a:p>
            <a:pPr eaLnBrk="1" hangingPunct="1"/>
            <a:endParaRPr lang="fr-F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Rot="1" noChangeArrowheads="1" noTextEdit="1"/>
          </p:cNvSpPr>
          <p:nvPr>
            <p:ph type="sldImg"/>
          </p:nvPr>
        </p:nvSpPr>
        <p:spPr>
          <a:xfrm>
            <a:off x="930275" y="739775"/>
            <a:ext cx="4937125" cy="3703638"/>
          </a:xfrm>
          <a:ln/>
        </p:spPr>
      </p:sp>
      <p:sp>
        <p:nvSpPr>
          <p:cNvPr id="130051"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3107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C07CC511-DB1B-4568-BD1F-7FEF3F73F4A1}" type="datetime5">
              <a:rPr lang="en-US" sz="900">
                <a:solidFill>
                  <a:srgbClr val="5F5F5F"/>
                </a:solidFill>
              </a:rPr>
              <a:pPr defTabSz="923925" eaLnBrk="1" hangingPunct="1"/>
              <a:t>28-Sep-10</a:t>
            </a:fld>
            <a:endParaRPr lang="en-US" sz="900">
              <a:solidFill>
                <a:srgbClr val="5F5F5F"/>
              </a:solidFill>
            </a:endParaRPr>
          </a:p>
        </p:txBody>
      </p:sp>
      <p:sp>
        <p:nvSpPr>
          <p:cNvPr id="13107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3107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89CCF7C0-7BA0-4E44-82A4-0DE76A946785}" type="slidenum">
              <a:rPr lang="en-US" sz="900">
                <a:solidFill>
                  <a:srgbClr val="5F5F5F"/>
                </a:solidFill>
              </a:rPr>
              <a:pPr algn="r" defTabSz="923925" eaLnBrk="1" hangingPunct="1"/>
              <a:t>31</a:t>
            </a:fld>
            <a:endParaRPr lang="en-US" sz="900">
              <a:solidFill>
                <a:srgbClr val="5F5F5F"/>
              </a:solidFill>
            </a:endParaRPr>
          </a:p>
        </p:txBody>
      </p:sp>
      <p:sp>
        <p:nvSpPr>
          <p:cNvPr id="131078" name="Rectangle 2"/>
          <p:cNvSpPr>
            <a:spLocks noRot="1" noChangeArrowheads="1" noTextEdit="1"/>
          </p:cNvSpPr>
          <p:nvPr>
            <p:ph type="sldImg"/>
          </p:nvPr>
        </p:nvSpPr>
        <p:spPr>
          <a:xfrm>
            <a:off x="931863" y="738188"/>
            <a:ext cx="4938712" cy="3703637"/>
          </a:xfrm>
          <a:ln/>
        </p:spPr>
      </p:sp>
      <p:sp>
        <p:nvSpPr>
          <p:cNvPr id="131079" name="Rectangle 3"/>
          <p:cNvSpPr>
            <a:spLocks noGrp="1" noChangeArrowheads="1"/>
          </p:cNvSpPr>
          <p:nvPr>
            <p:ph type="body" idx="1"/>
          </p:nvPr>
        </p:nvSpPr>
        <p:spPr>
          <a:xfrm>
            <a:off x="1054100" y="4613275"/>
            <a:ext cx="4686300" cy="4445000"/>
          </a:xfrm>
          <a:noFill/>
          <a:ln/>
        </p:spPr>
        <p:txBody>
          <a:bodyPr/>
          <a:lstStyle/>
          <a:p>
            <a:pPr eaLnBrk="1" hangingPunct="1"/>
            <a:endParaRPr lang="fr-F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32099"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08C7B5A7-7194-47F6-AEE3-7F8697C2EDC2}" type="datetime5">
              <a:rPr lang="en-US" sz="900">
                <a:solidFill>
                  <a:srgbClr val="5F5F5F"/>
                </a:solidFill>
              </a:rPr>
              <a:pPr defTabSz="923925" eaLnBrk="1" hangingPunct="1"/>
              <a:t>28-Sep-10</a:t>
            </a:fld>
            <a:endParaRPr lang="en-US" sz="900">
              <a:solidFill>
                <a:srgbClr val="5F5F5F"/>
              </a:solidFill>
            </a:endParaRPr>
          </a:p>
        </p:txBody>
      </p:sp>
      <p:sp>
        <p:nvSpPr>
          <p:cNvPr id="132100"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32101"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22946A81-05EE-4AE8-9D15-EDA530761782}" type="slidenum">
              <a:rPr lang="en-US" sz="900">
                <a:solidFill>
                  <a:srgbClr val="5F5F5F"/>
                </a:solidFill>
              </a:rPr>
              <a:pPr algn="r" defTabSz="923925" eaLnBrk="1" hangingPunct="1"/>
              <a:t>32</a:t>
            </a:fld>
            <a:endParaRPr lang="en-US" sz="900">
              <a:solidFill>
                <a:srgbClr val="5F5F5F"/>
              </a:solidFill>
            </a:endParaRPr>
          </a:p>
        </p:txBody>
      </p:sp>
      <p:sp>
        <p:nvSpPr>
          <p:cNvPr id="132102" name="Rectangle 2"/>
          <p:cNvSpPr>
            <a:spLocks noRot="1" noChangeArrowheads="1" noTextEdit="1"/>
          </p:cNvSpPr>
          <p:nvPr>
            <p:ph type="sldImg"/>
          </p:nvPr>
        </p:nvSpPr>
        <p:spPr>
          <a:xfrm>
            <a:off x="931863" y="738188"/>
            <a:ext cx="4938712" cy="3703637"/>
          </a:xfrm>
          <a:ln/>
        </p:spPr>
      </p:sp>
      <p:sp>
        <p:nvSpPr>
          <p:cNvPr id="132103" name="Rectangle 3"/>
          <p:cNvSpPr>
            <a:spLocks noGrp="1" noChangeArrowheads="1"/>
          </p:cNvSpPr>
          <p:nvPr>
            <p:ph type="body" idx="1"/>
          </p:nvPr>
        </p:nvSpPr>
        <p:spPr>
          <a:xfrm>
            <a:off x="1055688" y="4691063"/>
            <a:ext cx="4686300" cy="4445000"/>
          </a:xfrm>
          <a:noFill/>
          <a:ln/>
        </p:spPr>
        <p:txBody>
          <a:bodyPr/>
          <a:lstStyle/>
          <a:p>
            <a:pPr eaLnBrk="1" hangingPunct="1"/>
            <a:endParaRPr lang="fr-F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3312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355AB7C5-9EE3-4BC0-9F19-C103F9A2DB4C}" type="datetime5">
              <a:rPr lang="en-US" sz="900">
                <a:solidFill>
                  <a:srgbClr val="5F5F5F"/>
                </a:solidFill>
              </a:rPr>
              <a:pPr defTabSz="923925" eaLnBrk="1" hangingPunct="1"/>
              <a:t>28-Sep-10</a:t>
            </a:fld>
            <a:endParaRPr lang="en-US" sz="900">
              <a:solidFill>
                <a:srgbClr val="5F5F5F"/>
              </a:solidFill>
            </a:endParaRPr>
          </a:p>
        </p:txBody>
      </p:sp>
      <p:sp>
        <p:nvSpPr>
          <p:cNvPr id="13312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3312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BAF80506-0115-4F1F-B814-EE4185E093D6}" type="slidenum">
              <a:rPr lang="en-US" sz="900">
                <a:solidFill>
                  <a:srgbClr val="5F5F5F"/>
                </a:solidFill>
              </a:rPr>
              <a:pPr algn="r" defTabSz="923925" eaLnBrk="1" hangingPunct="1"/>
              <a:t>33</a:t>
            </a:fld>
            <a:endParaRPr lang="en-US" sz="900">
              <a:solidFill>
                <a:srgbClr val="5F5F5F"/>
              </a:solidFill>
            </a:endParaRPr>
          </a:p>
        </p:txBody>
      </p:sp>
      <p:sp>
        <p:nvSpPr>
          <p:cNvPr id="133126" name="Rectangle 2"/>
          <p:cNvSpPr>
            <a:spLocks noRot="1" noChangeArrowheads="1" noTextEdit="1"/>
          </p:cNvSpPr>
          <p:nvPr>
            <p:ph type="sldImg"/>
          </p:nvPr>
        </p:nvSpPr>
        <p:spPr>
          <a:xfrm>
            <a:off x="931863" y="738188"/>
            <a:ext cx="4938712" cy="3703637"/>
          </a:xfrm>
          <a:ln/>
        </p:spPr>
      </p:sp>
      <p:sp>
        <p:nvSpPr>
          <p:cNvPr id="133127" name="Rectangle 3"/>
          <p:cNvSpPr>
            <a:spLocks noGrp="1" noChangeArrowheads="1"/>
          </p:cNvSpPr>
          <p:nvPr>
            <p:ph type="body" idx="1"/>
          </p:nvPr>
        </p:nvSpPr>
        <p:spPr>
          <a:xfrm>
            <a:off x="1055688" y="4691063"/>
            <a:ext cx="4686300" cy="4445000"/>
          </a:xfrm>
          <a:noFill/>
          <a:ln/>
        </p:spPr>
        <p:txBody>
          <a:bodyPr/>
          <a:lstStyle/>
          <a:p>
            <a:pPr eaLnBrk="1" hangingPunct="1"/>
            <a:endParaRPr lang="fr-F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3414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1F782616-F36F-48E5-85C3-1E35DAE98616}" type="datetime5">
              <a:rPr lang="en-US" sz="900">
                <a:solidFill>
                  <a:srgbClr val="5F5F5F"/>
                </a:solidFill>
              </a:rPr>
              <a:pPr defTabSz="923925" eaLnBrk="1" hangingPunct="1"/>
              <a:t>28-Sep-10</a:t>
            </a:fld>
            <a:endParaRPr lang="en-US" sz="900">
              <a:solidFill>
                <a:srgbClr val="5F5F5F"/>
              </a:solidFill>
            </a:endParaRPr>
          </a:p>
        </p:txBody>
      </p:sp>
      <p:sp>
        <p:nvSpPr>
          <p:cNvPr id="13414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3414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3E1DE878-8308-4025-90B9-185ED5825F55}" type="slidenum">
              <a:rPr lang="en-US" sz="900">
                <a:solidFill>
                  <a:srgbClr val="5F5F5F"/>
                </a:solidFill>
              </a:rPr>
              <a:pPr algn="r" defTabSz="923925" eaLnBrk="1" hangingPunct="1"/>
              <a:t>34</a:t>
            </a:fld>
            <a:endParaRPr lang="en-US" sz="900">
              <a:solidFill>
                <a:srgbClr val="5F5F5F"/>
              </a:solidFill>
            </a:endParaRPr>
          </a:p>
        </p:txBody>
      </p:sp>
      <p:sp>
        <p:nvSpPr>
          <p:cNvPr id="134150" name="Rectangle 2"/>
          <p:cNvSpPr>
            <a:spLocks noRot="1" noChangeArrowheads="1" noTextEdit="1"/>
          </p:cNvSpPr>
          <p:nvPr>
            <p:ph type="sldImg"/>
          </p:nvPr>
        </p:nvSpPr>
        <p:spPr>
          <a:xfrm>
            <a:off x="931863" y="738188"/>
            <a:ext cx="4938712" cy="3703637"/>
          </a:xfrm>
          <a:solidFill>
            <a:srgbClr val="FFFFFF"/>
          </a:solidFill>
          <a:ln/>
        </p:spPr>
      </p:sp>
      <p:sp>
        <p:nvSpPr>
          <p:cNvPr id="134151"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Rot="1" noChangeArrowheads="1" noTextEdit="1"/>
          </p:cNvSpPr>
          <p:nvPr>
            <p:ph type="sldImg"/>
          </p:nvPr>
        </p:nvSpPr>
        <p:spPr>
          <a:xfrm>
            <a:off x="930275" y="739775"/>
            <a:ext cx="4937125" cy="3703638"/>
          </a:xfrm>
          <a:ln/>
        </p:spPr>
      </p:sp>
      <p:sp>
        <p:nvSpPr>
          <p:cNvPr id="135171"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Rot="1" noChangeArrowheads="1" noTextEdit="1"/>
          </p:cNvSpPr>
          <p:nvPr>
            <p:ph type="sldImg"/>
          </p:nvPr>
        </p:nvSpPr>
        <p:spPr>
          <a:xfrm>
            <a:off x="930275" y="739775"/>
            <a:ext cx="4937125" cy="3703638"/>
          </a:xfrm>
          <a:ln/>
        </p:spPr>
      </p:sp>
      <p:sp>
        <p:nvSpPr>
          <p:cNvPr id="136195"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26"/>
          <p:cNvSpPr>
            <a:spLocks noRot="1" noChangeArrowheads="1" noTextEdit="1"/>
          </p:cNvSpPr>
          <p:nvPr>
            <p:ph type="sldImg"/>
          </p:nvPr>
        </p:nvSpPr>
        <p:spPr>
          <a:xfrm>
            <a:off x="930275" y="739775"/>
            <a:ext cx="4937125" cy="3703638"/>
          </a:xfrm>
          <a:ln/>
        </p:spPr>
      </p:sp>
      <p:sp>
        <p:nvSpPr>
          <p:cNvPr id="137219" name="Rectangle 1027"/>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Rot="1" noChangeArrowheads="1" noTextEdit="1"/>
          </p:cNvSpPr>
          <p:nvPr>
            <p:ph type="sldImg"/>
          </p:nvPr>
        </p:nvSpPr>
        <p:spPr>
          <a:xfrm>
            <a:off x="930275" y="739775"/>
            <a:ext cx="4937125" cy="3703638"/>
          </a:xfrm>
          <a:ln/>
        </p:spPr>
      </p:sp>
      <p:sp>
        <p:nvSpPr>
          <p:cNvPr id="138243"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26"/>
          <p:cNvSpPr>
            <a:spLocks noRot="1" noChangeArrowheads="1" noTextEdit="1"/>
          </p:cNvSpPr>
          <p:nvPr>
            <p:ph type="sldImg"/>
          </p:nvPr>
        </p:nvSpPr>
        <p:spPr>
          <a:xfrm>
            <a:off x="930275" y="739775"/>
            <a:ext cx="4937125" cy="3703638"/>
          </a:xfrm>
          <a:ln/>
        </p:spPr>
      </p:sp>
      <p:sp>
        <p:nvSpPr>
          <p:cNvPr id="139267" name="Rectangle 1027"/>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0342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11A918DD-A858-42B0-9CD5-F7CCD4BE0D58}" type="datetime5">
              <a:rPr lang="en-US" sz="900">
                <a:solidFill>
                  <a:srgbClr val="5F5F5F"/>
                </a:solidFill>
              </a:rPr>
              <a:pPr defTabSz="923925" eaLnBrk="1" hangingPunct="1"/>
              <a:t>28-Sep-10</a:t>
            </a:fld>
            <a:endParaRPr lang="en-US" sz="900">
              <a:solidFill>
                <a:srgbClr val="5F5F5F"/>
              </a:solidFill>
            </a:endParaRPr>
          </a:p>
        </p:txBody>
      </p:sp>
      <p:sp>
        <p:nvSpPr>
          <p:cNvPr id="10342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0342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54CFF576-544C-4E85-857A-FBCC27066385}" type="slidenum">
              <a:rPr lang="en-US" sz="900">
                <a:solidFill>
                  <a:srgbClr val="5F5F5F"/>
                </a:solidFill>
              </a:rPr>
              <a:pPr algn="r" defTabSz="923925" eaLnBrk="1" hangingPunct="1"/>
              <a:t>4</a:t>
            </a:fld>
            <a:endParaRPr lang="en-US" sz="900">
              <a:solidFill>
                <a:srgbClr val="5F5F5F"/>
              </a:solidFill>
            </a:endParaRPr>
          </a:p>
        </p:txBody>
      </p:sp>
      <p:sp>
        <p:nvSpPr>
          <p:cNvPr id="103430" name="Rectangle 2"/>
          <p:cNvSpPr>
            <a:spLocks noRot="1" noChangeArrowheads="1" noTextEdit="1"/>
          </p:cNvSpPr>
          <p:nvPr>
            <p:ph type="sldImg"/>
          </p:nvPr>
        </p:nvSpPr>
        <p:spPr>
          <a:ln/>
        </p:spPr>
      </p:sp>
      <p:sp>
        <p:nvSpPr>
          <p:cNvPr id="103431" name="Rectangle 3"/>
          <p:cNvSpPr>
            <a:spLocks noGrp="1" noChangeArrowheads="1"/>
          </p:cNvSpPr>
          <p:nvPr>
            <p:ph type="body" idx="1"/>
          </p:nvPr>
        </p:nvSpPr>
        <p:spPr>
          <a:xfrm>
            <a:off x="1057275" y="4691063"/>
            <a:ext cx="4759325" cy="4443412"/>
          </a:xfrm>
          <a:noFill/>
          <a:ln/>
        </p:spPr>
        <p:txBody>
          <a:bodyPr/>
          <a:lstStyle/>
          <a:p>
            <a:pPr eaLnBrk="1" hangingPunct="1"/>
            <a:endParaRPr lang="fr-FR"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40291"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F1CB3CA0-3546-4080-A16B-4789EC0346EA}" type="datetime5">
              <a:rPr lang="en-US" sz="900">
                <a:solidFill>
                  <a:srgbClr val="5F5F5F"/>
                </a:solidFill>
              </a:rPr>
              <a:pPr defTabSz="923925" eaLnBrk="1" hangingPunct="1"/>
              <a:t>28-Sep-10</a:t>
            </a:fld>
            <a:endParaRPr lang="en-US" sz="900">
              <a:solidFill>
                <a:srgbClr val="5F5F5F"/>
              </a:solidFill>
            </a:endParaRPr>
          </a:p>
        </p:txBody>
      </p:sp>
      <p:sp>
        <p:nvSpPr>
          <p:cNvPr id="140292"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40293"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FB062F48-74A5-4753-BCED-F66B7F3ED123}" type="slidenum">
              <a:rPr lang="en-US" sz="900">
                <a:solidFill>
                  <a:srgbClr val="5F5F5F"/>
                </a:solidFill>
              </a:rPr>
              <a:pPr algn="r" defTabSz="923925" eaLnBrk="1" hangingPunct="1"/>
              <a:t>41</a:t>
            </a:fld>
            <a:endParaRPr lang="en-US" sz="900">
              <a:solidFill>
                <a:srgbClr val="5F5F5F"/>
              </a:solidFill>
            </a:endParaRPr>
          </a:p>
        </p:txBody>
      </p:sp>
      <p:sp>
        <p:nvSpPr>
          <p:cNvPr id="140294" name="Rectangle 2"/>
          <p:cNvSpPr>
            <a:spLocks noRot="1" noChangeArrowheads="1" noTextEdit="1"/>
          </p:cNvSpPr>
          <p:nvPr>
            <p:ph type="sldImg"/>
          </p:nvPr>
        </p:nvSpPr>
        <p:spPr>
          <a:xfrm>
            <a:off x="931863" y="738188"/>
            <a:ext cx="4938712" cy="3703637"/>
          </a:xfrm>
          <a:solidFill>
            <a:srgbClr val="FFFFFF"/>
          </a:solidFill>
          <a:ln/>
        </p:spPr>
      </p:sp>
      <p:sp>
        <p:nvSpPr>
          <p:cNvPr id="140295"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4131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E18974FE-AF95-4071-8DC4-334FF0EE0405}" type="datetime5">
              <a:rPr lang="en-US" sz="900">
                <a:solidFill>
                  <a:srgbClr val="5F5F5F"/>
                </a:solidFill>
              </a:rPr>
              <a:pPr defTabSz="923925" eaLnBrk="1" hangingPunct="1"/>
              <a:t>28-Sep-10</a:t>
            </a:fld>
            <a:endParaRPr lang="en-US" sz="900">
              <a:solidFill>
                <a:srgbClr val="5F5F5F"/>
              </a:solidFill>
            </a:endParaRPr>
          </a:p>
        </p:txBody>
      </p:sp>
      <p:sp>
        <p:nvSpPr>
          <p:cNvPr id="14131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4131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4F82BBEB-AFFC-4F4B-AB70-2C0E0837DC6C}" type="slidenum">
              <a:rPr lang="en-US" sz="900">
                <a:solidFill>
                  <a:srgbClr val="5F5F5F"/>
                </a:solidFill>
              </a:rPr>
              <a:pPr algn="r" defTabSz="923925" eaLnBrk="1" hangingPunct="1"/>
              <a:t>43</a:t>
            </a:fld>
            <a:endParaRPr lang="en-US" sz="900">
              <a:solidFill>
                <a:srgbClr val="5F5F5F"/>
              </a:solidFill>
            </a:endParaRPr>
          </a:p>
        </p:txBody>
      </p:sp>
      <p:sp>
        <p:nvSpPr>
          <p:cNvPr id="141318" name="Rectangle 2"/>
          <p:cNvSpPr>
            <a:spLocks noRot="1" noChangeArrowheads="1" noTextEdit="1"/>
          </p:cNvSpPr>
          <p:nvPr>
            <p:ph type="sldImg"/>
          </p:nvPr>
        </p:nvSpPr>
        <p:spPr>
          <a:xfrm>
            <a:off x="931863" y="738188"/>
            <a:ext cx="4938712" cy="3703637"/>
          </a:xfrm>
          <a:solidFill>
            <a:srgbClr val="FFFFFF"/>
          </a:solidFill>
          <a:ln/>
        </p:spPr>
      </p:sp>
      <p:sp>
        <p:nvSpPr>
          <p:cNvPr id="141319"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42339"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73A36209-41A5-40A0-BA5D-6F58E7F94A27}" type="datetime5">
              <a:rPr lang="en-US" sz="900">
                <a:solidFill>
                  <a:srgbClr val="5F5F5F"/>
                </a:solidFill>
              </a:rPr>
              <a:pPr defTabSz="923925" eaLnBrk="1" hangingPunct="1"/>
              <a:t>28-Sep-10</a:t>
            </a:fld>
            <a:endParaRPr lang="en-US" sz="900">
              <a:solidFill>
                <a:srgbClr val="5F5F5F"/>
              </a:solidFill>
            </a:endParaRPr>
          </a:p>
        </p:txBody>
      </p:sp>
      <p:sp>
        <p:nvSpPr>
          <p:cNvPr id="142340"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42341"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28FC8039-F5AF-4E96-A4BD-4CAE229B6427}" type="slidenum">
              <a:rPr lang="en-US" sz="900">
                <a:solidFill>
                  <a:srgbClr val="5F5F5F"/>
                </a:solidFill>
              </a:rPr>
              <a:pPr algn="r" defTabSz="923925" eaLnBrk="1" hangingPunct="1"/>
              <a:t>45</a:t>
            </a:fld>
            <a:endParaRPr lang="en-US" sz="900">
              <a:solidFill>
                <a:srgbClr val="5F5F5F"/>
              </a:solidFill>
            </a:endParaRPr>
          </a:p>
        </p:txBody>
      </p:sp>
      <p:sp>
        <p:nvSpPr>
          <p:cNvPr id="142342" name="Rectangle 2"/>
          <p:cNvSpPr>
            <a:spLocks noRot="1" noChangeArrowheads="1" noTextEdit="1"/>
          </p:cNvSpPr>
          <p:nvPr>
            <p:ph type="sldImg"/>
          </p:nvPr>
        </p:nvSpPr>
        <p:spPr>
          <a:xfrm>
            <a:off x="931863" y="738188"/>
            <a:ext cx="4938712" cy="3703637"/>
          </a:xfrm>
          <a:solidFill>
            <a:srgbClr val="FFFFFF"/>
          </a:solidFill>
          <a:ln/>
        </p:spPr>
      </p:sp>
      <p:sp>
        <p:nvSpPr>
          <p:cNvPr id="142343"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4336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AF18A28B-18BE-405C-AC9A-75DA675204BF}" type="datetime5">
              <a:rPr lang="en-US" sz="900">
                <a:solidFill>
                  <a:srgbClr val="5F5F5F"/>
                </a:solidFill>
              </a:rPr>
              <a:pPr defTabSz="923925" eaLnBrk="1" hangingPunct="1"/>
              <a:t>28-Sep-10</a:t>
            </a:fld>
            <a:endParaRPr lang="en-US" sz="900">
              <a:solidFill>
                <a:srgbClr val="5F5F5F"/>
              </a:solidFill>
            </a:endParaRPr>
          </a:p>
        </p:txBody>
      </p:sp>
      <p:sp>
        <p:nvSpPr>
          <p:cNvPr id="14336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4336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47CDACC1-F310-4CC8-A3C9-AA3A53088570}" type="slidenum">
              <a:rPr lang="en-US" sz="900">
                <a:solidFill>
                  <a:srgbClr val="5F5F5F"/>
                </a:solidFill>
              </a:rPr>
              <a:pPr algn="r" defTabSz="923925" eaLnBrk="1" hangingPunct="1"/>
              <a:t>46</a:t>
            </a:fld>
            <a:endParaRPr lang="en-US" sz="900">
              <a:solidFill>
                <a:srgbClr val="5F5F5F"/>
              </a:solidFill>
            </a:endParaRPr>
          </a:p>
        </p:txBody>
      </p:sp>
      <p:sp>
        <p:nvSpPr>
          <p:cNvPr id="143366" name="Rectangle 2"/>
          <p:cNvSpPr>
            <a:spLocks noRot="1" noChangeArrowheads="1" noTextEdit="1"/>
          </p:cNvSpPr>
          <p:nvPr>
            <p:ph type="sldImg"/>
          </p:nvPr>
        </p:nvSpPr>
        <p:spPr>
          <a:xfrm>
            <a:off x="931863" y="738188"/>
            <a:ext cx="4938712" cy="3703637"/>
          </a:xfrm>
          <a:solidFill>
            <a:srgbClr val="FFFFFF"/>
          </a:solidFill>
          <a:ln/>
        </p:spPr>
      </p:sp>
      <p:sp>
        <p:nvSpPr>
          <p:cNvPr id="143367"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Rot="1" noChangeArrowheads="1" noTextEdit="1"/>
          </p:cNvSpPr>
          <p:nvPr>
            <p:ph type="sldImg"/>
          </p:nvPr>
        </p:nvSpPr>
        <p:spPr>
          <a:xfrm>
            <a:off x="930275" y="739775"/>
            <a:ext cx="4937125" cy="3703638"/>
          </a:xfrm>
          <a:ln/>
        </p:spPr>
      </p:sp>
      <p:sp>
        <p:nvSpPr>
          <p:cNvPr id="144387"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45411"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EDCDCA76-2B09-41DD-A492-C9CA10F1362D}" type="datetime5">
              <a:rPr lang="en-US" sz="900">
                <a:solidFill>
                  <a:srgbClr val="5F5F5F"/>
                </a:solidFill>
              </a:rPr>
              <a:pPr defTabSz="923925" eaLnBrk="1" hangingPunct="1"/>
              <a:t>28-Sep-10</a:t>
            </a:fld>
            <a:endParaRPr lang="en-US" sz="900">
              <a:solidFill>
                <a:srgbClr val="5F5F5F"/>
              </a:solidFill>
            </a:endParaRPr>
          </a:p>
        </p:txBody>
      </p:sp>
      <p:sp>
        <p:nvSpPr>
          <p:cNvPr id="145412"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45413"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34EC3B38-EE86-4D52-88CD-1FE0C561F4B2}" type="slidenum">
              <a:rPr lang="en-US" sz="900">
                <a:solidFill>
                  <a:srgbClr val="5F5F5F"/>
                </a:solidFill>
              </a:rPr>
              <a:pPr algn="r" defTabSz="923925" eaLnBrk="1" hangingPunct="1"/>
              <a:t>49</a:t>
            </a:fld>
            <a:endParaRPr lang="en-US" sz="900">
              <a:solidFill>
                <a:srgbClr val="5F5F5F"/>
              </a:solidFill>
            </a:endParaRPr>
          </a:p>
        </p:txBody>
      </p:sp>
      <p:sp>
        <p:nvSpPr>
          <p:cNvPr id="145414" name="Rectangle 2"/>
          <p:cNvSpPr>
            <a:spLocks noRot="1" noChangeArrowheads="1" noTextEdit="1"/>
          </p:cNvSpPr>
          <p:nvPr>
            <p:ph type="sldImg"/>
          </p:nvPr>
        </p:nvSpPr>
        <p:spPr>
          <a:xfrm>
            <a:off x="931863" y="738188"/>
            <a:ext cx="4938712" cy="3703637"/>
          </a:xfrm>
          <a:solidFill>
            <a:srgbClr val="FFFFFF"/>
          </a:solidFill>
          <a:ln/>
        </p:spPr>
      </p:sp>
      <p:sp>
        <p:nvSpPr>
          <p:cNvPr id="145415"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4643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80B4E8DA-7BAF-41E5-A29C-672DA8614D58}" type="datetime5">
              <a:rPr lang="en-US" sz="900">
                <a:solidFill>
                  <a:srgbClr val="5F5F5F"/>
                </a:solidFill>
              </a:rPr>
              <a:pPr defTabSz="923925" eaLnBrk="1" hangingPunct="1"/>
              <a:t>28-Sep-10</a:t>
            </a:fld>
            <a:endParaRPr lang="en-US" sz="900">
              <a:solidFill>
                <a:srgbClr val="5F5F5F"/>
              </a:solidFill>
            </a:endParaRPr>
          </a:p>
        </p:txBody>
      </p:sp>
      <p:sp>
        <p:nvSpPr>
          <p:cNvPr id="14643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4643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7E171B69-3171-41D3-A49C-D648AD0607C9}" type="slidenum">
              <a:rPr lang="en-US" sz="900">
                <a:solidFill>
                  <a:srgbClr val="5F5F5F"/>
                </a:solidFill>
              </a:rPr>
              <a:pPr algn="r" defTabSz="923925" eaLnBrk="1" hangingPunct="1"/>
              <a:t>50</a:t>
            </a:fld>
            <a:endParaRPr lang="en-US" sz="900">
              <a:solidFill>
                <a:srgbClr val="5F5F5F"/>
              </a:solidFill>
            </a:endParaRPr>
          </a:p>
        </p:txBody>
      </p:sp>
      <p:sp>
        <p:nvSpPr>
          <p:cNvPr id="146438" name="Rectangle 2"/>
          <p:cNvSpPr>
            <a:spLocks noRot="1" noChangeArrowheads="1" noTextEdit="1"/>
          </p:cNvSpPr>
          <p:nvPr>
            <p:ph type="sldImg"/>
          </p:nvPr>
        </p:nvSpPr>
        <p:spPr>
          <a:xfrm>
            <a:off x="931863" y="738188"/>
            <a:ext cx="4938712" cy="3703637"/>
          </a:xfrm>
          <a:solidFill>
            <a:srgbClr val="FFFFFF"/>
          </a:solidFill>
          <a:ln/>
        </p:spPr>
      </p:sp>
      <p:sp>
        <p:nvSpPr>
          <p:cNvPr id="146439"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47459"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EBB1B1B6-B218-456A-BAF9-874994070B10}" type="datetime5">
              <a:rPr lang="en-US" sz="900">
                <a:solidFill>
                  <a:srgbClr val="5F5F5F"/>
                </a:solidFill>
              </a:rPr>
              <a:pPr defTabSz="923925" eaLnBrk="1" hangingPunct="1"/>
              <a:t>28-Sep-10</a:t>
            </a:fld>
            <a:endParaRPr lang="en-US" sz="900">
              <a:solidFill>
                <a:srgbClr val="5F5F5F"/>
              </a:solidFill>
            </a:endParaRPr>
          </a:p>
        </p:txBody>
      </p:sp>
      <p:sp>
        <p:nvSpPr>
          <p:cNvPr id="147460"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47461"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798C4D97-45D7-44C5-98BF-9E51A12C8DC8}" type="slidenum">
              <a:rPr lang="en-US" sz="900">
                <a:solidFill>
                  <a:srgbClr val="5F5F5F"/>
                </a:solidFill>
              </a:rPr>
              <a:pPr algn="r" defTabSz="923925" eaLnBrk="1" hangingPunct="1"/>
              <a:t>51</a:t>
            </a:fld>
            <a:endParaRPr lang="en-US" sz="900">
              <a:solidFill>
                <a:srgbClr val="5F5F5F"/>
              </a:solidFill>
            </a:endParaRPr>
          </a:p>
        </p:txBody>
      </p:sp>
      <p:sp>
        <p:nvSpPr>
          <p:cNvPr id="147462" name="Rectangle 2"/>
          <p:cNvSpPr>
            <a:spLocks noRot="1" noChangeArrowheads="1" noTextEdit="1"/>
          </p:cNvSpPr>
          <p:nvPr>
            <p:ph type="sldImg"/>
          </p:nvPr>
        </p:nvSpPr>
        <p:spPr>
          <a:xfrm>
            <a:off x="931863" y="738188"/>
            <a:ext cx="4938712" cy="3703637"/>
          </a:xfrm>
          <a:solidFill>
            <a:srgbClr val="FFFFFF"/>
          </a:solidFill>
          <a:ln/>
        </p:spPr>
      </p:sp>
      <p:sp>
        <p:nvSpPr>
          <p:cNvPr id="147463"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4848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E94B90B6-25EF-4C17-A2B3-AAF7154668FA}" type="datetime5">
              <a:rPr lang="en-US" sz="900">
                <a:solidFill>
                  <a:srgbClr val="5F5F5F"/>
                </a:solidFill>
              </a:rPr>
              <a:pPr defTabSz="923925" eaLnBrk="1" hangingPunct="1"/>
              <a:t>28-Sep-10</a:t>
            </a:fld>
            <a:endParaRPr lang="en-US" sz="900">
              <a:solidFill>
                <a:srgbClr val="5F5F5F"/>
              </a:solidFill>
            </a:endParaRPr>
          </a:p>
        </p:txBody>
      </p:sp>
      <p:sp>
        <p:nvSpPr>
          <p:cNvPr id="14848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4848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A5308614-7D7D-40A8-9D31-CAB5582B1F68}" type="slidenum">
              <a:rPr lang="en-US" sz="900">
                <a:solidFill>
                  <a:srgbClr val="5F5F5F"/>
                </a:solidFill>
              </a:rPr>
              <a:pPr algn="r" defTabSz="923925" eaLnBrk="1" hangingPunct="1"/>
              <a:t>52</a:t>
            </a:fld>
            <a:endParaRPr lang="en-US" sz="900">
              <a:solidFill>
                <a:srgbClr val="5F5F5F"/>
              </a:solidFill>
            </a:endParaRPr>
          </a:p>
        </p:txBody>
      </p:sp>
      <p:sp>
        <p:nvSpPr>
          <p:cNvPr id="148486" name="Rectangle 2"/>
          <p:cNvSpPr>
            <a:spLocks noRot="1" noChangeArrowheads="1" noTextEdit="1"/>
          </p:cNvSpPr>
          <p:nvPr>
            <p:ph type="sldImg"/>
          </p:nvPr>
        </p:nvSpPr>
        <p:spPr>
          <a:xfrm>
            <a:off x="931863" y="738188"/>
            <a:ext cx="4938712" cy="3703637"/>
          </a:xfrm>
          <a:solidFill>
            <a:srgbClr val="FFFFFF"/>
          </a:solidFill>
          <a:ln/>
        </p:spPr>
      </p:sp>
      <p:sp>
        <p:nvSpPr>
          <p:cNvPr id="148487"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4950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4CAABCA8-325D-4B89-903E-6F09ED649B2C}" type="datetime5">
              <a:rPr lang="en-US" sz="900">
                <a:solidFill>
                  <a:srgbClr val="5F5F5F"/>
                </a:solidFill>
              </a:rPr>
              <a:pPr defTabSz="923925" eaLnBrk="1" hangingPunct="1"/>
              <a:t>28-Sep-10</a:t>
            </a:fld>
            <a:endParaRPr lang="en-US" sz="900">
              <a:solidFill>
                <a:srgbClr val="5F5F5F"/>
              </a:solidFill>
            </a:endParaRPr>
          </a:p>
        </p:txBody>
      </p:sp>
      <p:sp>
        <p:nvSpPr>
          <p:cNvPr id="14950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4950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5846FFE1-04A5-4DE1-8B97-112A938EF359}" type="slidenum">
              <a:rPr lang="en-US" sz="900">
                <a:solidFill>
                  <a:srgbClr val="5F5F5F"/>
                </a:solidFill>
              </a:rPr>
              <a:pPr algn="r" defTabSz="923925" eaLnBrk="1" hangingPunct="1"/>
              <a:t>53</a:t>
            </a:fld>
            <a:endParaRPr lang="en-US" sz="900">
              <a:solidFill>
                <a:srgbClr val="5F5F5F"/>
              </a:solidFill>
            </a:endParaRPr>
          </a:p>
        </p:txBody>
      </p:sp>
      <p:sp>
        <p:nvSpPr>
          <p:cNvPr id="149510" name="Rectangle 2"/>
          <p:cNvSpPr>
            <a:spLocks noRot="1" noChangeArrowheads="1" noTextEdit="1"/>
          </p:cNvSpPr>
          <p:nvPr>
            <p:ph type="sldImg"/>
          </p:nvPr>
        </p:nvSpPr>
        <p:spPr>
          <a:xfrm>
            <a:off x="931863" y="738188"/>
            <a:ext cx="4938712" cy="3703637"/>
          </a:xfrm>
          <a:solidFill>
            <a:srgbClr val="FFFFFF"/>
          </a:solidFill>
          <a:ln/>
        </p:spPr>
      </p:sp>
      <p:sp>
        <p:nvSpPr>
          <p:cNvPr id="149511"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xfrm>
            <a:off x="906463" y="4689475"/>
            <a:ext cx="4984750" cy="3513138"/>
          </a:xfrm>
          <a:noFill/>
          <a:ln/>
        </p:spPr>
        <p:txBody>
          <a:bodyPr lIns="91440" tIns="45720" rIns="91440" bIns="45720"/>
          <a:lstStyle/>
          <a:p>
            <a:endParaRPr lang="en-GB"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50531"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DF7E8F6D-CC16-408D-B9D3-493DDFBCFCA9}" type="datetime5">
              <a:rPr lang="en-US" sz="900">
                <a:solidFill>
                  <a:srgbClr val="5F5F5F"/>
                </a:solidFill>
              </a:rPr>
              <a:pPr defTabSz="923925" eaLnBrk="1" hangingPunct="1"/>
              <a:t>28-Sep-10</a:t>
            </a:fld>
            <a:endParaRPr lang="en-US" sz="900">
              <a:solidFill>
                <a:srgbClr val="5F5F5F"/>
              </a:solidFill>
            </a:endParaRPr>
          </a:p>
        </p:txBody>
      </p:sp>
      <p:sp>
        <p:nvSpPr>
          <p:cNvPr id="150532"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50533"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E9C1851E-1FF1-4EA8-8C56-3FE6C6CA9C7A}" type="slidenum">
              <a:rPr lang="en-US" sz="900">
                <a:solidFill>
                  <a:srgbClr val="5F5F5F"/>
                </a:solidFill>
              </a:rPr>
              <a:pPr algn="r" defTabSz="923925" eaLnBrk="1" hangingPunct="1"/>
              <a:t>54</a:t>
            </a:fld>
            <a:endParaRPr lang="en-US" sz="900">
              <a:solidFill>
                <a:srgbClr val="5F5F5F"/>
              </a:solidFill>
            </a:endParaRPr>
          </a:p>
        </p:txBody>
      </p:sp>
      <p:sp>
        <p:nvSpPr>
          <p:cNvPr id="150534" name="Rectangle 2"/>
          <p:cNvSpPr>
            <a:spLocks noRot="1" noChangeArrowheads="1" noTextEdit="1"/>
          </p:cNvSpPr>
          <p:nvPr>
            <p:ph type="sldImg"/>
          </p:nvPr>
        </p:nvSpPr>
        <p:spPr>
          <a:xfrm>
            <a:off x="931863" y="738188"/>
            <a:ext cx="4938712" cy="3703637"/>
          </a:xfrm>
          <a:solidFill>
            <a:srgbClr val="FFFFFF"/>
          </a:solidFill>
          <a:ln/>
        </p:spPr>
      </p:sp>
      <p:sp>
        <p:nvSpPr>
          <p:cNvPr id="150535"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5155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BFF81286-7488-4AC0-A475-EA97876910E2}" type="datetime5">
              <a:rPr lang="en-US" sz="900">
                <a:solidFill>
                  <a:srgbClr val="5F5F5F"/>
                </a:solidFill>
              </a:rPr>
              <a:pPr defTabSz="923925" eaLnBrk="1" hangingPunct="1"/>
              <a:t>28-Sep-10</a:t>
            </a:fld>
            <a:endParaRPr lang="en-US" sz="900">
              <a:solidFill>
                <a:srgbClr val="5F5F5F"/>
              </a:solidFill>
            </a:endParaRPr>
          </a:p>
        </p:txBody>
      </p:sp>
      <p:sp>
        <p:nvSpPr>
          <p:cNvPr id="15155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5155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519B3080-CDC0-4C7A-9A48-9639517BA684}" type="slidenum">
              <a:rPr lang="en-US" sz="900">
                <a:solidFill>
                  <a:srgbClr val="5F5F5F"/>
                </a:solidFill>
              </a:rPr>
              <a:pPr algn="r" defTabSz="923925" eaLnBrk="1" hangingPunct="1"/>
              <a:t>55</a:t>
            </a:fld>
            <a:endParaRPr lang="en-US" sz="900">
              <a:solidFill>
                <a:srgbClr val="5F5F5F"/>
              </a:solidFill>
            </a:endParaRPr>
          </a:p>
        </p:txBody>
      </p:sp>
      <p:sp>
        <p:nvSpPr>
          <p:cNvPr id="151558" name="Rectangle 2"/>
          <p:cNvSpPr>
            <a:spLocks noRot="1" noChangeArrowheads="1" noTextEdit="1"/>
          </p:cNvSpPr>
          <p:nvPr>
            <p:ph type="sldImg"/>
          </p:nvPr>
        </p:nvSpPr>
        <p:spPr>
          <a:xfrm>
            <a:off x="931863" y="738188"/>
            <a:ext cx="4938712" cy="3703637"/>
          </a:xfrm>
          <a:solidFill>
            <a:srgbClr val="FFFFFF"/>
          </a:solidFill>
          <a:ln/>
        </p:spPr>
      </p:sp>
      <p:sp>
        <p:nvSpPr>
          <p:cNvPr id="151559"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52579"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4258C4CD-F8CC-4209-B0B4-4F85A72CE623}" type="datetime5">
              <a:rPr lang="en-US" sz="900">
                <a:solidFill>
                  <a:srgbClr val="5F5F5F"/>
                </a:solidFill>
              </a:rPr>
              <a:pPr defTabSz="923925" eaLnBrk="1" hangingPunct="1"/>
              <a:t>28-Sep-10</a:t>
            </a:fld>
            <a:endParaRPr lang="en-US" sz="900">
              <a:solidFill>
                <a:srgbClr val="5F5F5F"/>
              </a:solidFill>
            </a:endParaRPr>
          </a:p>
        </p:txBody>
      </p:sp>
      <p:sp>
        <p:nvSpPr>
          <p:cNvPr id="152580"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52581"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663FA464-4EE1-41D6-99E6-196CB07058F4}" type="slidenum">
              <a:rPr lang="en-US" sz="900">
                <a:solidFill>
                  <a:srgbClr val="5F5F5F"/>
                </a:solidFill>
              </a:rPr>
              <a:pPr algn="r" defTabSz="923925" eaLnBrk="1" hangingPunct="1"/>
              <a:t>56</a:t>
            </a:fld>
            <a:endParaRPr lang="en-US" sz="900">
              <a:solidFill>
                <a:srgbClr val="5F5F5F"/>
              </a:solidFill>
            </a:endParaRPr>
          </a:p>
        </p:txBody>
      </p:sp>
      <p:sp>
        <p:nvSpPr>
          <p:cNvPr id="152582" name="Rectangle 2"/>
          <p:cNvSpPr>
            <a:spLocks noRot="1" noChangeArrowheads="1" noTextEdit="1"/>
          </p:cNvSpPr>
          <p:nvPr>
            <p:ph type="sldImg"/>
          </p:nvPr>
        </p:nvSpPr>
        <p:spPr>
          <a:xfrm>
            <a:off x="931863" y="738188"/>
            <a:ext cx="4938712" cy="3703637"/>
          </a:xfrm>
          <a:solidFill>
            <a:srgbClr val="FFFFFF"/>
          </a:solidFill>
          <a:ln/>
        </p:spPr>
      </p:sp>
      <p:sp>
        <p:nvSpPr>
          <p:cNvPr id="152583"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5360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0487D760-50E8-42DA-BE6F-B4CADCAFD10C}" type="datetime5">
              <a:rPr lang="en-US" sz="900">
                <a:solidFill>
                  <a:srgbClr val="5F5F5F"/>
                </a:solidFill>
              </a:rPr>
              <a:pPr defTabSz="923925" eaLnBrk="1" hangingPunct="1"/>
              <a:t>28-Sep-10</a:t>
            </a:fld>
            <a:endParaRPr lang="en-US" sz="900">
              <a:solidFill>
                <a:srgbClr val="5F5F5F"/>
              </a:solidFill>
            </a:endParaRPr>
          </a:p>
        </p:txBody>
      </p:sp>
      <p:sp>
        <p:nvSpPr>
          <p:cNvPr id="15360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5360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7B0B077C-0850-4B1F-A373-E175E584E7FC}" type="slidenum">
              <a:rPr lang="en-US" sz="900">
                <a:solidFill>
                  <a:srgbClr val="5F5F5F"/>
                </a:solidFill>
              </a:rPr>
              <a:pPr algn="r" defTabSz="923925" eaLnBrk="1" hangingPunct="1"/>
              <a:t>57</a:t>
            </a:fld>
            <a:endParaRPr lang="en-US" sz="900">
              <a:solidFill>
                <a:srgbClr val="5F5F5F"/>
              </a:solidFill>
            </a:endParaRPr>
          </a:p>
        </p:txBody>
      </p:sp>
      <p:sp>
        <p:nvSpPr>
          <p:cNvPr id="153606" name="Rectangle 2"/>
          <p:cNvSpPr>
            <a:spLocks noRot="1" noChangeArrowheads="1" noTextEdit="1"/>
          </p:cNvSpPr>
          <p:nvPr>
            <p:ph type="sldImg"/>
          </p:nvPr>
        </p:nvSpPr>
        <p:spPr>
          <a:xfrm>
            <a:off x="931863" y="738188"/>
            <a:ext cx="4938712" cy="3703637"/>
          </a:xfrm>
          <a:solidFill>
            <a:srgbClr val="FFFFFF"/>
          </a:solidFill>
          <a:ln/>
        </p:spPr>
      </p:sp>
      <p:sp>
        <p:nvSpPr>
          <p:cNvPr id="153607"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5462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32EB0D26-C05F-4034-BC5E-E1DA44FA8462}" type="datetime5">
              <a:rPr lang="en-US" sz="900">
                <a:solidFill>
                  <a:srgbClr val="5F5F5F"/>
                </a:solidFill>
              </a:rPr>
              <a:pPr defTabSz="923925" eaLnBrk="1" hangingPunct="1"/>
              <a:t>28-Sep-10</a:t>
            </a:fld>
            <a:endParaRPr lang="en-US" sz="900">
              <a:solidFill>
                <a:srgbClr val="5F5F5F"/>
              </a:solidFill>
            </a:endParaRPr>
          </a:p>
        </p:txBody>
      </p:sp>
      <p:sp>
        <p:nvSpPr>
          <p:cNvPr id="15462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5462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6B6565BA-A746-4E75-AAB0-166090430040}" type="slidenum">
              <a:rPr lang="en-US" sz="900">
                <a:solidFill>
                  <a:srgbClr val="5F5F5F"/>
                </a:solidFill>
              </a:rPr>
              <a:pPr algn="r" defTabSz="923925" eaLnBrk="1" hangingPunct="1"/>
              <a:t>58</a:t>
            </a:fld>
            <a:endParaRPr lang="en-US" sz="900">
              <a:solidFill>
                <a:srgbClr val="5F5F5F"/>
              </a:solidFill>
            </a:endParaRPr>
          </a:p>
        </p:txBody>
      </p:sp>
      <p:sp>
        <p:nvSpPr>
          <p:cNvPr id="154630" name="Rectangle 2"/>
          <p:cNvSpPr>
            <a:spLocks noRot="1" noChangeArrowheads="1" noTextEdit="1"/>
          </p:cNvSpPr>
          <p:nvPr>
            <p:ph type="sldImg"/>
          </p:nvPr>
        </p:nvSpPr>
        <p:spPr>
          <a:xfrm>
            <a:off x="931863" y="738188"/>
            <a:ext cx="4938712" cy="3703637"/>
          </a:xfrm>
          <a:solidFill>
            <a:srgbClr val="FFFFFF"/>
          </a:solidFill>
          <a:ln/>
        </p:spPr>
      </p:sp>
      <p:sp>
        <p:nvSpPr>
          <p:cNvPr id="154631"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Rot="1" noChangeArrowheads="1" noTextEdit="1"/>
          </p:cNvSpPr>
          <p:nvPr>
            <p:ph type="sldImg"/>
          </p:nvPr>
        </p:nvSpPr>
        <p:spPr>
          <a:xfrm>
            <a:off x="930275" y="739775"/>
            <a:ext cx="4937125" cy="3703638"/>
          </a:xfrm>
          <a:ln/>
        </p:spPr>
      </p:sp>
      <p:sp>
        <p:nvSpPr>
          <p:cNvPr id="155651"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Rot="1" noChangeArrowheads="1" noTextEdit="1"/>
          </p:cNvSpPr>
          <p:nvPr>
            <p:ph type="sldImg"/>
          </p:nvPr>
        </p:nvSpPr>
        <p:spPr>
          <a:xfrm>
            <a:off x="930275" y="739775"/>
            <a:ext cx="4937125" cy="3703638"/>
          </a:xfrm>
          <a:ln/>
        </p:spPr>
      </p:sp>
      <p:sp>
        <p:nvSpPr>
          <p:cNvPr id="156675"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Rot="1" noChangeArrowheads="1" noTextEdit="1"/>
          </p:cNvSpPr>
          <p:nvPr>
            <p:ph type="sldImg"/>
          </p:nvPr>
        </p:nvSpPr>
        <p:spPr>
          <a:xfrm>
            <a:off x="930275" y="739775"/>
            <a:ext cx="4937125" cy="3703638"/>
          </a:xfrm>
          <a:ln/>
        </p:spPr>
      </p:sp>
      <p:sp>
        <p:nvSpPr>
          <p:cNvPr id="157699"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1026"/>
          <p:cNvSpPr>
            <a:spLocks noRot="1" noChangeArrowheads="1" noTextEdit="1"/>
          </p:cNvSpPr>
          <p:nvPr>
            <p:ph type="sldImg"/>
          </p:nvPr>
        </p:nvSpPr>
        <p:spPr>
          <a:xfrm>
            <a:off x="930275" y="739775"/>
            <a:ext cx="4937125" cy="3703638"/>
          </a:xfrm>
          <a:ln/>
        </p:spPr>
      </p:sp>
      <p:sp>
        <p:nvSpPr>
          <p:cNvPr id="158723" name="Rectangle 1027"/>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5974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C8739BB6-A0DD-4531-BEDE-64AA81943647}" type="datetime5">
              <a:rPr lang="en-US" sz="900">
                <a:solidFill>
                  <a:srgbClr val="5F5F5F"/>
                </a:solidFill>
              </a:rPr>
              <a:pPr defTabSz="923925" eaLnBrk="1" hangingPunct="1"/>
              <a:t>28-Sep-10</a:t>
            </a:fld>
            <a:endParaRPr lang="en-US" sz="900">
              <a:solidFill>
                <a:srgbClr val="5F5F5F"/>
              </a:solidFill>
            </a:endParaRPr>
          </a:p>
        </p:txBody>
      </p:sp>
      <p:sp>
        <p:nvSpPr>
          <p:cNvPr id="15974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5974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C200A0F5-F166-4747-B2BD-E95DDBDB9A05}" type="slidenum">
              <a:rPr lang="en-US" sz="900">
                <a:solidFill>
                  <a:srgbClr val="5F5F5F"/>
                </a:solidFill>
              </a:rPr>
              <a:pPr algn="r" defTabSz="923925" eaLnBrk="1" hangingPunct="1"/>
              <a:t>64</a:t>
            </a:fld>
            <a:endParaRPr lang="en-US" sz="900">
              <a:solidFill>
                <a:srgbClr val="5F5F5F"/>
              </a:solidFill>
            </a:endParaRPr>
          </a:p>
        </p:txBody>
      </p:sp>
      <p:sp>
        <p:nvSpPr>
          <p:cNvPr id="159750" name="Rectangle 2"/>
          <p:cNvSpPr>
            <a:spLocks noRot="1" noChangeArrowheads="1" noTextEdit="1"/>
          </p:cNvSpPr>
          <p:nvPr>
            <p:ph type="sldImg"/>
          </p:nvPr>
        </p:nvSpPr>
        <p:spPr>
          <a:xfrm>
            <a:off x="931863" y="738188"/>
            <a:ext cx="4938712" cy="3703637"/>
          </a:xfrm>
          <a:solidFill>
            <a:srgbClr val="FFFFFF"/>
          </a:solidFill>
          <a:ln/>
        </p:spPr>
      </p:sp>
      <p:sp>
        <p:nvSpPr>
          <p:cNvPr id="159751"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xfrm>
            <a:off x="679450" y="4691063"/>
            <a:ext cx="5438775" cy="4443412"/>
          </a:xfrm>
          <a:noFill/>
          <a:ln/>
        </p:spPr>
        <p:txBody>
          <a:bodyPr lIns="91440" tIns="45720" rIns="91440" bIns="45720"/>
          <a:lstStyle/>
          <a:p>
            <a:endParaRPr lang="en-GB"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60771"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9D1F9C58-293E-4802-96B2-B512855DC5BC}" type="datetime5">
              <a:rPr lang="en-US" sz="900">
                <a:solidFill>
                  <a:srgbClr val="5F5F5F"/>
                </a:solidFill>
              </a:rPr>
              <a:pPr defTabSz="923925" eaLnBrk="1" hangingPunct="1"/>
              <a:t>28-Sep-10</a:t>
            </a:fld>
            <a:endParaRPr lang="en-US" sz="900">
              <a:solidFill>
                <a:srgbClr val="5F5F5F"/>
              </a:solidFill>
            </a:endParaRPr>
          </a:p>
        </p:txBody>
      </p:sp>
      <p:sp>
        <p:nvSpPr>
          <p:cNvPr id="160772"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60773"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18525B90-4A1A-4AAC-882C-584A1F85055F}" type="slidenum">
              <a:rPr lang="en-US" sz="900">
                <a:solidFill>
                  <a:srgbClr val="5F5F5F"/>
                </a:solidFill>
              </a:rPr>
              <a:pPr algn="r" defTabSz="923925" eaLnBrk="1" hangingPunct="1"/>
              <a:t>65</a:t>
            </a:fld>
            <a:endParaRPr lang="en-US" sz="900">
              <a:solidFill>
                <a:srgbClr val="5F5F5F"/>
              </a:solidFill>
            </a:endParaRPr>
          </a:p>
        </p:txBody>
      </p:sp>
      <p:sp>
        <p:nvSpPr>
          <p:cNvPr id="160774" name="Rectangle 2"/>
          <p:cNvSpPr>
            <a:spLocks noRot="1" noChangeArrowheads="1" noTextEdit="1"/>
          </p:cNvSpPr>
          <p:nvPr>
            <p:ph type="sldImg"/>
          </p:nvPr>
        </p:nvSpPr>
        <p:spPr>
          <a:xfrm>
            <a:off x="931863" y="738188"/>
            <a:ext cx="4938712" cy="3703637"/>
          </a:xfrm>
          <a:solidFill>
            <a:srgbClr val="FFFFFF"/>
          </a:solidFill>
          <a:ln/>
        </p:spPr>
      </p:sp>
      <p:sp>
        <p:nvSpPr>
          <p:cNvPr id="160775" name="Rectangle 3"/>
          <p:cNvSpPr>
            <a:spLocks noGrp="1" noChangeArrowheads="1"/>
          </p:cNvSpPr>
          <p:nvPr>
            <p:ph type="body" idx="1"/>
          </p:nvPr>
        </p:nvSpPr>
        <p:spPr>
          <a:xfrm>
            <a:off x="1054100" y="4613275"/>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6179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12024A40-70DD-489E-BEB5-CFA22D1DE95F}" type="datetime5">
              <a:rPr lang="en-US" sz="900">
                <a:solidFill>
                  <a:srgbClr val="5F5F5F"/>
                </a:solidFill>
              </a:rPr>
              <a:pPr defTabSz="923925" eaLnBrk="1" hangingPunct="1"/>
              <a:t>28-Sep-10</a:t>
            </a:fld>
            <a:endParaRPr lang="en-US" sz="900">
              <a:solidFill>
                <a:srgbClr val="5F5F5F"/>
              </a:solidFill>
            </a:endParaRPr>
          </a:p>
        </p:txBody>
      </p:sp>
      <p:sp>
        <p:nvSpPr>
          <p:cNvPr id="16179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6179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FF0E6AC3-948F-4C9D-9275-9B01578F3F81}" type="slidenum">
              <a:rPr lang="en-US" sz="900">
                <a:solidFill>
                  <a:srgbClr val="5F5F5F"/>
                </a:solidFill>
              </a:rPr>
              <a:pPr algn="r" defTabSz="923925" eaLnBrk="1" hangingPunct="1"/>
              <a:t>66</a:t>
            </a:fld>
            <a:endParaRPr lang="en-US" sz="900">
              <a:solidFill>
                <a:srgbClr val="5F5F5F"/>
              </a:solidFill>
            </a:endParaRPr>
          </a:p>
        </p:txBody>
      </p:sp>
      <p:sp>
        <p:nvSpPr>
          <p:cNvPr id="161798" name="Rectangle 2"/>
          <p:cNvSpPr>
            <a:spLocks noRot="1" noChangeArrowheads="1" noTextEdit="1"/>
          </p:cNvSpPr>
          <p:nvPr>
            <p:ph type="sldImg"/>
          </p:nvPr>
        </p:nvSpPr>
        <p:spPr>
          <a:xfrm>
            <a:off x="931863" y="738188"/>
            <a:ext cx="4938712" cy="3703637"/>
          </a:xfrm>
          <a:ln/>
        </p:spPr>
      </p:sp>
      <p:sp>
        <p:nvSpPr>
          <p:cNvPr id="161799" name="Rectangle 3"/>
          <p:cNvSpPr>
            <a:spLocks noGrp="1" noChangeArrowheads="1"/>
          </p:cNvSpPr>
          <p:nvPr>
            <p:ph type="body" idx="1"/>
          </p:nvPr>
        </p:nvSpPr>
        <p:spPr>
          <a:xfrm>
            <a:off x="1054100" y="4613275"/>
            <a:ext cx="4686300" cy="4445000"/>
          </a:xfrm>
          <a:noFill/>
          <a:ln/>
        </p:spPr>
        <p:txBody>
          <a:bodyPr/>
          <a:lstStyle/>
          <a:p>
            <a:pPr eaLnBrk="1" hangingPunct="1"/>
            <a:endParaRPr lang="fr-FR"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62819"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CAA6DC27-F6CB-4A0F-B4F2-7CAAC123AC92}" type="datetime5">
              <a:rPr lang="en-US" sz="900">
                <a:solidFill>
                  <a:srgbClr val="5F5F5F"/>
                </a:solidFill>
              </a:rPr>
              <a:pPr defTabSz="923925" eaLnBrk="1" hangingPunct="1"/>
              <a:t>28-Sep-10</a:t>
            </a:fld>
            <a:endParaRPr lang="en-US" sz="900">
              <a:solidFill>
                <a:srgbClr val="5F5F5F"/>
              </a:solidFill>
            </a:endParaRPr>
          </a:p>
        </p:txBody>
      </p:sp>
      <p:sp>
        <p:nvSpPr>
          <p:cNvPr id="162820"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62821"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BBDB215A-7C77-4325-82B2-2FCDB2E61F58}" type="slidenum">
              <a:rPr lang="en-US" sz="900">
                <a:solidFill>
                  <a:srgbClr val="5F5F5F"/>
                </a:solidFill>
              </a:rPr>
              <a:pPr algn="r" defTabSz="923925" eaLnBrk="1" hangingPunct="1"/>
              <a:t>69</a:t>
            </a:fld>
            <a:endParaRPr lang="en-US" sz="900">
              <a:solidFill>
                <a:srgbClr val="5F5F5F"/>
              </a:solidFill>
            </a:endParaRPr>
          </a:p>
        </p:txBody>
      </p:sp>
      <p:sp>
        <p:nvSpPr>
          <p:cNvPr id="162822" name="Rectangle 2"/>
          <p:cNvSpPr>
            <a:spLocks noRot="1" noChangeArrowheads="1" noTextEdit="1"/>
          </p:cNvSpPr>
          <p:nvPr>
            <p:ph type="sldImg"/>
          </p:nvPr>
        </p:nvSpPr>
        <p:spPr>
          <a:xfrm>
            <a:off x="931863" y="738188"/>
            <a:ext cx="4938712" cy="3703637"/>
          </a:xfrm>
          <a:ln/>
        </p:spPr>
      </p:sp>
      <p:sp>
        <p:nvSpPr>
          <p:cNvPr id="162823" name="Rectangle 3"/>
          <p:cNvSpPr>
            <a:spLocks noGrp="1" noChangeArrowheads="1"/>
          </p:cNvSpPr>
          <p:nvPr>
            <p:ph type="body" idx="1"/>
          </p:nvPr>
        </p:nvSpPr>
        <p:spPr>
          <a:xfrm>
            <a:off x="1054100" y="4613275"/>
            <a:ext cx="4686300" cy="4445000"/>
          </a:xfrm>
          <a:noFill/>
          <a:ln/>
        </p:spPr>
        <p:txBody>
          <a:bodyPr/>
          <a:lstStyle/>
          <a:p>
            <a:pPr eaLnBrk="1" hangingPunct="1"/>
            <a:endParaRPr lang="fr-FR"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6384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D258F6A9-C6D1-451A-A94D-92051AB8D856}" type="datetime5">
              <a:rPr lang="en-US" sz="900">
                <a:solidFill>
                  <a:srgbClr val="5F5F5F"/>
                </a:solidFill>
              </a:rPr>
              <a:pPr defTabSz="923925" eaLnBrk="1" hangingPunct="1"/>
              <a:t>28-Sep-10</a:t>
            </a:fld>
            <a:endParaRPr lang="en-US" sz="900">
              <a:solidFill>
                <a:srgbClr val="5F5F5F"/>
              </a:solidFill>
            </a:endParaRPr>
          </a:p>
        </p:txBody>
      </p:sp>
      <p:sp>
        <p:nvSpPr>
          <p:cNvPr id="16384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6384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C608289D-AAD3-4D6B-919A-BD1796C5BBA9}" type="slidenum">
              <a:rPr lang="en-US" sz="900">
                <a:solidFill>
                  <a:srgbClr val="5F5F5F"/>
                </a:solidFill>
              </a:rPr>
              <a:pPr algn="r" defTabSz="923925" eaLnBrk="1" hangingPunct="1"/>
              <a:t>79</a:t>
            </a:fld>
            <a:endParaRPr lang="en-US" sz="900">
              <a:solidFill>
                <a:srgbClr val="5F5F5F"/>
              </a:solidFill>
            </a:endParaRPr>
          </a:p>
        </p:txBody>
      </p:sp>
      <p:sp>
        <p:nvSpPr>
          <p:cNvPr id="163846" name="Rectangle 2"/>
          <p:cNvSpPr>
            <a:spLocks noRot="1" noChangeArrowheads="1" noTextEdit="1"/>
          </p:cNvSpPr>
          <p:nvPr>
            <p:ph type="sldImg"/>
          </p:nvPr>
        </p:nvSpPr>
        <p:spPr>
          <a:xfrm>
            <a:off x="931863" y="738188"/>
            <a:ext cx="4938712" cy="3703637"/>
          </a:xfrm>
          <a:solidFill>
            <a:srgbClr val="FFFFFF"/>
          </a:solidFill>
          <a:ln/>
        </p:spPr>
      </p:sp>
      <p:sp>
        <p:nvSpPr>
          <p:cNvPr id="163847"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6486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2C37C9BD-32A4-4194-8699-E7B56B3654FB}" type="datetime5">
              <a:rPr lang="en-US" sz="900">
                <a:solidFill>
                  <a:srgbClr val="5F5F5F"/>
                </a:solidFill>
              </a:rPr>
              <a:pPr defTabSz="923925" eaLnBrk="1" hangingPunct="1"/>
              <a:t>28-Sep-10</a:t>
            </a:fld>
            <a:endParaRPr lang="en-US" sz="900">
              <a:solidFill>
                <a:srgbClr val="5F5F5F"/>
              </a:solidFill>
            </a:endParaRPr>
          </a:p>
        </p:txBody>
      </p:sp>
      <p:sp>
        <p:nvSpPr>
          <p:cNvPr id="16486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6486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1AEE36A9-D025-4E50-B2A3-4CD15D38F69F}" type="slidenum">
              <a:rPr lang="en-US" sz="900">
                <a:solidFill>
                  <a:srgbClr val="5F5F5F"/>
                </a:solidFill>
              </a:rPr>
              <a:pPr algn="r" defTabSz="923925" eaLnBrk="1" hangingPunct="1"/>
              <a:t>80</a:t>
            </a:fld>
            <a:endParaRPr lang="en-US" sz="900">
              <a:solidFill>
                <a:srgbClr val="5F5F5F"/>
              </a:solidFill>
            </a:endParaRPr>
          </a:p>
        </p:txBody>
      </p:sp>
      <p:sp>
        <p:nvSpPr>
          <p:cNvPr id="164870" name="Rectangle 2"/>
          <p:cNvSpPr>
            <a:spLocks noRot="1" noChangeArrowheads="1" noTextEdit="1"/>
          </p:cNvSpPr>
          <p:nvPr>
            <p:ph type="sldImg"/>
          </p:nvPr>
        </p:nvSpPr>
        <p:spPr>
          <a:xfrm>
            <a:off x="931863" y="738188"/>
            <a:ext cx="4938712" cy="3703637"/>
          </a:xfrm>
          <a:solidFill>
            <a:srgbClr val="FFFFFF"/>
          </a:solidFill>
          <a:ln/>
        </p:spPr>
      </p:sp>
      <p:sp>
        <p:nvSpPr>
          <p:cNvPr id="164871" name="Rectangle 3"/>
          <p:cNvSpPr>
            <a:spLocks noGrp="1" noChangeArrowheads="1"/>
          </p:cNvSpPr>
          <p:nvPr>
            <p:ph type="body" idx="1"/>
          </p:nvPr>
        </p:nvSpPr>
        <p:spPr>
          <a:xfrm>
            <a:off x="1054100" y="4613275"/>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65891"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78DCB9C9-7114-456B-B961-2E3F551A932F}" type="datetime5">
              <a:rPr lang="en-US" sz="900">
                <a:solidFill>
                  <a:srgbClr val="5F5F5F"/>
                </a:solidFill>
              </a:rPr>
              <a:pPr defTabSz="923925" eaLnBrk="1" hangingPunct="1"/>
              <a:t>28-Sep-10</a:t>
            </a:fld>
            <a:endParaRPr lang="en-US" sz="900">
              <a:solidFill>
                <a:srgbClr val="5F5F5F"/>
              </a:solidFill>
            </a:endParaRPr>
          </a:p>
        </p:txBody>
      </p:sp>
      <p:sp>
        <p:nvSpPr>
          <p:cNvPr id="165892"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65893"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2F8873E9-41D9-4B98-892A-012E9BDF5195}" type="slidenum">
              <a:rPr lang="en-US" sz="900">
                <a:solidFill>
                  <a:srgbClr val="5F5F5F"/>
                </a:solidFill>
              </a:rPr>
              <a:pPr algn="r" defTabSz="923925" eaLnBrk="1" hangingPunct="1"/>
              <a:t>81</a:t>
            </a:fld>
            <a:endParaRPr lang="en-US" sz="900">
              <a:solidFill>
                <a:srgbClr val="5F5F5F"/>
              </a:solidFill>
            </a:endParaRPr>
          </a:p>
        </p:txBody>
      </p:sp>
      <p:sp>
        <p:nvSpPr>
          <p:cNvPr id="165894" name="Rectangle 2"/>
          <p:cNvSpPr>
            <a:spLocks noRot="1" noChangeArrowheads="1" noTextEdit="1"/>
          </p:cNvSpPr>
          <p:nvPr>
            <p:ph type="sldImg"/>
          </p:nvPr>
        </p:nvSpPr>
        <p:spPr>
          <a:xfrm>
            <a:off x="931863" y="738188"/>
            <a:ext cx="4938712" cy="3703637"/>
          </a:xfrm>
          <a:solidFill>
            <a:srgbClr val="FFFFFF"/>
          </a:solidFill>
          <a:ln/>
        </p:spPr>
      </p:sp>
      <p:sp>
        <p:nvSpPr>
          <p:cNvPr id="165895" name="Rectangle 3"/>
          <p:cNvSpPr>
            <a:spLocks noGrp="1" noChangeArrowheads="1"/>
          </p:cNvSpPr>
          <p:nvPr>
            <p:ph type="body" idx="1"/>
          </p:nvPr>
        </p:nvSpPr>
        <p:spPr>
          <a:xfrm>
            <a:off x="1055688" y="4691063"/>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6691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AF0FA5DF-B306-40A1-9373-4EBACBFAF15B}" type="datetime5">
              <a:rPr lang="en-US" sz="900">
                <a:solidFill>
                  <a:srgbClr val="5F5F5F"/>
                </a:solidFill>
              </a:rPr>
              <a:pPr defTabSz="923925" eaLnBrk="1" hangingPunct="1"/>
              <a:t>28-Sep-10</a:t>
            </a:fld>
            <a:endParaRPr lang="en-US" sz="900">
              <a:solidFill>
                <a:srgbClr val="5F5F5F"/>
              </a:solidFill>
            </a:endParaRPr>
          </a:p>
        </p:txBody>
      </p:sp>
      <p:sp>
        <p:nvSpPr>
          <p:cNvPr id="16691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6691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77760100-F27D-4503-84AF-3D0BC9A175F0}" type="slidenum">
              <a:rPr lang="en-US" sz="900">
                <a:solidFill>
                  <a:srgbClr val="5F5F5F"/>
                </a:solidFill>
              </a:rPr>
              <a:pPr algn="r" defTabSz="923925" eaLnBrk="1" hangingPunct="1"/>
              <a:t>82</a:t>
            </a:fld>
            <a:endParaRPr lang="en-US" sz="900">
              <a:solidFill>
                <a:srgbClr val="5F5F5F"/>
              </a:solidFill>
            </a:endParaRPr>
          </a:p>
        </p:txBody>
      </p:sp>
      <p:sp>
        <p:nvSpPr>
          <p:cNvPr id="166918" name="Rectangle 2"/>
          <p:cNvSpPr>
            <a:spLocks noRot="1" noChangeArrowheads="1" noTextEdit="1"/>
          </p:cNvSpPr>
          <p:nvPr>
            <p:ph type="sldImg"/>
          </p:nvPr>
        </p:nvSpPr>
        <p:spPr>
          <a:xfrm>
            <a:off x="931863" y="738188"/>
            <a:ext cx="4938712" cy="3703637"/>
          </a:xfrm>
          <a:solidFill>
            <a:srgbClr val="FFFFFF"/>
          </a:solidFill>
          <a:ln/>
        </p:spPr>
      </p:sp>
      <p:sp>
        <p:nvSpPr>
          <p:cNvPr id="166919" name="Rectangle 3"/>
          <p:cNvSpPr>
            <a:spLocks noGrp="1" noChangeArrowheads="1"/>
          </p:cNvSpPr>
          <p:nvPr>
            <p:ph type="body" idx="1"/>
          </p:nvPr>
        </p:nvSpPr>
        <p:spPr>
          <a:xfrm>
            <a:off x="1054100" y="4613275"/>
            <a:ext cx="4686300" cy="4445000"/>
          </a:xfrm>
          <a:noFill/>
          <a:ln>
            <a:solidFill>
              <a:srgbClr val="000000"/>
            </a:solidFill>
          </a:ln>
        </p:spPr>
        <p:txBody>
          <a:bodyPr/>
          <a:lstStyle/>
          <a:p>
            <a:pPr eaLnBrk="1" hangingPunct="1"/>
            <a:endParaRPr lang="fr-FR"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67939"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A7EE4194-5884-49D4-BFF5-780517305333}" type="datetime5">
              <a:rPr lang="en-US" sz="900">
                <a:solidFill>
                  <a:srgbClr val="5F5F5F"/>
                </a:solidFill>
              </a:rPr>
              <a:pPr defTabSz="923925" eaLnBrk="1" hangingPunct="1"/>
              <a:t>28-Sep-10</a:t>
            </a:fld>
            <a:endParaRPr lang="en-US" sz="900">
              <a:solidFill>
                <a:srgbClr val="5F5F5F"/>
              </a:solidFill>
            </a:endParaRPr>
          </a:p>
        </p:txBody>
      </p:sp>
      <p:sp>
        <p:nvSpPr>
          <p:cNvPr id="167940"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67941"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73F57E63-BD3D-4916-A2F4-8D20EC3C3CAB}" type="slidenum">
              <a:rPr lang="en-US" sz="900">
                <a:solidFill>
                  <a:srgbClr val="5F5F5F"/>
                </a:solidFill>
              </a:rPr>
              <a:pPr algn="r" defTabSz="923925" eaLnBrk="1" hangingPunct="1"/>
              <a:t>83</a:t>
            </a:fld>
            <a:endParaRPr lang="en-US" sz="900">
              <a:solidFill>
                <a:srgbClr val="5F5F5F"/>
              </a:solidFill>
            </a:endParaRPr>
          </a:p>
        </p:txBody>
      </p:sp>
      <p:sp>
        <p:nvSpPr>
          <p:cNvPr id="167942" name="Rectangle 2"/>
          <p:cNvSpPr>
            <a:spLocks noRot="1" noChangeArrowheads="1" noTextEdit="1"/>
          </p:cNvSpPr>
          <p:nvPr>
            <p:ph type="sldImg"/>
          </p:nvPr>
        </p:nvSpPr>
        <p:spPr>
          <a:xfrm>
            <a:off x="931863" y="738188"/>
            <a:ext cx="4938712" cy="3703637"/>
          </a:xfrm>
          <a:ln/>
        </p:spPr>
      </p:sp>
      <p:sp>
        <p:nvSpPr>
          <p:cNvPr id="167943" name="Rectangle 3"/>
          <p:cNvSpPr>
            <a:spLocks noGrp="1" noChangeArrowheads="1"/>
          </p:cNvSpPr>
          <p:nvPr>
            <p:ph type="body" idx="1"/>
          </p:nvPr>
        </p:nvSpPr>
        <p:spPr>
          <a:xfrm>
            <a:off x="1054100" y="4613275"/>
            <a:ext cx="4686300" cy="4445000"/>
          </a:xfrm>
          <a:noFill/>
          <a:ln/>
        </p:spPr>
        <p:txBody>
          <a:bodyPr/>
          <a:lstStyle/>
          <a:p>
            <a:pPr eaLnBrk="1" hangingPunct="1"/>
            <a:endParaRPr lang="fr-FR"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68963"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172A0408-627A-44F7-9C87-80B52CF72845}" type="datetime5">
              <a:rPr lang="en-US" sz="900">
                <a:solidFill>
                  <a:srgbClr val="5F5F5F"/>
                </a:solidFill>
              </a:rPr>
              <a:pPr defTabSz="923925" eaLnBrk="1" hangingPunct="1"/>
              <a:t>28-Sep-10</a:t>
            </a:fld>
            <a:endParaRPr lang="en-US" sz="900">
              <a:solidFill>
                <a:srgbClr val="5F5F5F"/>
              </a:solidFill>
            </a:endParaRPr>
          </a:p>
        </p:txBody>
      </p:sp>
      <p:sp>
        <p:nvSpPr>
          <p:cNvPr id="168964"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68965"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6F10D194-E14C-4B8C-9090-89A867B43DF3}" type="slidenum">
              <a:rPr lang="en-US" sz="900">
                <a:solidFill>
                  <a:srgbClr val="5F5F5F"/>
                </a:solidFill>
              </a:rPr>
              <a:pPr algn="r" defTabSz="923925" eaLnBrk="1" hangingPunct="1"/>
              <a:t>84</a:t>
            </a:fld>
            <a:endParaRPr lang="en-US" sz="900">
              <a:solidFill>
                <a:srgbClr val="5F5F5F"/>
              </a:solidFill>
            </a:endParaRPr>
          </a:p>
        </p:txBody>
      </p:sp>
      <p:sp>
        <p:nvSpPr>
          <p:cNvPr id="168966" name="Rectangle 2"/>
          <p:cNvSpPr>
            <a:spLocks noRot="1" noChangeArrowheads="1" noTextEdit="1"/>
          </p:cNvSpPr>
          <p:nvPr>
            <p:ph type="sldImg"/>
          </p:nvPr>
        </p:nvSpPr>
        <p:spPr>
          <a:xfrm>
            <a:off x="931863" y="738188"/>
            <a:ext cx="4938712" cy="3703637"/>
          </a:xfrm>
          <a:ln/>
        </p:spPr>
      </p:sp>
      <p:sp>
        <p:nvSpPr>
          <p:cNvPr id="168967" name="Rectangle 3"/>
          <p:cNvSpPr>
            <a:spLocks noGrp="1" noChangeArrowheads="1"/>
          </p:cNvSpPr>
          <p:nvPr>
            <p:ph type="body" idx="1"/>
          </p:nvPr>
        </p:nvSpPr>
        <p:spPr>
          <a:xfrm>
            <a:off x="1054100" y="4613275"/>
            <a:ext cx="4686300" cy="4445000"/>
          </a:xfrm>
          <a:noFill/>
          <a:ln/>
        </p:spPr>
        <p:txBody>
          <a:bodyPr/>
          <a:lstStyle/>
          <a:p>
            <a:pPr eaLnBrk="1" hangingPunct="1"/>
            <a:endParaRPr lang="fr-FR"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69987"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6DC08103-89CB-4308-8741-3C0AFE4333F2}" type="datetime5">
              <a:rPr lang="en-US" sz="900">
                <a:solidFill>
                  <a:srgbClr val="5F5F5F"/>
                </a:solidFill>
              </a:rPr>
              <a:pPr defTabSz="923925" eaLnBrk="1" hangingPunct="1"/>
              <a:t>28-Sep-10</a:t>
            </a:fld>
            <a:endParaRPr lang="en-US" sz="900">
              <a:solidFill>
                <a:srgbClr val="5F5F5F"/>
              </a:solidFill>
            </a:endParaRPr>
          </a:p>
        </p:txBody>
      </p:sp>
      <p:sp>
        <p:nvSpPr>
          <p:cNvPr id="169988"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69989"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82DA845F-6C24-4CB6-9EF8-87F524DC11E8}" type="slidenum">
              <a:rPr lang="en-US" sz="900">
                <a:solidFill>
                  <a:srgbClr val="5F5F5F"/>
                </a:solidFill>
              </a:rPr>
              <a:pPr algn="r" defTabSz="923925" eaLnBrk="1" hangingPunct="1"/>
              <a:t>85</a:t>
            </a:fld>
            <a:endParaRPr lang="en-US" sz="900">
              <a:solidFill>
                <a:srgbClr val="5F5F5F"/>
              </a:solidFill>
            </a:endParaRPr>
          </a:p>
        </p:txBody>
      </p:sp>
      <p:sp>
        <p:nvSpPr>
          <p:cNvPr id="169990" name="Rectangle 2"/>
          <p:cNvSpPr>
            <a:spLocks noRot="1" noChangeArrowheads="1" noTextEdit="1"/>
          </p:cNvSpPr>
          <p:nvPr>
            <p:ph type="sldImg"/>
          </p:nvPr>
        </p:nvSpPr>
        <p:spPr>
          <a:xfrm>
            <a:off x="931863" y="738188"/>
            <a:ext cx="4938712" cy="3703637"/>
          </a:xfrm>
          <a:ln/>
        </p:spPr>
      </p:sp>
      <p:sp>
        <p:nvSpPr>
          <p:cNvPr id="169991" name="Rectangle 3"/>
          <p:cNvSpPr>
            <a:spLocks noGrp="1" noChangeArrowheads="1"/>
          </p:cNvSpPr>
          <p:nvPr>
            <p:ph type="body" idx="1"/>
          </p:nvPr>
        </p:nvSpPr>
        <p:spPr>
          <a:xfrm>
            <a:off x="1054100" y="4613275"/>
            <a:ext cx="4686300" cy="4445000"/>
          </a:xfrm>
          <a:noFill/>
          <a:ln/>
        </p:spPr>
        <p:txBody>
          <a:bodyPr/>
          <a:lstStyle/>
          <a:p>
            <a:pPr eaLnBrk="1" hangingPunct="1"/>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xfrm>
            <a:off x="679450" y="4691063"/>
            <a:ext cx="5438775" cy="4443412"/>
          </a:xfrm>
          <a:noFill/>
          <a:ln/>
        </p:spPr>
        <p:txBody>
          <a:bodyPr lIns="91440" tIns="45720" rIns="91440" bIns="45720"/>
          <a:lstStyle/>
          <a:p>
            <a:endParaRPr lang="en-GB"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71011"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AD7368D4-34B9-4D2A-9F06-8D209450CB9B}" type="datetime5">
              <a:rPr lang="en-US" sz="900">
                <a:solidFill>
                  <a:srgbClr val="5F5F5F"/>
                </a:solidFill>
              </a:rPr>
              <a:pPr defTabSz="923925" eaLnBrk="1" hangingPunct="1"/>
              <a:t>28-Sep-10</a:t>
            </a:fld>
            <a:endParaRPr lang="en-US" sz="900">
              <a:solidFill>
                <a:srgbClr val="5F5F5F"/>
              </a:solidFill>
            </a:endParaRPr>
          </a:p>
        </p:txBody>
      </p:sp>
      <p:sp>
        <p:nvSpPr>
          <p:cNvPr id="171012"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71013"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95FC1379-5D36-44FD-B121-72B9454B202C}" type="slidenum">
              <a:rPr lang="en-US" sz="900">
                <a:solidFill>
                  <a:srgbClr val="5F5F5F"/>
                </a:solidFill>
              </a:rPr>
              <a:pPr algn="r" defTabSz="923925" eaLnBrk="1" hangingPunct="1"/>
              <a:t>86</a:t>
            </a:fld>
            <a:endParaRPr lang="en-US" sz="900">
              <a:solidFill>
                <a:srgbClr val="5F5F5F"/>
              </a:solidFill>
            </a:endParaRPr>
          </a:p>
        </p:txBody>
      </p:sp>
      <p:sp>
        <p:nvSpPr>
          <p:cNvPr id="171014" name="Rectangle 2"/>
          <p:cNvSpPr>
            <a:spLocks noRot="1" noChangeArrowheads="1" noTextEdit="1"/>
          </p:cNvSpPr>
          <p:nvPr>
            <p:ph type="sldImg"/>
          </p:nvPr>
        </p:nvSpPr>
        <p:spPr>
          <a:xfrm>
            <a:off x="931863" y="738188"/>
            <a:ext cx="4938712" cy="3703637"/>
          </a:xfrm>
          <a:ln/>
        </p:spPr>
      </p:sp>
      <p:sp>
        <p:nvSpPr>
          <p:cNvPr id="171015" name="Rectangle 3"/>
          <p:cNvSpPr>
            <a:spLocks noGrp="1" noChangeArrowheads="1"/>
          </p:cNvSpPr>
          <p:nvPr>
            <p:ph type="body" idx="1"/>
          </p:nvPr>
        </p:nvSpPr>
        <p:spPr>
          <a:xfrm>
            <a:off x="1054100" y="4613275"/>
            <a:ext cx="4686300" cy="4445000"/>
          </a:xfrm>
          <a:noFill/>
          <a:ln/>
        </p:spPr>
        <p:txBody>
          <a:bodyPr/>
          <a:lstStyle/>
          <a:p>
            <a:pPr eaLnBrk="1" hangingPunct="1"/>
            <a:endParaRPr lang="fr-FR"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txBox="1">
            <a:spLocks noGrp="1" noChangeArrowheads="1"/>
          </p:cNvSpPr>
          <p:nvPr/>
        </p:nvSpPr>
        <p:spPr bwMode="auto">
          <a:xfrm>
            <a:off x="2265363" y="0"/>
            <a:ext cx="4532312" cy="493713"/>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72035" name="Rectangle 3"/>
          <p:cNvSpPr txBox="1">
            <a:spLocks noGrp="1" noChangeArrowheads="1"/>
          </p:cNvSpPr>
          <p:nvPr/>
        </p:nvSpPr>
        <p:spPr bwMode="auto">
          <a:xfrm>
            <a:off x="0" y="0"/>
            <a:ext cx="2039938" cy="493713"/>
          </a:xfrm>
          <a:prstGeom prst="rect">
            <a:avLst/>
          </a:prstGeom>
          <a:noFill/>
          <a:ln w="9525">
            <a:noFill/>
            <a:miter lim="800000"/>
            <a:headEnd/>
            <a:tailEnd/>
          </a:ln>
        </p:spPr>
        <p:txBody>
          <a:bodyPr lIns="92446" tIns="46223" rIns="92446" bIns="46223"/>
          <a:lstStyle/>
          <a:p>
            <a:pPr defTabSz="923925" eaLnBrk="1" hangingPunct="1"/>
            <a:fld id="{40AE93A4-77AE-4324-BD89-1CAD78BA2EDD}" type="datetime5">
              <a:rPr lang="en-US" sz="900">
                <a:solidFill>
                  <a:srgbClr val="5F5F5F"/>
                </a:solidFill>
              </a:rPr>
              <a:pPr defTabSz="923925" eaLnBrk="1" hangingPunct="1"/>
              <a:t>28-Sep-10</a:t>
            </a:fld>
            <a:endParaRPr lang="en-US" sz="900">
              <a:solidFill>
                <a:srgbClr val="5F5F5F"/>
              </a:solidFill>
            </a:endParaRPr>
          </a:p>
        </p:txBody>
      </p:sp>
      <p:sp>
        <p:nvSpPr>
          <p:cNvPr id="172036" name="Rectangle 6"/>
          <p:cNvSpPr txBox="1">
            <a:spLocks noGrp="1" noChangeArrowheads="1"/>
          </p:cNvSpPr>
          <p:nvPr/>
        </p:nvSpPr>
        <p:spPr bwMode="auto">
          <a:xfrm>
            <a:off x="0" y="9378950"/>
            <a:ext cx="5588000" cy="493713"/>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72037" name="Rectangle 7"/>
          <p:cNvSpPr txBox="1">
            <a:spLocks noGrp="1" noChangeArrowheads="1"/>
          </p:cNvSpPr>
          <p:nvPr/>
        </p:nvSpPr>
        <p:spPr bwMode="auto">
          <a:xfrm>
            <a:off x="6345238" y="9378950"/>
            <a:ext cx="450850" cy="493713"/>
          </a:xfrm>
          <a:prstGeom prst="rect">
            <a:avLst/>
          </a:prstGeom>
          <a:noFill/>
          <a:ln w="9525">
            <a:noFill/>
            <a:miter lim="800000"/>
            <a:headEnd/>
            <a:tailEnd/>
          </a:ln>
        </p:spPr>
        <p:txBody>
          <a:bodyPr lIns="92446" tIns="46223" rIns="92446" bIns="46223" anchor="b"/>
          <a:lstStyle/>
          <a:p>
            <a:pPr algn="r" defTabSz="923925" eaLnBrk="1" hangingPunct="1"/>
            <a:fld id="{28A9C4FC-01A5-4A6D-B3A3-C1C3982D6826}" type="slidenum">
              <a:rPr lang="en-US" sz="900">
                <a:solidFill>
                  <a:srgbClr val="5F5F5F"/>
                </a:solidFill>
              </a:rPr>
              <a:pPr algn="r" defTabSz="923925" eaLnBrk="1" hangingPunct="1"/>
              <a:t>87</a:t>
            </a:fld>
            <a:endParaRPr lang="en-US" sz="900">
              <a:solidFill>
                <a:srgbClr val="5F5F5F"/>
              </a:solidFill>
            </a:endParaRPr>
          </a:p>
        </p:txBody>
      </p:sp>
      <p:sp>
        <p:nvSpPr>
          <p:cNvPr id="172038" name="Rectangle 2"/>
          <p:cNvSpPr>
            <a:spLocks noRot="1" noChangeArrowheads="1" noTextEdit="1"/>
          </p:cNvSpPr>
          <p:nvPr>
            <p:ph type="sldImg"/>
          </p:nvPr>
        </p:nvSpPr>
        <p:spPr>
          <a:xfrm>
            <a:off x="931863" y="738188"/>
            <a:ext cx="4938712" cy="3703637"/>
          </a:xfrm>
          <a:ln/>
        </p:spPr>
      </p:sp>
      <p:sp>
        <p:nvSpPr>
          <p:cNvPr id="172039" name="Rectangle 3"/>
          <p:cNvSpPr>
            <a:spLocks noGrp="1" noChangeArrowheads="1"/>
          </p:cNvSpPr>
          <p:nvPr>
            <p:ph type="body" idx="1"/>
          </p:nvPr>
        </p:nvSpPr>
        <p:spPr>
          <a:xfrm>
            <a:off x="1055688" y="4691063"/>
            <a:ext cx="4686300" cy="4445000"/>
          </a:xfrm>
          <a:noFill/>
          <a:ln/>
        </p:spPr>
        <p:txBody>
          <a:bodyPr/>
          <a:lstStyle/>
          <a:p>
            <a:pPr eaLnBrk="1" hangingPunct="1"/>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a:xfrm>
            <a:off x="679450" y="4691063"/>
            <a:ext cx="5438775" cy="4443412"/>
          </a:xfrm>
          <a:noFill/>
          <a:ln/>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679450" y="4691063"/>
            <a:ext cx="5438775" cy="4443412"/>
          </a:xfrm>
          <a:noFill/>
          <a:ln/>
        </p:spPr>
        <p:txBody>
          <a:bodyPr lIns="91440" tIns="45720" rIns="91440" bIns="45720"/>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026"/>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pPr>
              <a:defRPr/>
            </a:pPr>
            <a:endParaRPr lang="fr-FR"/>
          </a:p>
        </p:txBody>
      </p:sp>
      <p:graphicFrame>
        <p:nvGraphicFramePr>
          <p:cNvPr id="5" name="Object 1030"/>
          <p:cNvGraphicFramePr>
            <a:graphicFrameLocks noChangeAspect="1"/>
          </p:cNvGraphicFramePr>
          <p:nvPr/>
        </p:nvGraphicFramePr>
        <p:xfrm>
          <a:off x="2843213" y="1196975"/>
          <a:ext cx="2736850" cy="2549525"/>
        </p:xfrm>
        <a:graphic>
          <a:graphicData uri="http://schemas.openxmlformats.org/presentationml/2006/ole">
            <p:oleObj spid="_x0000_s189442" name="CorelDRAW" r:id="rId3" imgW="1858804" imgH="1731645" progId="CorelDRAW.Graphic.12">
              <p:embed/>
            </p:oleObj>
          </a:graphicData>
        </a:graphic>
      </p:graphicFrame>
      <p:sp>
        <p:nvSpPr>
          <p:cNvPr id="637956" name="Rectangle 1028"/>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5" name="Rectangle 1027"/>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
        <p:nvSpPr>
          <p:cNvPr id="6" name="Rectangle 1029"/>
          <p:cNvSpPr>
            <a:spLocks noGrp="1" noChangeArrowheads="1"/>
          </p:cNvSpPr>
          <p:nvPr>
            <p:ph type="ftr" sz="quarter" idx="10"/>
          </p:nvPr>
        </p:nvSpPr>
        <p:spPr>
          <a:xfrm>
            <a:off x="3810000" y="6553200"/>
            <a:ext cx="5334000" cy="304800"/>
          </a:xfrm>
        </p:spPr>
        <p:txBody>
          <a:bodyPr/>
          <a:lstStyle>
            <a:lvl1pPr algn="r">
              <a:defRPr sz="900" smtClean="0">
                <a:solidFill>
                  <a:schemeClr val="bg2"/>
                </a:solidFill>
              </a:defRPr>
            </a:lvl1pPr>
          </a:lstStyle>
          <a:p>
            <a:pPr>
              <a:defRPr/>
            </a:pPr>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pPr>
              <a:defRPr/>
            </a:pPr>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defRPr/>
            </a:pPr>
            <a:endParaRPr lang="fr-FR">
              <a:solidFill>
                <a:schemeClr val="bg1"/>
              </a:solidFill>
            </a:endParaRPr>
          </a:p>
        </p:txBody>
      </p:sp>
      <p:sp>
        <p:nvSpPr>
          <p:cNvPr id="1031"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smtClean="0"/>
            </a:lvl1pPr>
          </a:lstStyle>
          <a:p>
            <a:pPr>
              <a:defRPr/>
            </a:pPr>
            <a:r>
              <a:rPr lang="en-US"/>
              <a:t>Copyright © 2004-2005 NameOfTheOrganization.  All rights reserved.</a:t>
            </a:r>
          </a:p>
        </p:txBody>
      </p:sp>
      <p:graphicFrame>
        <p:nvGraphicFramePr>
          <p:cNvPr id="1026" name="Object 8"/>
          <p:cNvGraphicFramePr>
            <a:graphicFrameLocks noChangeAspect="1"/>
          </p:cNvGraphicFramePr>
          <p:nvPr/>
        </p:nvGraphicFramePr>
        <p:xfrm>
          <a:off x="34925" y="6092825"/>
          <a:ext cx="795338" cy="741363"/>
        </p:xfrm>
        <a:graphic>
          <a:graphicData uri="http://schemas.openxmlformats.org/presentationml/2006/ole">
            <p:oleObj spid="_x0000_s1026" name="CorelDRAW" r:id="rId15" imgW="939641" imgH="876776" progId="CorelDRAW.Graphic.12">
              <p:embed/>
            </p:oleObj>
          </a:graphicData>
        </a:graphic>
      </p:graphicFrame>
    </p:spTree>
  </p:cSld>
  <p:clrMap bg1="lt1" tx1="dk1" bg2="lt2" tx2="dk2" accent1="accent1" accent2="accent2" accent3="accent3" accent4="accent4" accent5="accent5" accent6="accent6" hlink="hlink" folHlink="folHlink"/>
  <p:sldLayoutIdLst>
    <p:sldLayoutId id="2147483773"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000000"/>
          </a:solidFill>
          <a:latin typeface="+mj-lt"/>
          <a:ea typeface="ＭＳ Ｐゴシック" pitchFamily="34" charset="-128"/>
          <a:cs typeface="+mj-cs"/>
        </a:defRPr>
      </a:lvl1pPr>
      <a:lvl2pPr algn="l" rtl="0" eaLnBrk="0" fontAlgn="base" hangingPunct="0">
        <a:spcBef>
          <a:spcPct val="0"/>
        </a:spcBef>
        <a:spcAft>
          <a:spcPct val="0"/>
        </a:spcAft>
        <a:defRPr sz="3600" b="1">
          <a:solidFill>
            <a:srgbClr val="000000"/>
          </a:solidFill>
          <a:latin typeface="Arial" charset="0"/>
          <a:ea typeface="ＭＳ Ｐゴシック" pitchFamily="34" charset="-128"/>
        </a:defRPr>
      </a:lvl2pPr>
      <a:lvl3pPr algn="l" rtl="0" eaLnBrk="0" fontAlgn="base" hangingPunct="0">
        <a:spcBef>
          <a:spcPct val="0"/>
        </a:spcBef>
        <a:spcAft>
          <a:spcPct val="0"/>
        </a:spcAft>
        <a:defRPr sz="3600" b="1">
          <a:solidFill>
            <a:srgbClr val="000000"/>
          </a:solidFill>
          <a:latin typeface="Arial" charset="0"/>
          <a:ea typeface="ＭＳ Ｐゴシック" pitchFamily="34" charset="-128"/>
        </a:defRPr>
      </a:lvl3pPr>
      <a:lvl4pPr algn="l" rtl="0" eaLnBrk="0" fontAlgn="base" hangingPunct="0">
        <a:spcBef>
          <a:spcPct val="0"/>
        </a:spcBef>
        <a:spcAft>
          <a:spcPct val="0"/>
        </a:spcAft>
        <a:defRPr sz="3600" b="1">
          <a:solidFill>
            <a:srgbClr val="000000"/>
          </a:solidFill>
          <a:latin typeface="Arial" charset="0"/>
          <a:ea typeface="ＭＳ Ｐゴシック" pitchFamily="34" charset="-128"/>
        </a:defRPr>
      </a:lvl4pPr>
      <a:lvl5pPr algn="l" rtl="0" eaLnBrk="0" fontAlgn="base" hangingPunct="0">
        <a:spcBef>
          <a:spcPct val="0"/>
        </a:spcBef>
        <a:spcAft>
          <a:spcPct val="0"/>
        </a:spcAft>
        <a:defRPr sz="3600" b="1">
          <a:solidFill>
            <a:srgbClr val="000000"/>
          </a:solidFill>
          <a:latin typeface="Arial" charset="0"/>
          <a:ea typeface="ＭＳ Ｐゴシック" pitchFamily="34" charset="-128"/>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eaLnBrk="0" fontAlgn="base" hangingPunct="0">
        <a:spcBef>
          <a:spcPct val="20000"/>
        </a:spcBef>
        <a:spcAft>
          <a:spcPct val="30000"/>
        </a:spcAft>
        <a:buClr>
          <a:schemeClr val="hlink"/>
        </a:buClr>
        <a:buFont typeface="Wingdings" pitchFamily="2" charset="2"/>
        <a:buChar char="n"/>
        <a:defRPr sz="2200">
          <a:solidFill>
            <a:schemeClr val="tx1"/>
          </a:solidFill>
          <a:latin typeface="+mn-lt"/>
          <a:ea typeface="ＭＳ Ｐゴシック" pitchFamily="34" charset="-128"/>
          <a:cs typeface="+mn-cs"/>
        </a:defRPr>
      </a:lvl1pPr>
      <a:lvl2pPr marL="860425" indent="-342900" algn="l" rtl="0" eaLnBrk="0" fontAlgn="base" hangingPunct="0">
        <a:spcBef>
          <a:spcPct val="20000"/>
        </a:spcBef>
        <a:spcAft>
          <a:spcPct val="30000"/>
        </a:spcAft>
        <a:buClr>
          <a:schemeClr val="bg2"/>
        </a:buClr>
        <a:buFont typeface="Wingdings" pitchFamily="2" charset="2"/>
        <a:buChar char="n"/>
        <a:defRPr sz="2200">
          <a:solidFill>
            <a:schemeClr val="tx1"/>
          </a:solidFill>
          <a:latin typeface="+mn-lt"/>
          <a:ea typeface="ＭＳ Ｐゴシック" pitchFamily="-106" charset="-128"/>
        </a:defRPr>
      </a:lvl2pPr>
      <a:lvl3pPr marL="1203325" indent="-228600" algn="l" rtl="0" eaLnBrk="0" fontAlgn="base" hangingPunct="0">
        <a:spcBef>
          <a:spcPct val="20000"/>
        </a:spcBef>
        <a:spcAft>
          <a:spcPct val="30000"/>
        </a:spcAft>
        <a:buClr>
          <a:schemeClr val="bg2"/>
        </a:buClr>
        <a:buFont typeface="Wingdings" pitchFamily="2" charset="2"/>
        <a:buChar char="§"/>
        <a:defRPr sz="2200">
          <a:solidFill>
            <a:schemeClr val="tx1"/>
          </a:solidFill>
          <a:latin typeface="+mn-lt"/>
          <a:ea typeface="ＭＳ Ｐゴシック" pitchFamily="-106" charset="-128"/>
        </a:defRPr>
      </a:lvl3pPr>
      <a:lvl4pPr marL="16002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4pPr>
      <a:lvl5pPr marL="20574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oleObject" Target="../embeddings/oleObject3.bin"/><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6.png"/><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1.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12.jpeg"/><Relationship Id="rId5" Type="http://schemas.openxmlformats.org/officeDocument/2006/relationships/hyperlink" Target="http://images.google.fr/imgres?imgurl=http://www.cnpd.lu/pictures/photos/temp/paystiers1.jpg&amp;imgrefurl=http://www.cnpd.lu/fr/dossiers/transfert_donnees_etranger/index.html&amp;usg=__zSaKBl3k2H-09D1hKYufVUE4c0o=&amp;h=591&amp;w=591&amp;sz=88&amp;hl=fr&amp;start=15&amp;um=1&amp;tbnid=UPUX5JScNXPn_M:&amp;tbnh=135&amp;tbnw=135&amp;prev=/images%3Fq%3Ddonn%25C3%25A9e%2B%25C3%25A0%2Bcaract%25C3%25A8re%2Bpersonnel%26hl%3Dfr%26sa%3DN%26um%3D1" TargetMode="Externa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image" Target="../media/image15.jpeg"/><Relationship Id="rId5" Type="http://schemas.openxmlformats.org/officeDocument/2006/relationships/hyperlink" Target="http://images.google.fr/imgres?imgurl=http://www.spectrosciences.com/IMG/jpg/PC_Monde.jpg&amp;imgrefurl=http://www.spectrosciences.com/spip.php%3Farticle65&amp;usg=__GLKi_NkRTEPMx6Yp6-FRTGYLKU8=&amp;h=300&amp;w=300&amp;sz=37&amp;hl=fr&amp;start=117&amp;tbnid=FADMI-LLJ5EceM:&amp;tbnh=116&amp;tbnw=116&amp;prev=/images%3Fq%3Dtraitement%2Bde%2Bdonn%25C3%25A9es%26gbv%3D2%26ndsp%3D21%26hl%3Dfr%26sa%3DN%26start%3D105" TargetMode="Externa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image" Target="../media/image7.jpeg"/><Relationship Id="rId5" Type="http://schemas.openxmlformats.org/officeDocument/2006/relationships/hyperlink" Target="http://images.google.fr/imgres?imgurl=http://img.over-blog.com/382x345/0/58/28/37/R--pertoire-2/balance-et-marteau.jpg&amp;imgrefurl=http://lapolitiqueduchacal.over-blog.com/categorie-10221895.html&amp;usg=__otwyHmoWYxG1qkdB6nLDh8eXhfU=&amp;h=344&amp;w=382&amp;sz=28&amp;hl=fr&amp;start=9&amp;um=1&amp;tbnid=-10t64UV1LWGFM:&amp;tbnh=111&amp;tbnw=123&amp;prev=/images%3Fq%3Dmarteau%2Bet%2Bjustice%26hl%3Dfr%26sa%3DN%26um%3D1" TargetMode="Externa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20.xml"/><Relationship Id="rId5" Type="http://schemas.openxmlformats.org/officeDocument/2006/relationships/image" Target="../media/image16.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25.xml"/><Relationship Id="rId5" Type="http://schemas.openxmlformats.org/officeDocument/2006/relationships/image" Target="../media/image17.jpe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27.xml"/><Relationship Id="rId5" Type="http://schemas.openxmlformats.org/officeDocument/2006/relationships/image" Target="../media/image18.jpeg"/><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images.google.fr/imgres?imgurl=http://img.over-blog.com/382x345/0/58/28/37/R--pertoire-2/balance-et-marteau.jpg&amp;imgrefurl=http://lapolitiqueduchacal.over-blog.com/categorie-10221895.html&amp;usg=__otwyHmoWYxG1qkdB6nLDh8eXhfU=&amp;h=344&amp;w=382&amp;sz=28&amp;hl=fr&amp;start=9&amp;um=1&amp;tbnid=-10t64UV1LWGFM:&amp;tbnh=111&amp;tbnw=123&amp;prev=/images%3Fq%3Dmarteau%2Bet%2Bjustice%26hl%3Dfr%26sa%3DN%26um%3D1"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19.png"/><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tags" Target="../tags/tag3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tags" Target="../tags/tag37.xml"/><Relationship Id="rId4" Type="http://schemas.openxmlformats.org/officeDocument/2006/relationships/image" Target="../media/image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tags" Target="../tags/tag38.xml"/><Relationship Id="rId4" Type="http://schemas.openxmlformats.org/officeDocument/2006/relationships/image" Target="../media/image6.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tags" Target="../tags/tag39.xml"/><Relationship Id="rId4" Type="http://schemas.openxmlformats.org/officeDocument/2006/relationships/image" Target="../media/image6.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tags" Target="../tags/tag40.xml"/><Relationship Id="rId4" Type="http://schemas.openxmlformats.org/officeDocument/2006/relationships/image" Target="../media/image6.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tags" Target="../tags/tag41.xml"/><Relationship Id="rId4" Type="http://schemas.openxmlformats.org/officeDocument/2006/relationships/image" Target="../media/image6.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p:spPr>
        <p:txBody>
          <a:bodyPr wrap="none" anchor="ctr"/>
          <a:lstStyle/>
          <a:p>
            <a:endParaRPr lang="fr-FR"/>
          </a:p>
        </p:txBody>
      </p:sp>
      <p:sp>
        <p:nvSpPr>
          <p:cNvPr id="3076" name="Rectangle 8"/>
          <p:cNvSpPr>
            <a:spLocks noChangeArrowheads="1"/>
          </p:cNvSpPr>
          <p:nvPr/>
        </p:nvSpPr>
        <p:spPr bwMode="auto">
          <a:xfrm>
            <a:off x="5905500" y="0"/>
            <a:ext cx="3236913" cy="6858000"/>
          </a:xfrm>
          <a:prstGeom prst="rect">
            <a:avLst/>
          </a:prstGeom>
          <a:gradFill rotWithShape="1">
            <a:gsLst>
              <a:gs pos="0">
                <a:schemeClr val="accent1">
                  <a:alpha val="12999"/>
                </a:schemeClr>
              </a:gs>
              <a:gs pos="100000">
                <a:schemeClr val="accent2">
                  <a:alpha val="75000"/>
                </a:schemeClr>
              </a:gs>
            </a:gsLst>
            <a:lin ang="5400000" scaled="1"/>
          </a:gradFill>
          <a:ln w="12700">
            <a:noFill/>
            <a:miter lim="800000"/>
            <a:headEnd/>
            <a:tailEnd/>
          </a:ln>
        </p:spPr>
        <p:txBody>
          <a:bodyPr wrap="none" anchor="ctr"/>
          <a:lstStyle/>
          <a:p>
            <a:endParaRPr lang="fr-FR"/>
          </a:p>
        </p:txBody>
      </p:sp>
      <p:sp>
        <p:nvSpPr>
          <p:cNvPr id="3077" name="Rectangle 5"/>
          <p:cNvSpPr>
            <a:spLocks noGrp="1" noChangeArrowheads="1"/>
          </p:cNvSpPr>
          <p:nvPr>
            <p:ph type="subTitle" idx="4294967295"/>
          </p:nvPr>
        </p:nvSpPr>
        <p:spPr>
          <a:xfrm>
            <a:off x="609600" y="4114800"/>
            <a:ext cx="5181600" cy="1143000"/>
          </a:xfrm>
        </p:spPr>
        <p:txBody>
          <a:bodyPr/>
          <a:lstStyle/>
          <a:p>
            <a:pPr marL="0" indent="0" eaLnBrk="1" hangingPunct="1">
              <a:buFont typeface="Wingdings" pitchFamily="2" charset="2"/>
              <a:buNone/>
            </a:pPr>
            <a:r>
              <a:rPr lang="en-US" sz="2400" smtClean="0"/>
              <a:t/>
            </a:r>
            <a:br>
              <a:rPr lang="en-US" sz="2400" smtClean="0"/>
            </a:br>
            <a:endParaRPr lang="en-US" sz="1400" smtClean="0"/>
          </a:p>
        </p:txBody>
      </p:sp>
      <p:pic>
        <p:nvPicPr>
          <p:cNvPr id="3079" name="Picture 16" descr="emblem_class"/>
          <p:cNvPicPr>
            <a:picLocks noChangeAspect="1" noChangeArrowheads="1"/>
          </p:cNvPicPr>
          <p:nvPr/>
        </p:nvPicPr>
        <p:blipFill>
          <a:blip r:embed="rId5" cstate="print"/>
          <a:srcRect/>
          <a:stretch>
            <a:fillRect/>
          </a:stretch>
        </p:blipFill>
        <p:spPr bwMode="auto">
          <a:xfrm>
            <a:off x="685800" y="1676400"/>
            <a:ext cx="1752600" cy="1752600"/>
          </a:xfrm>
          <a:prstGeom prst="rect">
            <a:avLst/>
          </a:prstGeom>
          <a:noFill/>
          <a:ln w="9525">
            <a:noFill/>
            <a:miter lim="800000"/>
            <a:headEnd/>
            <a:tailEnd/>
          </a:ln>
        </p:spPr>
      </p:pic>
      <p:pic>
        <p:nvPicPr>
          <p:cNvPr id="3080" name="Picture 49" descr="DirectionFinanciere"/>
          <p:cNvPicPr preferRelativeResize="0">
            <a:picLocks noChangeArrowheads="1"/>
          </p:cNvPicPr>
          <p:nvPr/>
        </p:nvPicPr>
        <p:blipFill>
          <a:blip r:embed="rId6" cstate="print"/>
          <a:srcRect/>
          <a:stretch>
            <a:fillRect/>
          </a:stretch>
        </p:blipFill>
        <p:spPr bwMode="auto">
          <a:xfrm>
            <a:off x="6156325" y="3068638"/>
            <a:ext cx="2806700" cy="1800225"/>
          </a:xfrm>
          <a:prstGeom prst="rect">
            <a:avLst/>
          </a:prstGeom>
          <a:noFill/>
          <a:ln w="9525">
            <a:noFill/>
            <a:miter lim="800000"/>
            <a:headEnd/>
            <a:tailEnd/>
          </a:ln>
        </p:spPr>
      </p:pic>
      <p:graphicFrame>
        <p:nvGraphicFramePr>
          <p:cNvPr id="3074" name="Object 51"/>
          <p:cNvGraphicFramePr>
            <a:graphicFrameLocks noChangeAspect="1"/>
          </p:cNvGraphicFramePr>
          <p:nvPr/>
        </p:nvGraphicFramePr>
        <p:xfrm>
          <a:off x="2843213" y="1196975"/>
          <a:ext cx="2736850" cy="2549525"/>
        </p:xfrm>
        <a:graphic>
          <a:graphicData uri="http://schemas.openxmlformats.org/presentationml/2006/ole">
            <p:oleObj spid="_x0000_s3074" name="CorelDRAW" r:id="rId7" imgW="1858804" imgH="1731645" progId="CorelDRAW.Graphic.12">
              <p:embed/>
            </p:oleObj>
          </a:graphicData>
        </a:graphic>
      </p:graphicFrame>
      <p:sp>
        <p:nvSpPr>
          <p:cNvPr id="3081" name="Rectangle 4"/>
          <p:cNvSpPr>
            <a:spLocks noGrp="1" noChangeArrowheads="1"/>
          </p:cNvSpPr>
          <p:nvPr>
            <p:ph type="ctrTitle" idx="4294967295"/>
          </p:nvPr>
        </p:nvSpPr>
        <p:spPr>
          <a:xfrm>
            <a:off x="2678113" y="990600"/>
            <a:ext cx="6084887" cy="2841625"/>
          </a:xfrm>
          <a:noFill/>
        </p:spPr>
        <p:txBody>
          <a:bodyPr/>
          <a:lstStyle/>
          <a:p>
            <a:pPr eaLnBrk="1" hangingPunct="1"/>
            <a:r>
              <a:rPr lang="en-US" sz="4000" dirty="0" smtClean="0"/>
              <a:t/>
            </a:r>
            <a:br>
              <a:rPr lang="en-US" sz="4000" dirty="0" smtClean="0"/>
            </a:br>
            <a:r>
              <a:rPr lang="en-US" sz="4000" dirty="0" smtClean="0"/>
              <a:t>Protection des </a:t>
            </a:r>
            <a:r>
              <a:rPr lang="en-US" sz="4000" dirty="0" err="1" smtClean="0"/>
              <a:t>données</a:t>
            </a:r>
            <a:r>
              <a:rPr lang="en-US" sz="4000" dirty="0" smtClean="0"/>
              <a:t> </a:t>
            </a:r>
            <a:r>
              <a:rPr lang="fr-FR" sz="4000" dirty="0" smtClean="0"/>
              <a:t>personnelles dans le monde</a:t>
            </a:r>
            <a:br>
              <a:rPr lang="fr-FR" sz="4000" dirty="0" smtClean="0"/>
            </a:br>
            <a:r>
              <a:rPr lang="fr-FR" sz="4000" dirty="0" smtClean="0"/>
              <a:t>Module 3</a:t>
            </a:r>
          </a:p>
        </p:txBody>
      </p:sp>
    </p:spTree>
    <p:custDataLst>
      <p:tags r:id="rId2"/>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txBox="1">
            <a:spLocks noGrp="1" noChangeArrowheads="1"/>
          </p:cNvSpPr>
          <p:nvPr/>
        </p:nvSpPr>
        <p:spPr bwMode="auto">
          <a:xfrm>
            <a:off x="8710613" y="6346825"/>
            <a:ext cx="366712" cy="261938"/>
          </a:xfrm>
          <a:prstGeom prst="rect">
            <a:avLst/>
          </a:prstGeom>
          <a:noFill/>
          <a:ln w="9525">
            <a:noFill/>
            <a:miter lim="800000"/>
            <a:headEnd/>
            <a:tailEnd/>
          </a:ln>
        </p:spPr>
        <p:txBody>
          <a:bodyPr/>
          <a:lstStyle/>
          <a:p>
            <a:pPr algn="ctr" eaLnBrk="1" hangingPunct="1"/>
            <a:fld id="{BB576DB0-84D3-4F0D-A329-12E7331ACCAC}" type="slidenum">
              <a:rPr lang="fr-FR" sz="1000">
                <a:solidFill>
                  <a:schemeClr val="bg1"/>
                </a:solidFill>
                <a:cs typeface="Arial" charset="0"/>
              </a:rPr>
              <a:pPr algn="ctr" eaLnBrk="1" hangingPunct="1"/>
              <a:t>10</a:t>
            </a:fld>
            <a:endParaRPr lang="fr-FR" sz="1000">
              <a:solidFill>
                <a:schemeClr val="bg1"/>
              </a:solidFill>
              <a:cs typeface="Arial" charset="0"/>
            </a:endParaRPr>
          </a:p>
        </p:txBody>
      </p:sp>
      <p:sp>
        <p:nvSpPr>
          <p:cNvPr id="15363"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sp>
        <p:nvSpPr>
          <p:cNvPr id="15364" name="Rectangle 13"/>
          <p:cNvSpPr>
            <a:spLocks noChangeArrowheads="1"/>
          </p:cNvSpPr>
          <p:nvPr/>
        </p:nvSpPr>
        <p:spPr bwMode="auto">
          <a:xfrm>
            <a:off x="1066800" y="381000"/>
            <a:ext cx="7881938" cy="452438"/>
          </a:xfrm>
          <a:prstGeom prst="rect">
            <a:avLst/>
          </a:prstGeom>
          <a:noFill/>
          <a:ln w="9525">
            <a:noFill/>
            <a:miter lim="800000"/>
            <a:headEnd/>
            <a:tailEnd/>
          </a:ln>
        </p:spPr>
        <p:txBody>
          <a:bodyPr anchor="ctr"/>
          <a:lstStyle/>
          <a:p>
            <a:pPr eaLnBrk="1" hangingPunct="1"/>
            <a:r>
              <a:rPr lang="fr-FR" sz="3200" b="1">
                <a:solidFill>
                  <a:srgbClr val="000000"/>
                </a:solidFill>
              </a:rPr>
              <a:t>Les contrôles (1)</a:t>
            </a:r>
          </a:p>
        </p:txBody>
      </p:sp>
      <p:sp>
        <p:nvSpPr>
          <p:cNvPr id="427015" name="Rectangle 7"/>
          <p:cNvSpPr>
            <a:spLocks noChangeArrowheads="1"/>
          </p:cNvSpPr>
          <p:nvPr/>
        </p:nvSpPr>
        <p:spPr bwMode="auto">
          <a:xfrm>
            <a:off x="609600" y="1295400"/>
            <a:ext cx="7924800" cy="4953000"/>
          </a:xfrm>
          <a:prstGeom prst="rect">
            <a:avLst/>
          </a:prstGeom>
          <a:noFill/>
          <a:ln w="9525">
            <a:noFill/>
            <a:miter lim="800000"/>
            <a:headEnd/>
            <a:tailEnd/>
          </a:ln>
        </p:spPr>
        <p:txBody>
          <a:bodyPr/>
          <a:lstStyle/>
          <a:p>
            <a:pPr algn="just">
              <a:lnSpc>
                <a:spcPct val="90000"/>
              </a:lnSpc>
              <a:buClr>
                <a:srgbClr val="245F94"/>
              </a:buClr>
              <a:buFont typeface="Wingdings" pitchFamily="2" charset="2"/>
              <a:buNone/>
            </a:pPr>
            <a:r>
              <a:rPr lang="fr-FR" sz="2900"/>
              <a:t>Formalisme et procédure </a:t>
            </a:r>
          </a:p>
          <a:p>
            <a:pPr marL="742950" lvl="1" indent="-285750">
              <a:lnSpc>
                <a:spcPct val="90000"/>
              </a:lnSpc>
              <a:buClr>
                <a:srgbClr val="245F94"/>
              </a:buClr>
              <a:buFont typeface="Wingdings" pitchFamily="2" charset="2"/>
              <a:buNone/>
            </a:pPr>
            <a:r>
              <a:rPr lang="fr-FR" sz="2400"/>
              <a:t>Décision particulière </a:t>
            </a:r>
          </a:p>
          <a:p>
            <a:pPr marL="742950" lvl="1" indent="-285750">
              <a:lnSpc>
                <a:spcPct val="90000"/>
              </a:lnSpc>
              <a:buClr>
                <a:srgbClr val="245F94"/>
              </a:buClr>
              <a:buFont typeface="Wingdings" pitchFamily="2" charset="2"/>
              <a:buNone/>
            </a:pPr>
            <a:r>
              <a:rPr lang="fr-FR" sz="2400"/>
              <a:t>Vérifications sur tout type de traitement de 6h à 21h, locaux servant à la mise en œuvre du traitement, à usage professionnel, sauf parties affectées domicile privé</a:t>
            </a:r>
          </a:p>
          <a:p>
            <a:pPr algn="just">
              <a:lnSpc>
                <a:spcPct val="90000"/>
              </a:lnSpc>
              <a:buClr>
                <a:srgbClr val="245F94"/>
              </a:buClr>
              <a:buFont typeface="Wingdings" pitchFamily="2" charset="2"/>
              <a:buNone/>
            </a:pPr>
            <a:r>
              <a:rPr lang="fr-FR" sz="2900"/>
              <a:t>Droit de communication</a:t>
            </a:r>
            <a:r>
              <a:rPr lang="fr-FR"/>
              <a:t> </a:t>
            </a:r>
          </a:p>
          <a:p>
            <a:pPr marL="742950" lvl="1" indent="-285750">
              <a:lnSpc>
                <a:spcPct val="90000"/>
              </a:lnSpc>
              <a:buClr>
                <a:srgbClr val="245F94"/>
              </a:buClr>
              <a:buFont typeface="Wingdings" pitchFamily="2" charset="2"/>
              <a:buNone/>
            </a:pPr>
            <a:r>
              <a:rPr lang="fr-FR" sz="2400"/>
              <a:t>Tout document utile et accès aux programmes informatiques/aux données</a:t>
            </a:r>
          </a:p>
          <a:p>
            <a:pPr algn="just">
              <a:lnSpc>
                <a:spcPct val="90000"/>
              </a:lnSpc>
              <a:buClr>
                <a:srgbClr val="245F94"/>
              </a:buClr>
              <a:buFont typeface="Wingdings" pitchFamily="2" charset="2"/>
              <a:buNone/>
            </a:pPr>
            <a:r>
              <a:rPr lang="fr-FR" sz="2900"/>
              <a:t>Réquisition, copie des données</a:t>
            </a:r>
          </a:p>
          <a:p>
            <a:pPr marL="742950" lvl="1" indent="-285750">
              <a:lnSpc>
                <a:spcPct val="90000"/>
              </a:lnSpc>
              <a:buClr>
                <a:srgbClr val="245F94"/>
              </a:buClr>
              <a:buFont typeface="Wingdings" pitchFamily="2" charset="2"/>
              <a:buNone/>
            </a:pPr>
            <a:r>
              <a:rPr lang="fr-FR" sz="2400"/>
              <a:t>Recueillir sur place ou sur réquisition tout renseignement  </a:t>
            </a:r>
          </a:p>
          <a:p>
            <a:pPr marL="742950" lvl="1" indent="-285750">
              <a:lnSpc>
                <a:spcPct val="90000"/>
              </a:lnSpc>
              <a:buClr>
                <a:srgbClr val="245F94"/>
              </a:buClr>
              <a:buFont typeface="Wingdings" pitchFamily="2" charset="2"/>
              <a:buNone/>
            </a:pPr>
            <a:r>
              <a:rPr lang="fr-FR" sz="2400"/>
              <a:t>Transcription sur un document directement utilisable</a:t>
            </a:r>
          </a:p>
        </p:txBody>
      </p:sp>
      <p:pic>
        <p:nvPicPr>
          <p:cNvPr id="15366"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7015">
                                            <p:txEl>
                                              <p:pRg st="0" end="0"/>
                                            </p:txEl>
                                          </p:spTgt>
                                        </p:tgtEl>
                                        <p:attrNameLst>
                                          <p:attrName>style.visibility</p:attrName>
                                        </p:attrNameLst>
                                      </p:cBhvr>
                                      <p:to>
                                        <p:strVal val="visible"/>
                                      </p:to>
                                    </p:set>
                                    <p:anim calcmode="lin" valueType="num">
                                      <p:cBhvr additive="base">
                                        <p:cTn id="7" dur="500" fill="hold"/>
                                        <p:tgtEl>
                                          <p:spTgt spid="4270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70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7015">
                                            <p:txEl>
                                              <p:pRg st="1" end="1"/>
                                            </p:txEl>
                                          </p:spTgt>
                                        </p:tgtEl>
                                        <p:attrNameLst>
                                          <p:attrName>style.visibility</p:attrName>
                                        </p:attrNameLst>
                                      </p:cBhvr>
                                      <p:to>
                                        <p:strVal val="visible"/>
                                      </p:to>
                                    </p:set>
                                    <p:anim calcmode="lin" valueType="num">
                                      <p:cBhvr additive="base">
                                        <p:cTn id="11" dur="500" fill="hold"/>
                                        <p:tgtEl>
                                          <p:spTgt spid="4270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270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27015">
                                            <p:txEl>
                                              <p:pRg st="2" end="2"/>
                                            </p:txEl>
                                          </p:spTgt>
                                        </p:tgtEl>
                                        <p:attrNameLst>
                                          <p:attrName>style.visibility</p:attrName>
                                        </p:attrNameLst>
                                      </p:cBhvr>
                                      <p:to>
                                        <p:strVal val="visible"/>
                                      </p:to>
                                    </p:set>
                                    <p:anim calcmode="lin" valueType="num">
                                      <p:cBhvr additive="base">
                                        <p:cTn id="15" dur="500" fill="hold"/>
                                        <p:tgtEl>
                                          <p:spTgt spid="42701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270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27015">
                                            <p:txEl>
                                              <p:pRg st="3" end="3"/>
                                            </p:txEl>
                                          </p:spTgt>
                                        </p:tgtEl>
                                        <p:attrNameLst>
                                          <p:attrName>style.visibility</p:attrName>
                                        </p:attrNameLst>
                                      </p:cBhvr>
                                      <p:to>
                                        <p:strVal val="visible"/>
                                      </p:to>
                                    </p:set>
                                    <p:anim calcmode="lin" valueType="num">
                                      <p:cBhvr additive="base">
                                        <p:cTn id="21" dur="500" fill="hold"/>
                                        <p:tgtEl>
                                          <p:spTgt spid="42701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2701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27015">
                                            <p:txEl>
                                              <p:pRg st="4" end="4"/>
                                            </p:txEl>
                                          </p:spTgt>
                                        </p:tgtEl>
                                        <p:attrNameLst>
                                          <p:attrName>style.visibility</p:attrName>
                                        </p:attrNameLst>
                                      </p:cBhvr>
                                      <p:to>
                                        <p:strVal val="visible"/>
                                      </p:to>
                                    </p:set>
                                    <p:anim calcmode="lin" valueType="num">
                                      <p:cBhvr additive="base">
                                        <p:cTn id="25" dur="500" fill="hold"/>
                                        <p:tgtEl>
                                          <p:spTgt spid="4270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270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7015">
                                            <p:txEl>
                                              <p:pRg st="5" end="5"/>
                                            </p:txEl>
                                          </p:spTgt>
                                        </p:tgtEl>
                                        <p:attrNameLst>
                                          <p:attrName>style.visibility</p:attrName>
                                        </p:attrNameLst>
                                      </p:cBhvr>
                                      <p:to>
                                        <p:strVal val="visible"/>
                                      </p:to>
                                    </p:set>
                                    <p:anim calcmode="lin" valueType="num">
                                      <p:cBhvr additive="base">
                                        <p:cTn id="31" dur="500" fill="hold"/>
                                        <p:tgtEl>
                                          <p:spTgt spid="42701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2701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27015">
                                            <p:txEl>
                                              <p:pRg st="6" end="6"/>
                                            </p:txEl>
                                          </p:spTgt>
                                        </p:tgtEl>
                                        <p:attrNameLst>
                                          <p:attrName>style.visibility</p:attrName>
                                        </p:attrNameLst>
                                      </p:cBhvr>
                                      <p:to>
                                        <p:strVal val="visible"/>
                                      </p:to>
                                    </p:set>
                                    <p:anim calcmode="lin" valueType="num">
                                      <p:cBhvr additive="base">
                                        <p:cTn id="35" dur="500" fill="hold"/>
                                        <p:tgtEl>
                                          <p:spTgt spid="42701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27015">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27015">
                                            <p:txEl>
                                              <p:pRg st="7" end="7"/>
                                            </p:txEl>
                                          </p:spTgt>
                                        </p:tgtEl>
                                        <p:attrNameLst>
                                          <p:attrName>style.visibility</p:attrName>
                                        </p:attrNameLst>
                                      </p:cBhvr>
                                      <p:to>
                                        <p:strVal val="visible"/>
                                      </p:to>
                                    </p:set>
                                    <p:anim calcmode="lin" valueType="num">
                                      <p:cBhvr additive="base">
                                        <p:cTn id="39" dur="500" fill="hold"/>
                                        <p:tgtEl>
                                          <p:spTgt spid="42701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2701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txBox="1">
            <a:spLocks noGrp="1" noChangeArrowheads="1"/>
          </p:cNvSpPr>
          <p:nvPr/>
        </p:nvSpPr>
        <p:spPr bwMode="auto">
          <a:xfrm>
            <a:off x="8710613" y="6346825"/>
            <a:ext cx="366712" cy="261938"/>
          </a:xfrm>
          <a:prstGeom prst="rect">
            <a:avLst/>
          </a:prstGeom>
          <a:noFill/>
          <a:ln w="9525">
            <a:noFill/>
            <a:miter lim="800000"/>
            <a:headEnd/>
            <a:tailEnd/>
          </a:ln>
        </p:spPr>
        <p:txBody>
          <a:bodyPr/>
          <a:lstStyle/>
          <a:p>
            <a:pPr algn="ctr" eaLnBrk="1" hangingPunct="1"/>
            <a:fld id="{C7AAEACC-AB0D-4870-A30F-1D5FBDB8CDA7}" type="slidenum">
              <a:rPr lang="fr-FR" sz="1000">
                <a:solidFill>
                  <a:schemeClr val="bg1"/>
                </a:solidFill>
                <a:cs typeface="Arial" charset="0"/>
              </a:rPr>
              <a:pPr algn="ctr" eaLnBrk="1" hangingPunct="1"/>
              <a:t>11</a:t>
            </a:fld>
            <a:endParaRPr lang="fr-FR" sz="1000">
              <a:solidFill>
                <a:schemeClr val="bg1"/>
              </a:solidFill>
              <a:cs typeface="Arial" charset="0"/>
            </a:endParaRPr>
          </a:p>
        </p:txBody>
      </p:sp>
      <p:sp>
        <p:nvSpPr>
          <p:cNvPr id="16387"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sp>
        <p:nvSpPr>
          <p:cNvPr id="16388" name="Rectangle 13"/>
          <p:cNvSpPr>
            <a:spLocks noChangeArrowheads="1"/>
          </p:cNvSpPr>
          <p:nvPr/>
        </p:nvSpPr>
        <p:spPr bwMode="auto">
          <a:xfrm>
            <a:off x="1066800" y="381000"/>
            <a:ext cx="7881938" cy="452438"/>
          </a:xfrm>
          <a:prstGeom prst="rect">
            <a:avLst/>
          </a:prstGeom>
          <a:noFill/>
          <a:ln w="9525">
            <a:noFill/>
            <a:miter lim="800000"/>
            <a:headEnd/>
            <a:tailEnd/>
          </a:ln>
        </p:spPr>
        <p:txBody>
          <a:bodyPr anchor="ctr"/>
          <a:lstStyle/>
          <a:p>
            <a:pPr eaLnBrk="1" hangingPunct="1"/>
            <a:r>
              <a:rPr lang="fr-FR" sz="3200" b="1">
                <a:solidFill>
                  <a:srgbClr val="000000"/>
                </a:solidFill>
              </a:rPr>
              <a:t>Les contrôles (2)</a:t>
            </a:r>
          </a:p>
        </p:txBody>
      </p:sp>
      <p:sp>
        <p:nvSpPr>
          <p:cNvPr id="16389" name="Rectangle 5"/>
          <p:cNvSpPr>
            <a:spLocks noChangeArrowheads="1"/>
          </p:cNvSpPr>
          <p:nvPr/>
        </p:nvSpPr>
        <p:spPr bwMode="auto">
          <a:xfrm>
            <a:off x="1066800" y="1828800"/>
            <a:ext cx="7696200" cy="3276600"/>
          </a:xfrm>
          <a:prstGeom prst="rect">
            <a:avLst/>
          </a:prstGeom>
          <a:noFill/>
          <a:ln w="9525">
            <a:noFill/>
            <a:miter lim="800000"/>
            <a:headEnd/>
            <a:tailEnd/>
          </a:ln>
        </p:spPr>
        <p:txBody>
          <a:bodyPr/>
          <a:lstStyle/>
          <a:p>
            <a:pPr algn="just">
              <a:spcBef>
                <a:spcPct val="20000"/>
              </a:spcBef>
              <a:buClr>
                <a:srgbClr val="245F94"/>
              </a:buClr>
              <a:buFont typeface="Wingdings" pitchFamily="2" charset="2"/>
              <a:buChar char="§"/>
            </a:pPr>
            <a:r>
              <a:rPr lang="fr-FR" sz="3200"/>
              <a:t> Opposition, refus de communiquer :</a:t>
            </a:r>
          </a:p>
          <a:p>
            <a:pPr marL="571500" lvl="1" indent="-285750">
              <a:spcBef>
                <a:spcPct val="20000"/>
              </a:spcBef>
              <a:buFont typeface="Wingdings" pitchFamily="2" charset="2"/>
              <a:buChar char="§"/>
            </a:pPr>
            <a:r>
              <a:rPr lang="fr-FR" sz="2400"/>
              <a:t>Délit d’entrave à  l’action de la CNIL (1 an d’emprisonnement et 15 000 euros d’amende)</a:t>
            </a:r>
          </a:p>
          <a:p>
            <a:pPr marL="571500" lvl="1" indent="-285750">
              <a:spcBef>
                <a:spcPct val="20000"/>
              </a:spcBef>
              <a:buFont typeface="Wingdings" pitchFamily="2" charset="2"/>
              <a:buChar char="§"/>
            </a:pPr>
            <a:r>
              <a:rPr lang="fr-FR" sz="2400"/>
              <a:t>Informations non conformes, informations non directement accessibles</a:t>
            </a:r>
          </a:p>
        </p:txBody>
      </p:sp>
      <p:pic>
        <p:nvPicPr>
          <p:cNvPr id="16390"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14400" y="457200"/>
            <a:ext cx="8229600" cy="381000"/>
          </a:xfrm>
        </p:spPr>
        <p:txBody>
          <a:bodyPr/>
          <a:lstStyle/>
          <a:p>
            <a:r>
              <a:rPr lang="fr-FR" sz="3200" smtClean="0"/>
              <a:t>Les contrôles (3)</a:t>
            </a:r>
          </a:p>
        </p:txBody>
      </p:sp>
      <p:sp>
        <p:nvSpPr>
          <p:cNvPr id="17411" name="Freeform 3"/>
          <p:cNvSpPr>
            <a:spLocks/>
          </p:cNvSpPr>
          <p:nvPr/>
        </p:nvSpPr>
        <p:spPr bwMode="auto">
          <a:xfrm>
            <a:off x="304800" y="2762250"/>
            <a:ext cx="327025" cy="2587625"/>
          </a:xfrm>
          <a:custGeom>
            <a:avLst/>
            <a:gdLst>
              <a:gd name="T0" fmla="*/ 0 w 204"/>
              <a:gd name="T1" fmla="*/ 1630 h 1630"/>
              <a:gd name="T2" fmla="*/ 0 w 204"/>
              <a:gd name="T3" fmla="*/ 242 h 1630"/>
              <a:gd name="T4" fmla="*/ 204 w 204"/>
              <a:gd name="T5" fmla="*/ 0 h 1630"/>
              <a:gd name="T6" fmla="*/ 204 w 204"/>
              <a:gd name="T7" fmla="*/ 1388 h 1630"/>
              <a:gd name="T8" fmla="*/ 0 w 204"/>
              <a:gd name="T9" fmla="*/ 1630 h 1630"/>
              <a:gd name="T10" fmla="*/ 0 60000 65536"/>
              <a:gd name="T11" fmla="*/ 0 60000 65536"/>
              <a:gd name="T12" fmla="*/ 0 60000 65536"/>
              <a:gd name="T13" fmla="*/ 0 60000 65536"/>
              <a:gd name="T14" fmla="*/ 0 60000 65536"/>
              <a:gd name="T15" fmla="*/ 0 w 204"/>
              <a:gd name="T16" fmla="*/ 0 h 1630"/>
              <a:gd name="T17" fmla="*/ 204 w 204"/>
              <a:gd name="T18" fmla="*/ 1630 h 1630"/>
            </a:gdLst>
            <a:ahLst/>
            <a:cxnLst>
              <a:cxn ang="T10">
                <a:pos x="T0" y="T1"/>
              </a:cxn>
              <a:cxn ang="T11">
                <a:pos x="T2" y="T3"/>
              </a:cxn>
              <a:cxn ang="T12">
                <a:pos x="T4" y="T5"/>
              </a:cxn>
              <a:cxn ang="T13">
                <a:pos x="T6" y="T7"/>
              </a:cxn>
              <a:cxn ang="T14">
                <a:pos x="T8" y="T9"/>
              </a:cxn>
            </a:cxnLst>
            <a:rect l="T15" t="T16" r="T17" b="T18"/>
            <a:pathLst>
              <a:path w="204" h="1630">
                <a:moveTo>
                  <a:pt x="0" y="1630"/>
                </a:moveTo>
                <a:lnTo>
                  <a:pt x="0" y="242"/>
                </a:lnTo>
                <a:lnTo>
                  <a:pt x="204" y="0"/>
                </a:lnTo>
                <a:lnTo>
                  <a:pt x="204" y="1388"/>
                </a:lnTo>
                <a:lnTo>
                  <a:pt x="0" y="1630"/>
                </a:lnTo>
                <a:close/>
              </a:path>
            </a:pathLst>
          </a:custGeom>
          <a:noFill/>
          <a:ln w="9525">
            <a:noFill/>
            <a:round/>
            <a:headEnd/>
            <a:tailEnd/>
          </a:ln>
        </p:spPr>
        <p:txBody>
          <a:bodyPr/>
          <a:lstStyle/>
          <a:p>
            <a:endParaRPr lang="fr-FR"/>
          </a:p>
        </p:txBody>
      </p:sp>
      <p:sp>
        <p:nvSpPr>
          <p:cNvPr id="17412" name="Rectangle 4"/>
          <p:cNvSpPr>
            <a:spLocks noChangeArrowheads="1"/>
          </p:cNvSpPr>
          <p:nvPr/>
        </p:nvSpPr>
        <p:spPr bwMode="auto">
          <a:xfrm>
            <a:off x="628650" y="2762250"/>
            <a:ext cx="3559175" cy="2203450"/>
          </a:xfrm>
          <a:prstGeom prst="rect">
            <a:avLst/>
          </a:prstGeom>
          <a:noFill/>
          <a:ln w="9525">
            <a:noFill/>
            <a:miter lim="800000"/>
            <a:headEnd/>
            <a:tailEnd/>
          </a:ln>
        </p:spPr>
        <p:txBody>
          <a:bodyPr/>
          <a:lstStyle/>
          <a:p>
            <a:endParaRPr lang="fr-FR"/>
          </a:p>
        </p:txBody>
      </p:sp>
      <p:sp>
        <p:nvSpPr>
          <p:cNvPr id="17413" name="Freeform 5"/>
          <p:cNvSpPr>
            <a:spLocks/>
          </p:cNvSpPr>
          <p:nvPr/>
        </p:nvSpPr>
        <p:spPr bwMode="auto">
          <a:xfrm>
            <a:off x="342900" y="5372100"/>
            <a:ext cx="5638800" cy="384175"/>
          </a:xfrm>
          <a:custGeom>
            <a:avLst/>
            <a:gdLst>
              <a:gd name="T0" fmla="*/ 2420 w 2420"/>
              <a:gd name="T1" fmla="*/ 0 h 242"/>
              <a:gd name="T2" fmla="*/ 2216 w 2420"/>
              <a:gd name="T3" fmla="*/ 242 h 242"/>
              <a:gd name="T4" fmla="*/ 0 w 2420"/>
              <a:gd name="T5" fmla="*/ 242 h 242"/>
              <a:gd name="T6" fmla="*/ 204 w 2420"/>
              <a:gd name="T7" fmla="*/ 0 h 242"/>
              <a:gd name="T8" fmla="*/ 2420 w 2420"/>
              <a:gd name="T9" fmla="*/ 0 h 242"/>
              <a:gd name="T10" fmla="*/ 0 60000 65536"/>
              <a:gd name="T11" fmla="*/ 0 60000 65536"/>
              <a:gd name="T12" fmla="*/ 0 60000 65536"/>
              <a:gd name="T13" fmla="*/ 0 60000 65536"/>
              <a:gd name="T14" fmla="*/ 0 60000 65536"/>
              <a:gd name="T15" fmla="*/ 0 w 2420"/>
              <a:gd name="T16" fmla="*/ 0 h 242"/>
              <a:gd name="T17" fmla="*/ 2420 w 2420"/>
              <a:gd name="T18" fmla="*/ 242 h 242"/>
            </a:gdLst>
            <a:ahLst/>
            <a:cxnLst>
              <a:cxn ang="T10">
                <a:pos x="T0" y="T1"/>
              </a:cxn>
              <a:cxn ang="T11">
                <a:pos x="T2" y="T3"/>
              </a:cxn>
              <a:cxn ang="T12">
                <a:pos x="T4" y="T5"/>
              </a:cxn>
              <a:cxn ang="T13">
                <a:pos x="T6" y="T7"/>
              </a:cxn>
              <a:cxn ang="T14">
                <a:pos x="T8" y="T9"/>
              </a:cxn>
            </a:cxnLst>
            <a:rect l="T15" t="T16" r="T17" b="T18"/>
            <a:pathLst>
              <a:path w="2420" h="242">
                <a:moveTo>
                  <a:pt x="2420" y="0"/>
                </a:moveTo>
                <a:lnTo>
                  <a:pt x="2216" y="242"/>
                </a:lnTo>
                <a:lnTo>
                  <a:pt x="0" y="242"/>
                </a:lnTo>
                <a:lnTo>
                  <a:pt x="204" y="0"/>
                </a:lnTo>
                <a:lnTo>
                  <a:pt x="2420" y="0"/>
                </a:lnTo>
                <a:close/>
              </a:path>
            </a:pathLst>
          </a:custGeom>
          <a:noFill/>
          <a:ln w="20638">
            <a:solidFill>
              <a:srgbClr val="969696"/>
            </a:solidFill>
            <a:round/>
            <a:headEnd/>
            <a:tailEnd/>
          </a:ln>
        </p:spPr>
        <p:txBody>
          <a:bodyPr/>
          <a:lstStyle/>
          <a:p>
            <a:endParaRPr lang="fr-FR"/>
          </a:p>
        </p:txBody>
      </p:sp>
      <p:sp>
        <p:nvSpPr>
          <p:cNvPr id="17414" name="Freeform 6"/>
          <p:cNvSpPr>
            <a:spLocks/>
          </p:cNvSpPr>
          <p:nvPr/>
        </p:nvSpPr>
        <p:spPr bwMode="auto">
          <a:xfrm>
            <a:off x="304800" y="2762250"/>
            <a:ext cx="327025" cy="2587625"/>
          </a:xfrm>
          <a:custGeom>
            <a:avLst/>
            <a:gdLst>
              <a:gd name="T0" fmla="*/ 0 w 204"/>
              <a:gd name="T1" fmla="*/ 1630 h 1630"/>
              <a:gd name="T2" fmla="*/ 0 w 204"/>
              <a:gd name="T3" fmla="*/ 242 h 1630"/>
              <a:gd name="T4" fmla="*/ 204 w 204"/>
              <a:gd name="T5" fmla="*/ 0 h 1630"/>
              <a:gd name="T6" fmla="*/ 204 w 204"/>
              <a:gd name="T7" fmla="*/ 1388 h 1630"/>
              <a:gd name="T8" fmla="*/ 0 w 204"/>
              <a:gd name="T9" fmla="*/ 1630 h 1630"/>
              <a:gd name="T10" fmla="*/ 0 60000 65536"/>
              <a:gd name="T11" fmla="*/ 0 60000 65536"/>
              <a:gd name="T12" fmla="*/ 0 60000 65536"/>
              <a:gd name="T13" fmla="*/ 0 60000 65536"/>
              <a:gd name="T14" fmla="*/ 0 60000 65536"/>
              <a:gd name="T15" fmla="*/ 0 w 204"/>
              <a:gd name="T16" fmla="*/ 0 h 1630"/>
              <a:gd name="T17" fmla="*/ 204 w 204"/>
              <a:gd name="T18" fmla="*/ 1630 h 1630"/>
            </a:gdLst>
            <a:ahLst/>
            <a:cxnLst>
              <a:cxn ang="T10">
                <a:pos x="T0" y="T1"/>
              </a:cxn>
              <a:cxn ang="T11">
                <a:pos x="T2" y="T3"/>
              </a:cxn>
              <a:cxn ang="T12">
                <a:pos x="T4" y="T5"/>
              </a:cxn>
              <a:cxn ang="T13">
                <a:pos x="T6" y="T7"/>
              </a:cxn>
              <a:cxn ang="T14">
                <a:pos x="T8" y="T9"/>
              </a:cxn>
            </a:cxnLst>
            <a:rect l="T15" t="T16" r="T17" b="T18"/>
            <a:pathLst>
              <a:path w="204" h="1630">
                <a:moveTo>
                  <a:pt x="0" y="1630"/>
                </a:moveTo>
                <a:lnTo>
                  <a:pt x="0" y="242"/>
                </a:lnTo>
                <a:lnTo>
                  <a:pt x="204" y="0"/>
                </a:lnTo>
                <a:lnTo>
                  <a:pt x="204" y="1388"/>
                </a:lnTo>
                <a:lnTo>
                  <a:pt x="0" y="1630"/>
                </a:lnTo>
                <a:close/>
              </a:path>
            </a:pathLst>
          </a:custGeom>
          <a:noFill/>
          <a:ln w="9525">
            <a:noFill/>
            <a:round/>
            <a:headEnd/>
            <a:tailEnd/>
          </a:ln>
        </p:spPr>
        <p:txBody>
          <a:bodyPr/>
          <a:lstStyle/>
          <a:p>
            <a:endParaRPr lang="fr-FR"/>
          </a:p>
        </p:txBody>
      </p:sp>
      <p:sp>
        <p:nvSpPr>
          <p:cNvPr id="17415" name="Rectangle 7"/>
          <p:cNvSpPr>
            <a:spLocks noChangeArrowheads="1"/>
          </p:cNvSpPr>
          <p:nvPr/>
        </p:nvSpPr>
        <p:spPr bwMode="auto">
          <a:xfrm>
            <a:off x="628650" y="2762250"/>
            <a:ext cx="3559175" cy="2203450"/>
          </a:xfrm>
          <a:prstGeom prst="rect">
            <a:avLst/>
          </a:prstGeom>
          <a:noFill/>
          <a:ln w="9525">
            <a:noFill/>
            <a:miter lim="800000"/>
            <a:headEnd/>
            <a:tailEnd/>
          </a:ln>
        </p:spPr>
        <p:txBody>
          <a:bodyPr/>
          <a:lstStyle/>
          <a:p>
            <a:endParaRPr lang="fr-FR"/>
          </a:p>
        </p:txBody>
      </p:sp>
      <p:sp>
        <p:nvSpPr>
          <p:cNvPr id="17416" name="Rectangle 8"/>
          <p:cNvSpPr>
            <a:spLocks noChangeArrowheads="1"/>
          </p:cNvSpPr>
          <p:nvPr/>
        </p:nvSpPr>
        <p:spPr bwMode="auto">
          <a:xfrm>
            <a:off x="2154238" y="2817813"/>
            <a:ext cx="495300" cy="396875"/>
          </a:xfrm>
          <a:prstGeom prst="rect">
            <a:avLst/>
          </a:prstGeom>
          <a:noFill/>
          <a:ln w="9525">
            <a:noFill/>
            <a:miter lim="800000"/>
            <a:headEnd/>
            <a:tailEnd/>
          </a:ln>
        </p:spPr>
        <p:txBody>
          <a:bodyPr wrap="none" lIns="0" tIns="0" rIns="0" bIns="0">
            <a:spAutoFit/>
          </a:bodyPr>
          <a:lstStyle/>
          <a:p>
            <a:pPr eaLnBrk="1" hangingPunct="1"/>
            <a:r>
              <a:rPr lang="fr-FR" sz="2600">
                <a:solidFill>
                  <a:srgbClr val="000000"/>
                </a:solidFill>
                <a:latin typeface="Times New Roman" pitchFamily="18" charset="0"/>
              </a:rPr>
              <a:t>127</a:t>
            </a:r>
            <a:endParaRPr lang="fr-FR" sz="2400">
              <a:latin typeface="Times New Roman" pitchFamily="18" charset="0"/>
            </a:endParaRPr>
          </a:p>
        </p:txBody>
      </p:sp>
      <p:sp>
        <p:nvSpPr>
          <p:cNvPr id="17417" name="Line 9"/>
          <p:cNvSpPr>
            <a:spLocks noChangeShapeType="1"/>
          </p:cNvSpPr>
          <p:nvPr/>
        </p:nvSpPr>
        <p:spPr bwMode="auto">
          <a:xfrm>
            <a:off x="1701800" y="5349875"/>
            <a:ext cx="4295775" cy="1588"/>
          </a:xfrm>
          <a:prstGeom prst="line">
            <a:avLst/>
          </a:prstGeom>
          <a:noFill/>
          <a:ln w="20638">
            <a:solidFill>
              <a:srgbClr val="969696"/>
            </a:solidFill>
            <a:round/>
            <a:headEnd/>
            <a:tailEnd/>
          </a:ln>
        </p:spPr>
        <p:txBody>
          <a:bodyPr/>
          <a:lstStyle/>
          <a:p>
            <a:endParaRPr lang="fr-FR"/>
          </a:p>
        </p:txBody>
      </p:sp>
      <p:sp>
        <p:nvSpPr>
          <p:cNvPr id="17418" name="Line 10"/>
          <p:cNvSpPr>
            <a:spLocks noChangeShapeType="1"/>
          </p:cNvSpPr>
          <p:nvPr/>
        </p:nvSpPr>
        <p:spPr bwMode="auto">
          <a:xfrm>
            <a:off x="304800" y="5349875"/>
            <a:ext cx="1588" cy="60325"/>
          </a:xfrm>
          <a:prstGeom prst="line">
            <a:avLst/>
          </a:prstGeom>
          <a:noFill/>
          <a:ln w="20638">
            <a:solidFill>
              <a:srgbClr val="969696"/>
            </a:solidFill>
            <a:round/>
            <a:headEnd/>
            <a:tailEnd/>
          </a:ln>
        </p:spPr>
        <p:txBody>
          <a:bodyPr/>
          <a:lstStyle/>
          <a:p>
            <a:endParaRPr lang="fr-FR"/>
          </a:p>
        </p:txBody>
      </p:sp>
      <p:sp>
        <p:nvSpPr>
          <p:cNvPr id="17419" name="Line 11"/>
          <p:cNvSpPr>
            <a:spLocks noChangeShapeType="1"/>
          </p:cNvSpPr>
          <p:nvPr/>
        </p:nvSpPr>
        <p:spPr bwMode="auto">
          <a:xfrm>
            <a:off x="1477963" y="5349875"/>
            <a:ext cx="1587" cy="60325"/>
          </a:xfrm>
          <a:prstGeom prst="line">
            <a:avLst/>
          </a:prstGeom>
          <a:noFill/>
          <a:ln w="20638">
            <a:solidFill>
              <a:srgbClr val="969696"/>
            </a:solidFill>
            <a:round/>
            <a:headEnd/>
            <a:tailEnd/>
          </a:ln>
        </p:spPr>
        <p:txBody>
          <a:bodyPr/>
          <a:lstStyle/>
          <a:p>
            <a:endParaRPr lang="fr-FR"/>
          </a:p>
        </p:txBody>
      </p:sp>
      <p:sp>
        <p:nvSpPr>
          <p:cNvPr id="17420" name="Line 12"/>
          <p:cNvSpPr>
            <a:spLocks noChangeShapeType="1"/>
          </p:cNvSpPr>
          <p:nvPr/>
        </p:nvSpPr>
        <p:spPr bwMode="auto">
          <a:xfrm>
            <a:off x="2649538" y="5349875"/>
            <a:ext cx="1587" cy="60325"/>
          </a:xfrm>
          <a:prstGeom prst="line">
            <a:avLst/>
          </a:prstGeom>
          <a:noFill/>
          <a:ln w="20638">
            <a:solidFill>
              <a:srgbClr val="969696"/>
            </a:solidFill>
            <a:round/>
            <a:headEnd/>
            <a:tailEnd/>
          </a:ln>
        </p:spPr>
        <p:txBody>
          <a:bodyPr/>
          <a:lstStyle/>
          <a:p>
            <a:endParaRPr lang="fr-FR"/>
          </a:p>
        </p:txBody>
      </p:sp>
      <p:sp>
        <p:nvSpPr>
          <p:cNvPr id="17421" name="Line 13"/>
          <p:cNvSpPr>
            <a:spLocks noChangeShapeType="1"/>
          </p:cNvSpPr>
          <p:nvPr/>
        </p:nvSpPr>
        <p:spPr bwMode="auto">
          <a:xfrm>
            <a:off x="3822700" y="5349875"/>
            <a:ext cx="1588" cy="60325"/>
          </a:xfrm>
          <a:prstGeom prst="line">
            <a:avLst/>
          </a:prstGeom>
          <a:noFill/>
          <a:ln w="20638">
            <a:solidFill>
              <a:srgbClr val="969696"/>
            </a:solidFill>
            <a:round/>
            <a:headEnd/>
            <a:tailEnd/>
          </a:ln>
        </p:spPr>
        <p:txBody>
          <a:bodyPr/>
          <a:lstStyle/>
          <a:p>
            <a:endParaRPr lang="fr-FR"/>
          </a:p>
        </p:txBody>
      </p:sp>
      <p:sp>
        <p:nvSpPr>
          <p:cNvPr id="17422" name="Rectangle 14"/>
          <p:cNvSpPr>
            <a:spLocks noChangeArrowheads="1"/>
          </p:cNvSpPr>
          <p:nvPr/>
        </p:nvSpPr>
        <p:spPr bwMode="auto">
          <a:xfrm>
            <a:off x="3263900" y="1917700"/>
            <a:ext cx="495300" cy="396875"/>
          </a:xfrm>
          <a:prstGeom prst="rect">
            <a:avLst/>
          </a:prstGeom>
          <a:noFill/>
          <a:ln w="9525">
            <a:noFill/>
            <a:miter lim="800000"/>
            <a:headEnd/>
            <a:tailEnd/>
          </a:ln>
        </p:spPr>
        <p:txBody>
          <a:bodyPr wrap="none" lIns="0" tIns="0" rIns="0" bIns="0">
            <a:spAutoFit/>
          </a:bodyPr>
          <a:lstStyle/>
          <a:p>
            <a:pPr eaLnBrk="1" hangingPunct="1"/>
            <a:r>
              <a:rPr lang="fr-FR" sz="2600">
                <a:solidFill>
                  <a:srgbClr val="000000"/>
                </a:solidFill>
                <a:latin typeface="Times New Roman" pitchFamily="18" charset="0"/>
              </a:rPr>
              <a:t>164</a:t>
            </a:r>
            <a:endParaRPr lang="fr-FR" sz="2400">
              <a:latin typeface="Times New Roman" pitchFamily="18" charset="0"/>
            </a:endParaRPr>
          </a:p>
        </p:txBody>
      </p:sp>
      <p:sp>
        <p:nvSpPr>
          <p:cNvPr id="17423" name="Rectangle 15"/>
          <p:cNvSpPr>
            <a:spLocks noChangeArrowheads="1"/>
          </p:cNvSpPr>
          <p:nvPr/>
        </p:nvSpPr>
        <p:spPr bwMode="auto">
          <a:xfrm>
            <a:off x="5715000" y="2362200"/>
            <a:ext cx="3200400" cy="1955800"/>
          </a:xfrm>
          <a:prstGeom prst="rect">
            <a:avLst/>
          </a:prstGeom>
          <a:solidFill>
            <a:srgbClr val="99CCFF"/>
          </a:solidFill>
          <a:ln w="9525">
            <a:solidFill>
              <a:schemeClr val="tx1"/>
            </a:solidFill>
            <a:miter lim="800000"/>
            <a:headEnd/>
            <a:tailEnd/>
          </a:ln>
        </p:spPr>
        <p:txBody>
          <a:bodyPr wrap="none" anchor="ctr"/>
          <a:lstStyle/>
          <a:p>
            <a:pPr eaLnBrk="1" hangingPunct="1"/>
            <a:endParaRPr lang="fr-FR">
              <a:solidFill>
                <a:srgbClr val="245F94"/>
              </a:solidFill>
              <a:latin typeface="Verdana" pitchFamily="34" charset="0"/>
            </a:endParaRPr>
          </a:p>
          <a:p>
            <a:pPr eaLnBrk="1" hangingPunct="1"/>
            <a:r>
              <a:rPr lang="fr-FR">
                <a:solidFill>
                  <a:srgbClr val="245F94"/>
                </a:solidFill>
                <a:latin typeface="Verdana" pitchFamily="34" charset="0"/>
              </a:rPr>
              <a:t>Secteurs:</a:t>
            </a:r>
          </a:p>
          <a:p>
            <a:pPr eaLnBrk="1" hangingPunct="1"/>
            <a:endParaRPr lang="fr-FR">
              <a:solidFill>
                <a:srgbClr val="245F94"/>
              </a:solidFill>
              <a:latin typeface="Verdana" pitchFamily="34" charset="0"/>
            </a:endParaRPr>
          </a:p>
          <a:p>
            <a:pPr eaLnBrk="1" hangingPunct="1">
              <a:buFontTx/>
              <a:buChar char="•"/>
            </a:pPr>
            <a:r>
              <a:rPr lang="fr-FR">
                <a:solidFill>
                  <a:srgbClr val="245F94"/>
                </a:solidFill>
                <a:latin typeface="Verdana" pitchFamily="34" charset="0"/>
              </a:rPr>
              <a:t>Collectivités locales</a:t>
            </a:r>
          </a:p>
          <a:p>
            <a:pPr eaLnBrk="1" hangingPunct="1">
              <a:buFontTx/>
              <a:buChar char="•"/>
            </a:pPr>
            <a:r>
              <a:rPr lang="fr-FR">
                <a:solidFill>
                  <a:srgbClr val="245F94"/>
                </a:solidFill>
                <a:latin typeface="Verdana" pitchFamily="34" charset="0"/>
              </a:rPr>
              <a:t>Commerce</a:t>
            </a:r>
          </a:p>
          <a:p>
            <a:pPr eaLnBrk="1" hangingPunct="1">
              <a:buFontTx/>
              <a:buChar char="•"/>
            </a:pPr>
            <a:r>
              <a:rPr lang="fr-FR">
                <a:solidFill>
                  <a:srgbClr val="245F94"/>
                </a:solidFill>
                <a:latin typeface="Verdana" pitchFamily="34" charset="0"/>
              </a:rPr>
              <a:t>Télécom/internet</a:t>
            </a:r>
          </a:p>
          <a:p>
            <a:pPr eaLnBrk="1" hangingPunct="1">
              <a:buFontTx/>
              <a:buChar char="•"/>
            </a:pPr>
            <a:r>
              <a:rPr lang="fr-FR">
                <a:solidFill>
                  <a:srgbClr val="245F94"/>
                </a:solidFill>
                <a:latin typeface="Verdana" pitchFamily="34" charset="0"/>
              </a:rPr>
              <a:t>Logement</a:t>
            </a:r>
          </a:p>
          <a:p>
            <a:pPr eaLnBrk="1" hangingPunct="1">
              <a:buFontTx/>
              <a:buChar char="•"/>
            </a:pPr>
            <a:r>
              <a:rPr lang="fr-FR">
                <a:solidFill>
                  <a:srgbClr val="245F94"/>
                </a:solidFill>
                <a:latin typeface="Verdana" pitchFamily="34" charset="0"/>
              </a:rPr>
              <a:t>Banque</a:t>
            </a:r>
          </a:p>
          <a:p>
            <a:pPr eaLnBrk="1" hangingPunct="1">
              <a:buFontTx/>
              <a:buChar char="•"/>
            </a:pPr>
            <a:endParaRPr lang="fr-FR" sz="2400">
              <a:latin typeface="Times New Roman" pitchFamily="18" charset="0"/>
            </a:endParaRPr>
          </a:p>
        </p:txBody>
      </p:sp>
      <p:sp>
        <p:nvSpPr>
          <p:cNvPr id="400400" name="Text Box 16"/>
          <p:cNvSpPr txBox="1">
            <a:spLocks noChangeArrowheads="1"/>
          </p:cNvSpPr>
          <p:nvPr/>
        </p:nvSpPr>
        <p:spPr bwMode="auto">
          <a:xfrm>
            <a:off x="0" y="1549400"/>
            <a:ext cx="7632700" cy="8953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20000"/>
              </a:spcBef>
              <a:buClr>
                <a:srgbClr val="004C99"/>
              </a:buClr>
              <a:buFontTx/>
              <a:buChar char="•"/>
              <a:defRPr/>
            </a:pPr>
            <a:r>
              <a:rPr lang="fr-FR" sz="2400">
                <a:solidFill>
                  <a:srgbClr val="004C99"/>
                </a:solidFill>
                <a:cs typeface="Arial" charset="0"/>
              </a:rPr>
              <a:t> L’évolution du nombre </a:t>
            </a:r>
          </a:p>
          <a:p>
            <a:pPr>
              <a:spcBef>
                <a:spcPct val="20000"/>
              </a:spcBef>
              <a:buClr>
                <a:srgbClr val="004C99"/>
              </a:buClr>
              <a:defRPr/>
            </a:pPr>
            <a:r>
              <a:rPr lang="fr-FR" sz="2400">
                <a:solidFill>
                  <a:srgbClr val="004C99"/>
                </a:solidFill>
                <a:cs typeface="Arial" charset="0"/>
              </a:rPr>
              <a:t>des contrôles</a:t>
            </a:r>
          </a:p>
        </p:txBody>
      </p:sp>
      <p:grpSp>
        <p:nvGrpSpPr>
          <p:cNvPr id="17425" name="Group 17"/>
          <p:cNvGrpSpPr>
            <a:grpSpLocks/>
          </p:cNvGrpSpPr>
          <p:nvPr/>
        </p:nvGrpSpPr>
        <p:grpSpPr bwMode="auto">
          <a:xfrm>
            <a:off x="406400" y="2006600"/>
            <a:ext cx="5588000" cy="4283075"/>
            <a:chOff x="256" y="1264"/>
            <a:chExt cx="3520" cy="2698"/>
          </a:xfrm>
        </p:grpSpPr>
        <p:sp>
          <p:nvSpPr>
            <p:cNvPr id="17433" name="Freeform 18"/>
            <p:cNvSpPr>
              <a:spLocks/>
            </p:cNvSpPr>
            <p:nvPr/>
          </p:nvSpPr>
          <p:spPr bwMode="auto">
            <a:xfrm>
              <a:off x="256" y="3376"/>
              <a:ext cx="3520" cy="242"/>
            </a:xfrm>
            <a:custGeom>
              <a:avLst/>
              <a:gdLst>
                <a:gd name="T0" fmla="*/ 0 w 2420"/>
                <a:gd name="T1" fmla="*/ 242 h 242"/>
                <a:gd name="T2" fmla="*/ 204 w 2420"/>
                <a:gd name="T3" fmla="*/ 0 h 242"/>
                <a:gd name="T4" fmla="*/ 2420 w 2420"/>
                <a:gd name="T5" fmla="*/ 0 h 242"/>
                <a:gd name="T6" fmla="*/ 2216 w 2420"/>
                <a:gd name="T7" fmla="*/ 242 h 242"/>
                <a:gd name="T8" fmla="*/ 0 w 2420"/>
                <a:gd name="T9" fmla="*/ 242 h 242"/>
                <a:gd name="T10" fmla="*/ 0 60000 65536"/>
                <a:gd name="T11" fmla="*/ 0 60000 65536"/>
                <a:gd name="T12" fmla="*/ 0 60000 65536"/>
                <a:gd name="T13" fmla="*/ 0 60000 65536"/>
                <a:gd name="T14" fmla="*/ 0 60000 65536"/>
                <a:gd name="T15" fmla="*/ 0 w 2420"/>
                <a:gd name="T16" fmla="*/ 0 h 242"/>
                <a:gd name="T17" fmla="*/ 2420 w 2420"/>
                <a:gd name="T18" fmla="*/ 242 h 242"/>
              </a:gdLst>
              <a:ahLst/>
              <a:cxnLst>
                <a:cxn ang="T10">
                  <a:pos x="T0" y="T1"/>
                </a:cxn>
                <a:cxn ang="T11">
                  <a:pos x="T2" y="T3"/>
                </a:cxn>
                <a:cxn ang="T12">
                  <a:pos x="T4" y="T5"/>
                </a:cxn>
                <a:cxn ang="T13">
                  <a:pos x="T6" y="T7"/>
                </a:cxn>
                <a:cxn ang="T14">
                  <a:pos x="T8" y="T9"/>
                </a:cxn>
              </a:cxnLst>
              <a:rect l="T15" t="T16" r="T17" b="T18"/>
              <a:pathLst>
                <a:path w="2420" h="242">
                  <a:moveTo>
                    <a:pt x="0" y="242"/>
                  </a:moveTo>
                  <a:lnTo>
                    <a:pt x="204" y="0"/>
                  </a:lnTo>
                  <a:lnTo>
                    <a:pt x="2420" y="0"/>
                  </a:lnTo>
                  <a:lnTo>
                    <a:pt x="2216" y="242"/>
                  </a:lnTo>
                  <a:lnTo>
                    <a:pt x="0" y="242"/>
                  </a:lnTo>
                  <a:close/>
                </a:path>
              </a:pathLst>
            </a:custGeom>
            <a:solidFill>
              <a:srgbClr val="FFFFFF"/>
            </a:solidFill>
            <a:ln w="9525">
              <a:noFill/>
              <a:round/>
              <a:headEnd/>
              <a:tailEnd/>
            </a:ln>
          </p:spPr>
          <p:txBody>
            <a:bodyPr/>
            <a:lstStyle/>
            <a:p>
              <a:endParaRPr lang="fr-FR"/>
            </a:p>
          </p:txBody>
        </p:sp>
        <p:sp>
          <p:nvSpPr>
            <p:cNvPr id="17434" name="Freeform 19"/>
            <p:cNvSpPr>
              <a:spLocks/>
            </p:cNvSpPr>
            <p:nvPr/>
          </p:nvSpPr>
          <p:spPr bwMode="auto">
            <a:xfrm>
              <a:off x="2112" y="1504"/>
              <a:ext cx="288" cy="2112"/>
            </a:xfrm>
            <a:custGeom>
              <a:avLst/>
              <a:gdLst>
                <a:gd name="T0" fmla="*/ 0 w 204"/>
                <a:gd name="T1" fmla="*/ 1503 h 1503"/>
                <a:gd name="T2" fmla="*/ 0 w 204"/>
                <a:gd name="T3" fmla="*/ 242 h 1503"/>
                <a:gd name="T4" fmla="*/ 204 w 204"/>
                <a:gd name="T5" fmla="*/ 0 h 1503"/>
                <a:gd name="T6" fmla="*/ 204 w 204"/>
                <a:gd name="T7" fmla="*/ 1261 h 1503"/>
                <a:gd name="T8" fmla="*/ 0 w 204"/>
                <a:gd name="T9" fmla="*/ 1503 h 1503"/>
                <a:gd name="T10" fmla="*/ 0 60000 65536"/>
                <a:gd name="T11" fmla="*/ 0 60000 65536"/>
                <a:gd name="T12" fmla="*/ 0 60000 65536"/>
                <a:gd name="T13" fmla="*/ 0 60000 65536"/>
                <a:gd name="T14" fmla="*/ 0 60000 65536"/>
                <a:gd name="T15" fmla="*/ 0 w 204"/>
                <a:gd name="T16" fmla="*/ 0 h 1503"/>
                <a:gd name="T17" fmla="*/ 204 w 204"/>
                <a:gd name="T18" fmla="*/ 1503 h 1503"/>
              </a:gdLst>
              <a:ahLst/>
              <a:cxnLst>
                <a:cxn ang="T10">
                  <a:pos x="T0" y="T1"/>
                </a:cxn>
                <a:cxn ang="T11">
                  <a:pos x="T2" y="T3"/>
                </a:cxn>
                <a:cxn ang="T12">
                  <a:pos x="T4" y="T5"/>
                </a:cxn>
                <a:cxn ang="T13">
                  <a:pos x="T6" y="T7"/>
                </a:cxn>
                <a:cxn ang="T14">
                  <a:pos x="T8" y="T9"/>
                </a:cxn>
              </a:cxnLst>
              <a:rect l="T15" t="T16" r="T17" b="T18"/>
              <a:pathLst>
                <a:path w="204" h="1503">
                  <a:moveTo>
                    <a:pt x="0" y="1503"/>
                  </a:moveTo>
                  <a:lnTo>
                    <a:pt x="0" y="242"/>
                  </a:lnTo>
                  <a:lnTo>
                    <a:pt x="204" y="0"/>
                  </a:lnTo>
                  <a:lnTo>
                    <a:pt x="204" y="1261"/>
                  </a:lnTo>
                  <a:lnTo>
                    <a:pt x="0" y="1503"/>
                  </a:lnTo>
                  <a:close/>
                </a:path>
              </a:pathLst>
            </a:custGeom>
            <a:solidFill>
              <a:srgbClr val="4D4D80"/>
            </a:solidFill>
            <a:ln w="20638">
              <a:solidFill>
                <a:srgbClr val="969696"/>
              </a:solidFill>
              <a:round/>
              <a:headEnd/>
              <a:tailEnd/>
            </a:ln>
          </p:spPr>
          <p:txBody>
            <a:bodyPr/>
            <a:lstStyle/>
            <a:p>
              <a:endParaRPr lang="fr-FR"/>
            </a:p>
          </p:txBody>
        </p:sp>
        <p:grpSp>
          <p:nvGrpSpPr>
            <p:cNvPr id="17435" name="Group 20"/>
            <p:cNvGrpSpPr>
              <a:grpSpLocks/>
            </p:cNvGrpSpPr>
            <p:nvPr/>
          </p:nvGrpSpPr>
          <p:grpSpPr bwMode="auto">
            <a:xfrm>
              <a:off x="472" y="2087"/>
              <a:ext cx="567" cy="1867"/>
              <a:chOff x="1096" y="1855"/>
              <a:chExt cx="567" cy="1867"/>
            </a:xfrm>
          </p:grpSpPr>
          <p:sp>
            <p:nvSpPr>
              <p:cNvPr id="17445" name="Freeform 21"/>
              <p:cNvSpPr>
                <a:spLocks/>
              </p:cNvSpPr>
              <p:nvPr/>
            </p:nvSpPr>
            <p:spPr bwMode="auto">
              <a:xfrm>
                <a:off x="1453" y="2173"/>
                <a:ext cx="206" cy="1197"/>
              </a:xfrm>
              <a:custGeom>
                <a:avLst/>
                <a:gdLst>
                  <a:gd name="T0" fmla="*/ 0 w 204"/>
                  <a:gd name="T1" fmla="*/ 1197 h 1197"/>
                  <a:gd name="T2" fmla="*/ 0 w 204"/>
                  <a:gd name="T3" fmla="*/ 242 h 1197"/>
                  <a:gd name="T4" fmla="*/ 204 w 204"/>
                  <a:gd name="T5" fmla="*/ 0 h 1197"/>
                  <a:gd name="T6" fmla="*/ 204 w 204"/>
                  <a:gd name="T7" fmla="*/ 955 h 1197"/>
                  <a:gd name="T8" fmla="*/ 0 w 204"/>
                  <a:gd name="T9" fmla="*/ 1197 h 1197"/>
                  <a:gd name="T10" fmla="*/ 0 60000 65536"/>
                  <a:gd name="T11" fmla="*/ 0 60000 65536"/>
                  <a:gd name="T12" fmla="*/ 0 60000 65536"/>
                  <a:gd name="T13" fmla="*/ 0 60000 65536"/>
                  <a:gd name="T14" fmla="*/ 0 60000 65536"/>
                  <a:gd name="T15" fmla="*/ 0 w 204"/>
                  <a:gd name="T16" fmla="*/ 0 h 1197"/>
                  <a:gd name="T17" fmla="*/ 204 w 204"/>
                  <a:gd name="T18" fmla="*/ 1197 h 1197"/>
                </a:gdLst>
                <a:ahLst/>
                <a:cxnLst>
                  <a:cxn ang="T10">
                    <a:pos x="T0" y="T1"/>
                  </a:cxn>
                  <a:cxn ang="T11">
                    <a:pos x="T2" y="T3"/>
                  </a:cxn>
                  <a:cxn ang="T12">
                    <a:pos x="T4" y="T5"/>
                  </a:cxn>
                  <a:cxn ang="T13">
                    <a:pos x="T6" y="T7"/>
                  </a:cxn>
                  <a:cxn ang="T14">
                    <a:pos x="T8" y="T9"/>
                  </a:cxn>
                </a:cxnLst>
                <a:rect l="T15" t="T16" r="T17" b="T18"/>
                <a:pathLst>
                  <a:path w="204" h="1197">
                    <a:moveTo>
                      <a:pt x="0" y="1197"/>
                    </a:moveTo>
                    <a:lnTo>
                      <a:pt x="0" y="242"/>
                    </a:lnTo>
                    <a:lnTo>
                      <a:pt x="204" y="0"/>
                    </a:lnTo>
                    <a:lnTo>
                      <a:pt x="204" y="955"/>
                    </a:lnTo>
                    <a:lnTo>
                      <a:pt x="0" y="1197"/>
                    </a:lnTo>
                    <a:close/>
                  </a:path>
                </a:pathLst>
              </a:custGeom>
              <a:solidFill>
                <a:srgbClr val="4D4D80"/>
              </a:solidFill>
              <a:ln w="20638">
                <a:solidFill>
                  <a:srgbClr val="969696"/>
                </a:solidFill>
                <a:round/>
                <a:headEnd/>
                <a:tailEnd/>
              </a:ln>
            </p:spPr>
            <p:txBody>
              <a:bodyPr/>
              <a:lstStyle/>
              <a:p>
                <a:endParaRPr lang="fr-FR"/>
              </a:p>
            </p:txBody>
          </p:sp>
          <p:sp>
            <p:nvSpPr>
              <p:cNvPr id="17446" name="Rectangle 22"/>
              <p:cNvSpPr>
                <a:spLocks noChangeArrowheads="1"/>
              </p:cNvSpPr>
              <p:nvPr/>
            </p:nvSpPr>
            <p:spPr bwMode="auto">
              <a:xfrm>
                <a:off x="1147" y="2415"/>
                <a:ext cx="310" cy="955"/>
              </a:xfrm>
              <a:prstGeom prst="rect">
                <a:avLst/>
              </a:prstGeom>
              <a:solidFill>
                <a:srgbClr val="9999FF"/>
              </a:solidFill>
              <a:ln w="20638">
                <a:solidFill>
                  <a:srgbClr val="969696"/>
                </a:solidFill>
                <a:miter lim="800000"/>
                <a:headEnd/>
                <a:tailEnd/>
              </a:ln>
            </p:spPr>
            <p:txBody>
              <a:bodyPr/>
              <a:lstStyle/>
              <a:p>
                <a:endParaRPr lang="fr-FR"/>
              </a:p>
            </p:txBody>
          </p:sp>
          <p:sp>
            <p:nvSpPr>
              <p:cNvPr id="17447" name="Freeform 23"/>
              <p:cNvSpPr>
                <a:spLocks/>
              </p:cNvSpPr>
              <p:nvPr/>
            </p:nvSpPr>
            <p:spPr bwMode="auto">
              <a:xfrm>
                <a:off x="1147" y="2173"/>
                <a:ext cx="516" cy="242"/>
              </a:xfrm>
              <a:custGeom>
                <a:avLst/>
                <a:gdLst>
                  <a:gd name="T0" fmla="*/ 306 w 510"/>
                  <a:gd name="T1" fmla="*/ 242 h 242"/>
                  <a:gd name="T2" fmla="*/ 510 w 510"/>
                  <a:gd name="T3" fmla="*/ 0 h 242"/>
                  <a:gd name="T4" fmla="*/ 204 w 510"/>
                  <a:gd name="T5" fmla="*/ 0 h 242"/>
                  <a:gd name="T6" fmla="*/ 0 w 510"/>
                  <a:gd name="T7" fmla="*/ 242 h 242"/>
                  <a:gd name="T8" fmla="*/ 306 w 510"/>
                  <a:gd name="T9" fmla="*/ 242 h 242"/>
                  <a:gd name="T10" fmla="*/ 0 60000 65536"/>
                  <a:gd name="T11" fmla="*/ 0 60000 65536"/>
                  <a:gd name="T12" fmla="*/ 0 60000 65536"/>
                  <a:gd name="T13" fmla="*/ 0 60000 65536"/>
                  <a:gd name="T14" fmla="*/ 0 60000 65536"/>
                  <a:gd name="T15" fmla="*/ 0 w 510"/>
                  <a:gd name="T16" fmla="*/ 0 h 242"/>
                  <a:gd name="T17" fmla="*/ 510 w 510"/>
                  <a:gd name="T18" fmla="*/ 242 h 242"/>
                </a:gdLst>
                <a:ahLst/>
                <a:cxnLst>
                  <a:cxn ang="T10">
                    <a:pos x="T0" y="T1"/>
                  </a:cxn>
                  <a:cxn ang="T11">
                    <a:pos x="T2" y="T3"/>
                  </a:cxn>
                  <a:cxn ang="T12">
                    <a:pos x="T4" y="T5"/>
                  </a:cxn>
                  <a:cxn ang="T13">
                    <a:pos x="T6" y="T7"/>
                  </a:cxn>
                  <a:cxn ang="T14">
                    <a:pos x="T8" y="T9"/>
                  </a:cxn>
                </a:cxnLst>
                <a:rect l="T15" t="T16" r="T17" b="T18"/>
                <a:pathLst>
                  <a:path w="510" h="242">
                    <a:moveTo>
                      <a:pt x="306" y="242"/>
                    </a:moveTo>
                    <a:lnTo>
                      <a:pt x="510" y="0"/>
                    </a:lnTo>
                    <a:lnTo>
                      <a:pt x="204" y="0"/>
                    </a:lnTo>
                    <a:lnTo>
                      <a:pt x="0" y="242"/>
                    </a:lnTo>
                    <a:lnTo>
                      <a:pt x="306" y="242"/>
                    </a:lnTo>
                    <a:close/>
                  </a:path>
                </a:pathLst>
              </a:custGeom>
              <a:solidFill>
                <a:srgbClr val="7373BF"/>
              </a:solidFill>
              <a:ln w="20638">
                <a:solidFill>
                  <a:srgbClr val="969696"/>
                </a:solidFill>
                <a:round/>
                <a:headEnd/>
                <a:tailEnd/>
              </a:ln>
            </p:spPr>
            <p:txBody>
              <a:bodyPr/>
              <a:lstStyle/>
              <a:p>
                <a:endParaRPr lang="fr-FR"/>
              </a:p>
            </p:txBody>
          </p:sp>
          <p:sp>
            <p:nvSpPr>
              <p:cNvPr id="17448" name="Rectangle 24"/>
              <p:cNvSpPr>
                <a:spLocks noChangeArrowheads="1"/>
              </p:cNvSpPr>
              <p:nvPr/>
            </p:nvSpPr>
            <p:spPr bwMode="auto">
              <a:xfrm>
                <a:off x="1373" y="1855"/>
                <a:ext cx="208" cy="250"/>
              </a:xfrm>
              <a:prstGeom prst="rect">
                <a:avLst/>
              </a:prstGeom>
              <a:noFill/>
              <a:ln w="9525">
                <a:noFill/>
                <a:miter lim="800000"/>
                <a:headEnd/>
                <a:tailEnd/>
              </a:ln>
            </p:spPr>
            <p:txBody>
              <a:bodyPr wrap="none" lIns="0" tIns="0" rIns="0" bIns="0">
                <a:spAutoFit/>
              </a:bodyPr>
              <a:lstStyle/>
              <a:p>
                <a:pPr eaLnBrk="1" hangingPunct="1"/>
                <a:r>
                  <a:rPr lang="fr-FR" sz="2600">
                    <a:solidFill>
                      <a:srgbClr val="000000"/>
                    </a:solidFill>
                    <a:latin typeface="Times New Roman" pitchFamily="18" charset="0"/>
                  </a:rPr>
                  <a:t>96</a:t>
                </a:r>
                <a:endParaRPr lang="fr-FR" sz="2400">
                  <a:latin typeface="Times New Roman" pitchFamily="18" charset="0"/>
                </a:endParaRPr>
              </a:p>
            </p:txBody>
          </p:sp>
          <p:sp>
            <p:nvSpPr>
              <p:cNvPr id="17449" name="Rectangle 25"/>
              <p:cNvSpPr>
                <a:spLocks noChangeArrowheads="1"/>
              </p:cNvSpPr>
              <p:nvPr/>
            </p:nvSpPr>
            <p:spPr bwMode="auto">
              <a:xfrm>
                <a:off x="1096" y="3472"/>
                <a:ext cx="416" cy="250"/>
              </a:xfrm>
              <a:prstGeom prst="rect">
                <a:avLst/>
              </a:prstGeom>
              <a:noFill/>
              <a:ln w="9525">
                <a:noFill/>
                <a:miter lim="800000"/>
                <a:headEnd/>
                <a:tailEnd/>
              </a:ln>
            </p:spPr>
            <p:txBody>
              <a:bodyPr wrap="none" lIns="0" tIns="0" rIns="0" bIns="0">
                <a:spAutoFit/>
              </a:bodyPr>
              <a:lstStyle/>
              <a:p>
                <a:pPr eaLnBrk="1" hangingPunct="1"/>
                <a:r>
                  <a:rPr lang="fr-FR" sz="2600">
                    <a:solidFill>
                      <a:srgbClr val="000000"/>
                    </a:solidFill>
                    <a:latin typeface="Times New Roman" pitchFamily="18" charset="0"/>
                  </a:rPr>
                  <a:t>2005</a:t>
                </a:r>
                <a:endParaRPr lang="fr-FR" sz="2400">
                  <a:latin typeface="Times New Roman" pitchFamily="18" charset="0"/>
                </a:endParaRPr>
              </a:p>
            </p:txBody>
          </p:sp>
        </p:grpSp>
        <p:sp>
          <p:nvSpPr>
            <p:cNvPr id="17436" name="Rectangle 26"/>
            <p:cNvSpPr>
              <a:spLocks noChangeArrowheads="1"/>
            </p:cNvSpPr>
            <p:nvPr/>
          </p:nvSpPr>
          <p:spPr bwMode="auto">
            <a:xfrm>
              <a:off x="1115" y="3712"/>
              <a:ext cx="416" cy="250"/>
            </a:xfrm>
            <a:prstGeom prst="rect">
              <a:avLst/>
            </a:prstGeom>
            <a:noFill/>
            <a:ln w="9525">
              <a:noFill/>
              <a:miter lim="800000"/>
              <a:headEnd/>
              <a:tailEnd/>
            </a:ln>
          </p:spPr>
          <p:txBody>
            <a:bodyPr wrap="none" lIns="0" tIns="0" rIns="0" bIns="0">
              <a:spAutoFit/>
            </a:bodyPr>
            <a:lstStyle/>
            <a:p>
              <a:pPr eaLnBrk="1" hangingPunct="1"/>
              <a:r>
                <a:rPr lang="fr-FR" sz="2600">
                  <a:solidFill>
                    <a:srgbClr val="000000"/>
                  </a:solidFill>
                  <a:latin typeface="Times New Roman" pitchFamily="18" charset="0"/>
                </a:rPr>
                <a:t>2006</a:t>
              </a:r>
              <a:endParaRPr lang="fr-FR" sz="2400">
                <a:latin typeface="Times New Roman" pitchFamily="18" charset="0"/>
              </a:endParaRPr>
            </a:p>
          </p:txBody>
        </p:sp>
        <p:sp>
          <p:nvSpPr>
            <p:cNvPr id="17437" name="Rectangle 27"/>
            <p:cNvSpPr>
              <a:spLocks noChangeArrowheads="1"/>
            </p:cNvSpPr>
            <p:nvPr/>
          </p:nvSpPr>
          <p:spPr bwMode="auto">
            <a:xfrm>
              <a:off x="1864" y="1776"/>
              <a:ext cx="296" cy="1837"/>
            </a:xfrm>
            <a:prstGeom prst="rect">
              <a:avLst/>
            </a:prstGeom>
            <a:solidFill>
              <a:srgbClr val="9999FF"/>
            </a:solidFill>
            <a:ln w="20638">
              <a:solidFill>
                <a:srgbClr val="969696"/>
              </a:solidFill>
              <a:miter lim="800000"/>
              <a:headEnd/>
              <a:tailEnd/>
            </a:ln>
          </p:spPr>
          <p:txBody>
            <a:bodyPr/>
            <a:lstStyle/>
            <a:p>
              <a:endParaRPr lang="fr-FR"/>
            </a:p>
          </p:txBody>
        </p:sp>
        <p:sp>
          <p:nvSpPr>
            <p:cNvPr id="17438" name="Freeform 28"/>
            <p:cNvSpPr>
              <a:spLocks/>
            </p:cNvSpPr>
            <p:nvPr/>
          </p:nvSpPr>
          <p:spPr bwMode="auto">
            <a:xfrm>
              <a:off x="1856" y="1520"/>
              <a:ext cx="551" cy="240"/>
            </a:xfrm>
            <a:custGeom>
              <a:avLst/>
              <a:gdLst>
                <a:gd name="T0" fmla="*/ 293 w 497"/>
                <a:gd name="T1" fmla="*/ 242 h 242"/>
                <a:gd name="T2" fmla="*/ 497 w 497"/>
                <a:gd name="T3" fmla="*/ 0 h 242"/>
                <a:gd name="T4" fmla="*/ 204 w 497"/>
                <a:gd name="T5" fmla="*/ 0 h 242"/>
                <a:gd name="T6" fmla="*/ 0 w 497"/>
                <a:gd name="T7" fmla="*/ 242 h 242"/>
                <a:gd name="T8" fmla="*/ 293 w 497"/>
                <a:gd name="T9" fmla="*/ 242 h 242"/>
                <a:gd name="T10" fmla="*/ 0 60000 65536"/>
                <a:gd name="T11" fmla="*/ 0 60000 65536"/>
                <a:gd name="T12" fmla="*/ 0 60000 65536"/>
                <a:gd name="T13" fmla="*/ 0 60000 65536"/>
                <a:gd name="T14" fmla="*/ 0 60000 65536"/>
                <a:gd name="T15" fmla="*/ 0 w 497"/>
                <a:gd name="T16" fmla="*/ 0 h 242"/>
                <a:gd name="T17" fmla="*/ 497 w 497"/>
                <a:gd name="T18" fmla="*/ 242 h 242"/>
              </a:gdLst>
              <a:ahLst/>
              <a:cxnLst>
                <a:cxn ang="T10">
                  <a:pos x="T0" y="T1"/>
                </a:cxn>
                <a:cxn ang="T11">
                  <a:pos x="T2" y="T3"/>
                </a:cxn>
                <a:cxn ang="T12">
                  <a:pos x="T4" y="T5"/>
                </a:cxn>
                <a:cxn ang="T13">
                  <a:pos x="T6" y="T7"/>
                </a:cxn>
                <a:cxn ang="T14">
                  <a:pos x="T8" y="T9"/>
                </a:cxn>
              </a:cxnLst>
              <a:rect l="T15" t="T16" r="T17" b="T18"/>
              <a:pathLst>
                <a:path w="497" h="242">
                  <a:moveTo>
                    <a:pt x="293" y="242"/>
                  </a:moveTo>
                  <a:lnTo>
                    <a:pt x="497" y="0"/>
                  </a:lnTo>
                  <a:lnTo>
                    <a:pt x="204" y="0"/>
                  </a:lnTo>
                  <a:lnTo>
                    <a:pt x="0" y="242"/>
                  </a:lnTo>
                  <a:lnTo>
                    <a:pt x="293" y="242"/>
                  </a:lnTo>
                  <a:close/>
                </a:path>
              </a:pathLst>
            </a:custGeom>
            <a:solidFill>
              <a:srgbClr val="7373BF"/>
            </a:solidFill>
            <a:ln w="20638">
              <a:solidFill>
                <a:srgbClr val="969696"/>
              </a:solidFill>
              <a:round/>
              <a:headEnd/>
              <a:tailEnd/>
            </a:ln>
          </p:spPr>
          <p:txBody>
            <a:bodyPr/>
            <a:lstStyle/>
            <a:p>
              <a:endParaRPr lang="fr-FR"/>
            </a:p>
          </p:txBody>
        </p:sp>
        <p:sp>
          <p:nvSpPr>
            <p:cNvPr id="17439" name="Rectangle 29"/>
            <p:cNvSpPr>
              <a:spLocks noChangeArrowheads="1"/>
            </p:cNvSpPr>
            <p:nvPr/>
          </p:nvSpPr>
          <p:spPr bwMode="auto">
            <a:xfrm>
              <a:off x="1752" y="3696"/>
              <a:ext cx="416" cy="250"/>
            </a:xfrm>
            <a:prstGeom prst="rect">
              <a:avLst/>
            </a:prstGeom>
            <a:noFill/>
            <a:ln w="9525">
              <a:noFill/>
              <a:miter lim="800000"/>
              <a:headEnd/>
              <a:tailEnd/>
            </a:ln>
          </p:spPr>
          <p:txBody>
            <a:bodyPr wrap="none" lIns="0" tIns="0" rIns="0" bIns="0">
              <a:spAutoFit/>
            </a:bodyPr>
            <a:lstStyle/>
            <a:p>
              <a:pPr eaLnBrk="1" hangingPunct="1"/>
              <a:r>
                <a:rPr lang="fr-FR" sz="2600">
                  <a:solidFill>
                    <a:srgbClr val="000000"/>
                  </a:solidFill>
                  <a:latin typeface="Times New Roman" pitchFamily="18" charset="0"/>
                </a:rPr>
                <a:t>2007</a:t>
              </a:r>
              <a:endParaRPr lang="fr-FR" sz="2400">
                <a:latin typeface="Times New Roman" pitchFamily="18" charset="0"/>
              </a:endParaRPr>
            </a:p>
          </p:txBody>
        </p:sp>
        <p:grpSp>
          <p:nvGrpSpPr>
            <p:cNvPr id="17440" name="Group 30"/>
            <p:cNvGrpSpPr>
              <a:grpSpLocks/>
            </p:cNvGrpSpPr>
            <p:nvPr/>
          </p:nvGrpSpPr>
          <p:grpSpPr bwMode="auto">
            <a:xfrm>
              <a:off x="2600" y="1264"/>
              <a:ext cx="663" cy="2384"/>
              <a:chOff x="1872" y="1392"/>
              <a:chExt cx="551" cy="2112"/>
            </a:xfrm>
          </p:grpSpPr>
          <p:sp>
            <p:nvSpPr>
              <p:cNvPr id="17442" name="Freeform 31"/>
              <p:cNvSpPr>
                <a:spLocks/>
              </p:cNvSpPr>
              <p:nvPr/>
            </p:nvSpPr>
            <p:spPr bwMode="auto">
              <a:xfrm>
                <a:off x="2112" y="1392"/>
                <a:ext cx="288" cy="2112"/>
              </a:xfrm>
              <a:custGeom>
                <a:avLst/>
                <a:gdLst>
                  <a:gd name="T0" fmla="*/ 0 w 204"/>
                  <a:gd name="T1" fmla="*/ 1503 h 1503"/>
                  <a:gd name="T2" fmla="*/ 0 w 204"/>
                  <a:gd name="T3" fmla="*/ 242 h 1503"/>
                  <a:gd name="T4" fmla="*/ 204 w 204"/>
                  <a:gd name="T5" fmla="*/ 0 h 1503"/>
                  <a:gd name="T6" fmla="*/ 204 w 204"/>
                  <a:gd name="T7" fmla="*/ 1261 h 1503"/>
                  <a:gd name="T8" fmla="*/ 0 w 204"/>
                  <a:gd name="T9" fmla="*/ 1503 h 1503"/>
                  <a:gd name="T10" fmla="*/ 0 60000 65536"/>
                  <a:gd name="T11" fmla="*/ 0 60000 65536"/>
                  <a:gd name="T12" fmla="*/ 0 60000 65536"/>
                  <a:gd name="T13" fmla="*/ 0 60000 65536"/>
                  <a:gd name="T14" fmla="*/ 0 60000 65536"/>
                  <a:gd name="T15" fmla="*/ 0 w 204"/>
                  <a:gd name="T16" fmla="*/ 0 h 1503"/>
                  <a:gd name="T17" fmla="*/ 204 w 204"/>
                  <a:gd name="T18" fmla="*/ 1503 h 1503"/>
                </a:gdLst>
                <a:ahLst/>
                <a:cxnLst>
                  <a:cxn ang="T10">
                    <a:pos x="T0" y="T1"/>
                  </a:cxn>
                  <a:cxn ang="T11">
                    <a:pos x="T2" y="T3"/>
                  </a:cxn>
                  <a:cxn ang="T12">
                    <a:pos x="T4" y="T5"/>
                  </a:cxn>
                  <a:cxn ang="T13">
                    <a:pos x="T6" y="T7"/>
                  </a:cxn>
                  <a:cxn ang="T14">
                    <a:pos x="T8" y="T9"/>
                  </a:cxn>
                </a:cxnLst>
                <a:rect l="T15" t="T16" r="T17" b="T18"/>
                <a:pathLst>
                  <a:path w="204" h="1503">
                    <a:moveTo>
                      <a:pt x="0" y="1503"/>
                    </a:moveTo>
                    <a:lnTo>
                      <a:pt x="0" y="242"/>
                    </a:lnTo>
                    <a:lnTo>
                      <a:pt x="204" y="0"/>
                    </a:lnTo>
                    <a:lnTo>
                      <a:pt x="204" y="1261"/>
                    </a:lnTo>
                    <a:lnTo>
                      <a:pt x="0" y="1503"/>
                    </a:lnTo>
                    <a:close/>
                  </a:path>
                </a:pathLst>
              </a:custGeom>
              <a:solidFill>
                <a:srgbClr val="4D4D80"/>
              </a:solidFill>
              <a:ln w="20638">
                <a:solidFill>
                  <a:srgbClr val="969696"/>
                </a:solidFill>
                <a:round/>
                <a:headEnd/>
                <a:tailEnd/>
              </a:ln>
            </p:spPr>
            <p:txBody>
              <a:bodyPr/>
              <a:lstStyle/>
              <a:p>
                <a:endParaRPr lang="fr-FR"/>
              </a:p>
            </p:txBody>
          </p:sp>
          <p:sp>
            <p:nvSpPr>
              <p:cNvPr id="17443" name="Rectangle 32"/>
              <p:cNvSpPr>
                <a:spLocks noChangeArrowheads="1"/>
              </p:cNvSpPr>
              <p:nvPr/>
            </p:nvSpPr>
            <p:spPr bwMode="auto">
              <a:xfrm>
                <a:off x="1872" y="1632"/>
                <a:ext cx="296" cy="1837"/>
              </a:xfrm>
              <a:prstGeom prst="rect">
                <a:avLst/>
              </a:prstGeom>
              <a:solidFill>
                <a:srgbClr val="9999FF"/>
              </a:solidFill>
              <a:ln w="20638">
                <a:solidFill>
                  <a:srgbClr val="969696"/>
                </a:solidFill>
                <a:miter lim="800000"/>
                <a:headEnd/>
                <a:tailEnd/>
              </a:ln>
            </p:spPr>
            <p:txBody>
              <a:bodyPr/>
              <a:lstStyle/>
              <a:p>
                <a:endParaRPr lang="fr-FR"/>
              </a:p>
            </p:txBody>
          </p:sp>
          <p:sp>
            <p:nvSpPr>
              <p:cNvPr id="17444" name="Freeform 33"/>
              <p:cNvSpPr>
                <a:spLocks/>
              </p:cNvSpPr>
              <p:nvPr/>
            </p:nvSpPr>
            <p:spPr bwMode="auto">
              <a:xfrm>
                <a:off x="1872" y="1392"/>
                <a:ext cx="551" cy="240"/>
              </a:xfrm>
              <a:custGeom>
                <a:avLst/>
                <a:gdLst>
                  <a:gd name="T0" fmla="*/ 293 w 497"/>
                  <a:gd name="T1" fmla="*/ 242 h 242"/>
                  <a:gd name="T2" fmla="*/ 497 w 497"/>
                  <a:gd name="T3" fmla="*/ 0 h 242"/>
                  <a:gd name="T4" fmla="*/ 204 w 497"/>
                  <a:gd name="T5" fmla="*/ 0 h 242"/>
                  <a:gd name="T6" fmla="*/ 0 w 497"/>
                  <a:gd name="T7" fmla="*/ 242 h 242"/>
                  <a:gd name="T8" fmla="*/ 293 w 497"/>
                  <a:gd name="T9" fmla="*/ 242 h 242"/>
                  <a:gd name="T10" fmla="*/ 0 60000 65536"/>
                  <a:gd name="T11" fmla="*/ 0 60000 65536"/>
                  <a:gd name="T12" fmla="*/ 0 60000 65536"/>
                  <a:gd name="T13" fmla="*/ 0 60000 65536"/>
                  <a:gd name="T14" fmla="*/ 0 60000 65536"/>
                  <a:gd name="T15" fmla="*/ 0 w 497"/>
                  <a:gd name="T16" fmla="*/ 0 h 242"/>
                  <a:gd name="T17" fmla="*/ 497 w 497"/>
                  <a:gd name="T18" fmla="*/ 242 h 242"/>
                </a:gdLst>
                <a:ahLst/>
                <a:cxnLst>
                  <a:cxn ang="T10">
                    <a:pos x="T0" y="T1"/>
                  </a:cxn>
                  <a:cxn ang="T11">
                    <a:pos x="T2" y="T3"/>
                  </a:cxn>
                  <a:cxn ang="T12">
                    <a:pos x="T4" y="T5"/>
                  </a:cxn>
                  <a:cxn ang="T13">
                    <a:pos x="T6" y="T7"/>
                  </a:cxn>
                  <a:cxn ang="T14">
                    <a:pos x="T8" y="T9"/>
                  </a:cxn>
                </a:cxnLst>
                <a:rect l="T15" t="T16" r="T17" b="T18"/>
                <a:pathLst>
                  <a:path w="497" h="242">
                    <a:moveTo>
                      <a:pt x="293" y="242"/>
                    </a:moveTo>
                    <a:lnTo>
                      <a:pt x="497" y="0"/>
                    </a:lnTo>
                    <a:lnTo>
                      <a:pt x="204" y="0"/>
                    </a:lnTo>
                    <a:lnTo>
                      <a:pt x="0" y="242"/>
                    </a:lnTo>
                    <a:lnTo>
                      <a:pt x="293" y="242"/>
                    </a:lnTo>
                    <a:close/>
                  </a:path>
                </a:pathLst>
              </a:custGeom>
              <a:solidFill>
                <a:srgbClr val="7373BF"/>
              </a:solidFill>
              <a:ln w="20638">
                <a:solidFill>
                  <a:srgbClr val="969696"/>
                </a:solidFill>
                <a:round/>
                <a:headEnd/>
                <a:tailEnd/>
              </a:ln>
            </p:spPr>
            <p:txBody>
              <a:bodyPr/>
              <a:lstStyle/>
              <a:p>
                <a:endParaRPr lang="fr-FR"/>
              </a:p>
            </p:txBody>
          </p:sp>
        </p:grpSp>
        <p:sp>
          <p:nvSpPr>
            <p:cNvPr id="17441" name="Rectangle 34"/>
            <p:cNvSpPr>
              <a:spLocks noChangeArrowheads="1"/>
            </p:cNvSpPr>
            <p:nvPr/>
          </p:nvSpPr>
          <p:spPr bwMode="auto">
            <a:xfrm>
              <a:off x="2464" y="3688"/>
              <a:ext cx="416" cy="250"/>
            </a:xfrm>
            <a:prstGeom prst="rect">
              <a:avLst/>
            </a:prstGeom>
            <a:noFill/>
            <a:ln w="9525">
              <a:noFill/>
              <a:miter lim="800000"/>
              <a:headEnd/>
              <a:tailEnd/>
            </a:ln>
          </p:spPr>
          <p:txBody>
            <a:bodyPr wrap="none" lIns="0" tIns="0" rIns="0" bIns="0">
              <a:spAutoFit/>
            </a:bodyPr>
            <a:lstStyle/>
            <a:p>
              <a:pPr eaLnBrk="1" hangingPunct="1"/>
              <a:r>
                <a:rPr lang="fr-FR" sz="2600">
                  <a:solidFill>
                    <a:srgbClr val="000000"/>
                  </a:solidFill>
                  <a:latin typeface="Times New Roman" pitchFamily="18" charset="0"/>
                </a:rPr>
                <a:t>2008</a:t>
              </a:r>
              <a:endParaRPr lang="fr-FR" sz="2400">
                <a:latin typeface="Times New Roman" pitchFamily="18" charset="0"/>
              </a:endParaRPr>
            </a:p>
          </p:txBody>
        </p:sp>
      </p:grpSp>
      <p:sp>
        <p:nvSpPr>
          <p:cNvPr id="17426" name="Rectangle 35"/>
          <p:cNvSpPr>
            <a:spLocks noChangeArrowheads="1"/>
          </p:cNvSpPr>
          <p:nvPr/>
        </p:nvSpPr>
        <p:spPr bwMode="auto">
          <a:xfrm>
            <a:off x="4610100" y="1485900"/>
            <a:ext cx="495300" cy="396875"/>
          </a:xfrm>
          <a:prstGeom prst="rect">
            <a:avLst/>
          </a:prstGeom>
          <a:noFill/>
          <a:ln w="9525">
            <a:noFill/>
            <a:miter lim="800000"/>
            <a:headEnd/>
            <a:tailEnd/>
          </a:ln>
        </p:spPr>
        <p:txBody>
          <a:bodyPr wrap="none" lIns="0" tIns="0" rIns="0" bIns="0">
            <a:spAutoFit/>
          </a:bodyPr>
          <a:lstStyle/>
          <a:p>
            <a:pPr eaLnBrk="1" hangingPunct="1"/>
            <a:r>
              <a:rPr lang="fr-FR" sz="2600">
                <a:solidFill>
                  <a:srgbClr val="000000"/>
                </a:solidFill>
                <a:latin typeface="Times New Roman" pitchFamily="18" charset="0"/>
              </a:rPr>
              <a:t>218</a:t>
            </a:r>
            <a:endParaRPr lang="fr-FR" sz="2400">
              <a:latin typeface="Times New Roman" pitchFamily="18" charset="0"/>
            </a:endParaRPr>
          </a:p>
        </p:txBody>
      </p:sp>
      <p:grpSp>
        <p:nvGrpSpPr>
          <p:cNvPr id="17427" name="Group 36"/>
          <p:cNvGrpSpPr>
            <a:grpSpLocks/>
          </p:cNvGrpSpPr>
          <p:nvPr/>
        </p:nvGrpSpPr>
        <p:grpSpPr bwMode="auto">
          <a:xfrm>
            <a:off x="1851025" y="3344863"/>
            <a:ext cx="798513" cy="2424112"/>
            <a:chOff x="1166" y="2107"/>
            <a:chExt cx="503" cy="1527"/>
          </a:xfrm>
        </p:grpSpPr>
        <p:sp>
          <p:nvSpPr>
            <p:cNvPr id="17430" name="Rectangle 37"/>
            <p:cNvSpPr>
              <a:spLocks noChangeArrowheads="1"/>
            </p:cNvSpPr>
            <p:nvPr/>
          </p:nvSpPr>
          <p:spPr bwMode="auto">
            <a:xfrm>
              <a:off x="1166" y="2349"/>
              <a:ext cx="296" cy="1261"/>
            </a:xfrm>
            <a:prstGeom prst="rect">
              <a:avLst/>
            </a:prstGeom>
            <a:solidFill>
              <a:srgbClr val="9999FF"/>
            </a:solidFill>
            <a:ln w="20638">
              <a:solidFill>
                <a:srgbClr val="969696"/>
              </a:solidFill>
              <a:miter lim="800000"/>
              <a:headEnd/>
              <a:tailEnd/>
            </a:ln>
          </p:spPr>
          <p:txBody>
            <a:bodyPr/>
            <a:lstStyle/>
            <a:p>
              <a:endParaRPr lang="fr-FR"/>
            </a:p>
          </p:txBody>
        </p:sp>
        <p:sp>
          <p:nvSpPr>
            <p:cNvPr id="17431" name="Freeform 38"/>
            <p:cNvSpPr>
              <a:spLocks/>
            </p:cNvSpPr>
            <p:nvPr/>
          </p:nvSpPr>
          <p:spPr bwMode="auto">
            <a:xfrm>
              <a:off x="1166" y="2107"/>
              <a:ext cx="503" cy="242"/>
            </a:xfrm>
            <a:custGeom>
              <a:avLst/>
              <a:gdLst>
                <a:gd name="T0" fmla="*/ 293 w 497"/>
                <a:gd name="T1" fmla="*/ 242 h 242"/>
                <a:gd name="T2" fmla="*/ 497 w 497"/>
                <a:gd name="T3" fmla="*/ 0 h 242"/>
                <a:gd name="T4" fmla="*/ 204 w 497"/>
                <a:gd name="T5" fmla="*/ 0 h 242"/>
                <a:gd name="T6" fmla="*/ 0 w 497"/>
                <a:gd name="T7" fmla="*/ 242 h 242"/>
                <a:gd name="T8" fmla="*/ 293 w 497"/>
                <a:gd name="T9" fmla="*/ 242 h 242"/>
                <a:gd name="T10" fmla="*/ 0 60000 65536"/>
                <a:gd name="T11" fmla="*/ 0 60000 65536"/>
                <a:gd name="T12" fmla="*/ 0 60000 65536"/>
                <a:gd name="T13" fmla="*/ 0 60000 65536"/>
                <a:gd name="T14" fmla="*/ 0 60000 65536"/>
                <a:gd name="T15" fmla="*/ 0 w 497"/>
                <a:gd name="T16" fmla="*/ 0 h 242"/>
                <a:gd name="T17" fmla="*/ 497 w 497"/>
                <a:gd name="T18" fmla="*/ 242 h 242"/>
              </a:gdLst>
              <a:ahLst/>
              <a:cxnLst>
                <a:cxn ang="T10">
                  <a:pos x="T0" y="T1"/>
                </a:cxn>
                <a:cxn ang="T11">
                  <a:pos x="T2" y="T3"/>
                </a:cxn>
                <a:cxn ang="T12">
                  <a:pos x="T4" y="T5"/>
                </a:cxn>
                <a:cxn ang="T13">
                  <a:pos x="T6" y="T7"/>
                </a:cxn>
                <a:cxn ang="T14">
                  <a:pos x="T8" y="T9"/>
                </a:cxn>
              </a:cxnLst>
              <a:rect l="T15" t="T16" r="T17" b="T18"/>
              <a:pathLst>
                <a:path w="497" h="242">
                  <a:moveTo>
                    <a:pt x="293" y="242"/>
                  </a:moveTo>
                  <a:lnTo>
                    <a:pt x="497" y="0"/>
                  </a:lnTo>
                  <a:lnTo>
                    <a:pt x="204" y="0"/>
                  </a:lnTo>
                  <a:lnTo>
                    <a:pt x="0" y="242"/>
                  </a:lnTo>
                  <a:lnTo>
                    <a:pt x="293" y="242"/>
                  </a:lnTo>
                  <a:close/>
                </a:path>
              </a:pathLst>
            </a:custGeom>
            <a:solidFill>
              <a:srgbClr val="7373BF"/>
            </a:solidFill>
            <a:ln w="20638">
              <a:solidFill>
                <a:srgbClr val="969696"/>
              </a:solidFill>
              <a:round/>
              <a:headEnd/>
              <a:tailEnd/>
            </a:ln>
          </p:spPr>
          <p:txBody>
            <a:bodyPr/>
            <a:lstStyle/>
            <a:p>
              <a:endParaRPr lang="fr-FR"/>
            </a:p>
          </p:txBody>
        </p:sp>
        <p:sp>
          <p:nvSpPr>
            <p:cNvPr id="17432" name="Freeform 39"/>
            <p:cNvSpPr>
              <a:spLocks/>
            </p:cNvSpPr>
            <p:nvPr/>
          </p:nvSpPr>
          <p:spPr bwMode="auto">
            <a:xfrm>
              <a:off x="1459" y="2131"/>
              <a:ext cx="206" cy="1503"/>
            </a:xfrm>
            <a:custGeom>
              <a:avLst/>
              <a:gdLst>
                <a:gd name="T0" fmla="*/ 0 w 204"/>
                <a:gd name="T1" fmla="*/ 1503 h 1503"/>
                <a:gd name="T2" fmla="*/ 0 w 204"/>
                <a:gd name="T3" fmla="*/ 242 h 1503"/>
                <a:gd name="T4" fmla="*/ 204 w 204"/>
                <a:gd name="T5" fmla="*/ 0 h 1503"/>
                <a:gd name="T6" fmla="*/ 204 w 204"/>
                <a:gd name="T7" fmla="*/ 1261 h 1503"/>
                <a:gd name="T8" fmla="*/ 0 w 204"/>
                <a:gd name="T9" fmla="*/ 1503 h 1503"/>
                <a:gd name="T10" fmla="*/ 0 60000 65536"/>
                <a:gd name="T11" fmla="*/ 0 60000 65536"/>
                <a:gd name="T12" fmla="*/ 0 60000 65536"/>
                <a:gd name="T13" fmla="*/ 0 60000 65536"/>
                <a:gd name="T14" fmla="*/ 0 60000 65536"/>
                <a:gd name="T15" fmla="*/ 0 w 204"/>
                <a:gd name="T16" fmla="*/ 0 h 1503"/>
                <a:gd name="T17" fmla="*/ 204 w 204"/>
                <a:gd name="T18" fmla="*/ 1503 h 1503"/>
              </a:gdLst>
              <a:ahLst/>
              <a:cxnLst>
                <a:cxn ang="T10">
                  <a:pos x="T0" y="T1"/>
                </a:cxn>
                <a:cxn ang="T11">
                  <a:pos x="T2" y="T3"/>
                </a:cxn>
                <a:cxn ang="T12">
                  <a:pos x="T4" y="T5"/>
                </a:cxn>
                <a:cxn ang="T13">
                  <a:pos x="T6" y="T7"/>
                </a:cxn>
                <a:cxn ang="T14">
                  <a:pos x="T8" y="T9"/>
                </a:cxn>
              </a:cxnLst>
              <a:rect l="T15" t="T16" r="T17" b="T18"/>
              <a:pathLst>
                <a:path w="204" h="1503">
                  <a:moveTo>
                    <a:pt x="0" y="1503"/>
                  </a:moveTo>
                  <a:lnTo>
                    <a:pt x="0" y="242"/>
                  </a:lnTo>
                  <a:lnTo>
                    <a:pt x="204" y="0"/>
                  </a:lnTo>
                  <a:lnTo>
                    <a:pt x="204" y="1261"/>
                  </a:lnTo>
                  <a:lnTo>
                    <a:pt x="0" y="1503"/>
                  </a:lnTo>
                  <a:close/>
                </a:path>
              </a:pathLst>
            </a:custGeom>
            <a:solidFill>
              <a:srgbClr val="4D4D80"/>
            </a:solidFill>
            <a:ln w="20638">
              <a:solidFill>
                <a:srgbClr val="969696"/>
              </a:solidFill>
              <a:round/>
              <a:headEnd/>
              <a:tailEnd/>
            </a:ln>
          </p:spPr>
          <p:txBody>
            <a:bodyPr/>
            <a:lstStyle/>
            <a:p>
              <a:endParaRPr lang="fr-FR"/>
            </a:p>
          </p:txBody>
        </p:sp>
      </p:grpSp>
      <p:pic>
        <p:nvPicPr>
          <p:cNvPr id="17428"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1742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762000" y="381000"/>
            <a:ext cx="8610600" cy="609600"/>
          </a:xfrm>
        </p:spPr>
        <p:txBody>
          <a:bodyPr/>
          <a:lstStyle/>
          <a:p>
            <a:r>
              <a:rPr lang="fr-FR" sz="3200" smtClean="0"/>
              <a:t>Manquements constatés lors des contrôles</a:t>
            </a:r>
          </a:p>
        </p:txBody>
      </p:sp>
      <p:graphicFrame>
        <p:nvGraphicFramePr>
          <p:cNvPr id="4098" name="Object 1024"/>
          <p:cNvGraphicFramePr>
            <a:graphicFrameLocks noChangeAspect="1"/>
          </p:cNvGraphicFramePr>
          <p:nvPr/>
        </p:nvGraphicFramePr>
        <p:xfrm>
          <a:off x="542925" y="533400"/>
          <a:ext cx="8372475" cy="5715000"/>
        </p:xfrm>
        <a:graphic>
          <a:graphicData uri="http://schemas.openxmlformats.org/presentationml/2006/ole">
            <p:oleObj spid="_x0000_s4098" name="Graphique" r:id="rId4" imgW="9868233" imgH="6077474" progId="MSGraph.Chart.8">
              <p:embed followColorScheme="full"/>
            </p:oleObj>
          </a:graphicData>
        </a:graphic>
      </p:graphicFrame>
      <p:sp>
        <p:nvSpPr>
          <p:cNvPr id="402436" name="Text Box 4"/>
          <p:cNvSpPr txBox="1">
            <a:spLocks noChangeArrowheads="1"/>
          </p:cNvSpPr>
          <p:nvPr/>
        </p:nvSpPr>
        <p:spPr bwMode="auto">
          <a:xfrm>
            <a:off x="1752600" y="2187575"/>
            <a:ext cx="59055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eaLnBrk="1" hangingPunct="1">
              <a:defRPr/>
            </a:pPr>
            <a:r>
              <a:rPr lang="fr-FR" sz="1600">
                <a:solidFill>
                  <a:srgbClr val="FFFFFF"/>
                </a:solidFill>
                <a:cs typeface="Arial" charset="0"/>
              </a:rPr>
              <a:t>27%</a:t>
            </a:r>
          </a:p>
        </p:txBody>
      </p:sp>
      <p:sp>
        <p:nvSpPr>
          <p:cNvPr id="402437" name="Text Box 5"/>
          <p:cNvSpPr txBox="1">
            <a:spLocks noChangeArrowheads="1"/>
          </p:cNvSpPr>
          <p:nvPr/>
        </p:nvSpPr>
        <p:spPr bwMode="auto">
          <a:xfrm>
            <a:off x="555625" y="3313113"/>
            <a:ext cx="477838"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eaLnBrk="1" hangingPunct="1">
              <a:defRPr/>
            </a:pPr>
            <a:r>
              <a:rPr lang="fr-FR" sz="1600">
                <a:solidFill>
                  <a:srgbClr val="FFFFFF"/>
                </a:solidFill>
                <a:cs typeface="Arial" charset="0"/>
              </a:rPr>
              <a:t>8%</a:t>
            </a:r>
          </a:p>
        </p:txBody>
      </p:sp>
      <p:sp>
        <p:nvSpPr>
          <p:cNvPr id="402438" name="Text Box 6"/>
          <p:cNvSpPr txBox="1">
            <a:spLocks noChangeArrowheads="1"/>
          </p:cNvSpPr>
          <p:nvPr/>
        </p:nvSpPr>
        <p:spPr bwMode="auto">
          <a:xfrm>
            <a:off x="2870200" y="3843338"/>
            <a:ext cx="59055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eaLnBrk="1" hangingPunct="1">
              <a:defRPr/>
            </a:pPr>
            <a:r>
              <a:rPr lang="fr-FR" sz="1600">
                <a:solidFill>
                  <a:srgbClr val="FFFFFF"/>
                </a:solidFill>
                <a:cs typeface="Arial" charset="0"/>
              </a:rPr>
              <a:t>14%</a:t>
            </a:r>
          </a:p>
        </p:txBody>
      </p:sp>
      <p:sp>
        <p:nvSpPr>
          <p:cNvPr id="402439" name="Text Box 7"/>
          <p:cNvSpPr txBox="1">
            <a:spLocks noChangeArrowheads="1"/>
          </p:cNvSpPr>
          <p:nvPr/>
        </p:nvSpPr>
        <p:spPr bwMode="auto">
          <a:xfrm>
            <a:off x="4422775" y="3624263"/>
            <a:ext cx="59055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eaLnBrk="1" hangingPunct="1">
              <a:defRPr/>
            </a:pPr>
            <a:r>
              <a:rPr lang="fr-FR" sz="1600">
                <a:solidFill>
                  <a:srgbClr val="FFFFFF"/>
                </a:solidFill>
                <a:cs typeface="Arial" charset="0"/>
              </a:rPr>
              <a:t>19%</a:t>
            </a:r>
          </a:p>
        </p:txBody>
      </p:sp>
      <p:sp>
        <p:nvSpPr>
          <p:cNvPr id="402440" name="Text Box 8"/>
          <p:cNvSpPr txBox="1">
            <a:spLocks noChangeArrowheads="1"/>
          </p:cNvSpPr>
          <p:nvPr/>
        </p:nvSpPr>
        <p:spPr bwMode="auto">
          <a:xfrm>
            <a:off x="3395663" y="2217738"/>
            <a:ext cx="59055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eaLnBrk="1" hangingPunct="1">
              <a:defRPr/>
            </a:pPr>
            <a:r>
              <a:rPr lang="fr-FR" sz="1600">
                <a:solidFill>
                  <a:srgbClr val="FFFFFF"/>
                </a:solidFill>
                <a:cs typeface="Arial" charset="0"/>
              </a:rPr>
              <a:t>23%</a:t>
            </a:r>
          </a:p>
        </p:txBody>
      </p:sp>
      <p:sp>
        <p:nvSpPr>
          <p:cNvPr id="402441" name="Text Box 9"/>
          <p:cNvSpPr txBox="1">
            <a:spLocks noChangeArrowheads="1"/>
          </p:cNvSpPr>
          <p:nvPr/>
        </p:nvSpPr>
        <p:spPr bwMode="auto">
          <a:xfrm>
            <a:off x="963613" y="3646488"/>
            <a:ext cx="477837" cy="3365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eaLnBrk="1" hangingPunct="1">
              <a:defRPr/>
            </a:pPr>
            <a:r>
              <a:rPr lang="fr-FR" sz="1600">
                <a:solidFill>
                  <a:srgbClr val="FFFFFF"/>
                </a:solidFill>
                <a:cs typeface="Arial" charset="0"/>
              </a:rPr>
              <a:t>5%</a:t>
            </a:r>
          </a:p>
        </p:txBody>
      </p:sp>
      <p:sp>
        <p:nvSpPr>
          <p:cNvPr id="402442" name="Text Box 10"/>
          <p:cNvSpPr txBox="1">
            <a:spLocks noChangeArrowheads="1"/>
          </p:cNvSpPr>
          <p:nvPr/>
        </p:nvSpPr>
        <p:spPr bwMode="auto">
          <a:xfrm>
            <a:off x="1565275" y="3744913"/>
            <a:ext cx="477838" cy="33813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eaLnBrk="1" hangingPunct="1">
              <a:defRPr/>
            </a:pPr>
            <a:r>
              <a:rPr lang="fr-FR" sz="1600">
                <a:solidFill>
                  <a:srgbClr val="FFFFFF"/>
                </a:solidFill>
                <a:cs typeface="Arial" charset="0"/>
              </a:rPr>
              <a:t>6%</a:t>
            </a:r>
          </a:p>
        </p:txBody>
      </p:sp>
      <p:sp>
        <p:nvSpPr>
          <p:cNvPr id="4107"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pic>
        <p:nvPicPr>
          <p:cNvPr id="4108" name="Picture 3"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txBox="1">
            <a:spLocks noGrp="1" noChangeArrowheads="1"/>
          </p:cNvSpPr>
          <p:nvPr/>
        </p:nvSpPr>
        <p:spPr bwMode="auto">
          <a:xfrm>
            <a:off x="8710613" y="6346825"/>
            <a:ext cx="366712" cy="261938"/>
          </a:xfrm>
          <a:prstGeom prst="rect">
            <a:avLst/>
          </a:prstGeom>
          <a:noFill/>
          <a:ln w="9525">
            <a:noFill/>
            <a:miter lim="800000"/>
            <a:headEnd/>
            <a:tailEnd/>
          </a:ln>
        </p:spPr>
        <p:txBody>
          <a:bodyPr/>
          <a:lstStyle/>
          <a:p>
            <a:pPr algn="ctr" eaLnBrk="1" hangingPunct="1"/>
            <a:fld id="{07F88868-9B6E-4122-A517-C88EEF0D37C1}" type="slidenum">
              <a:rPr lang="fr-FR" sz="1000">
                <a:solidFill>
                  <a:schemeClr val="bg1"/>
                </a:solidFill>
                <a:cs typeface="Arial" charset="0"/>
              </a:rPr>
              <a:pPr algn="ctr" eaLnBrk="1" hangingPunct="1"/>
              <a:t>14</a:t>
            </a:fld>
            <a:endParaRPr lang="fr-FR" sz="1000">
              <a:solidFill>
                <a:schemeClr val="bg1"/>
              </a:solidFill>
              <a:cs typeface="Arial" charset="0"/>
            </a:endParaRPr>
          </a:p>
        </p:txBody>
      </p:sp>
      <p:sp>
        <p:nvSpPr>
          <p:cNvPr id="18435"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sp>
        <p:nvSpPr>
          <p:cNvPr id="18436" name="Rectangle 13"/>
          <p:cNvSpPr>
            <a:spLocks noChangeArrowheads="1"/>
          </p:cNvSpPr>
          <p:nvPr/>
        </p:nvSpPr>
        <p:spPr bwMode="auto">
          <a:xfrm>
            <a:off x="1066800" y="381000"/>
            <a:ext cx="8077200" cy="452438"/>
          </a:xfrm>
          <a:prstGeom prst="rect">
            <a:avLst/>
          </a:prstGeom>
          <a:noFill/>
          <a:ln w="9525">
            <a:noFill/>
            <a:miter lim="800000"/>
            <a:headEnd/>
            <a:tailEnd/>
          </a:ln>
        </p:spPr>
        <p:txBody>
          <a:bodyPr anchor="ctr"/>
          <a:lstStyle/>
          <a:p>
            <a:pPr eaLnBrk="1" hangingPunct="1"/>
            <a:r>
              <a:rPr lang="fr-FR" sz="3200" b="1">
                <a:solidFill>
                  <a:srgbClr val="000000"/>
                </a:solidFill>
              </a:rPr>
              <a:t>Programme annuel des contrôles (2009)</a:t>
            </a:r>
          </a:p>
        </p:txBody>
      </p:sp>
      <p:pic>
        <p:nvPicPr>
          <p:cNvPr id="18437"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graphicFrame>
        <p:nvGraphicFramePr>
          <p:cNvPr id="435208" name="Group 8"/>
          <p:cNvGraphicFramePr>
            <a:graphicFrameLocks noGrp="1"/>
          </p:cNvGraphicFramePr>
          <p:nvPr/>
        </p:nvGraphicFramePr>
        <p:xfrm>
          <a:off x="609600" y="1066800"/>
          <a:ext cx="8077200" cy="5480368"/>
        </p:xfrm>
        <a:graphic>
          <a:graphicData uri="http://schemas.openxmlformats.org/drawingml/2006/table">
            <a:tbl>
              <a:tblPr/>
              <a:tblGrid>
                <a:gridCol w="2695575"/>
                <a:gridCol w="2686050"/>
                <a:gridCol w="2695575"/>
              </a:tblGrid>
              <a:tr h="488950">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1" i="0" u="none" strike="noStrike" cap="none" normalizeH="0" baseline="0" smtClean="0">
                          <a:ln>
                            <a:noFill/>
                          </a:ln>
                          <a:solidFill>
                            <a:schemeClr val="tx1"/>
                          </a:solidFill>
                          <a:effectLst/>
                          <a:latin typeface="Arial" charset="0"/>
                          <a:ea typeface="ＭＳ Ｐゴシック" pitchFamily="34" charset="-128"/>
                        </a:rPr>
                        <a:t>Secteurs et objectifs</a:t>
                      </a:r>
                    </a:p>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1" i="0" u="none" strike="noStrike" cap="none" normalizeH="0" baseline="0" smtClean="0">
                          <a:ln>
                            <a:noFill/>
                          </a:ln>
                          <a:solidFill>
                            <a:schemeClr val="tx1"/>
                          </a:solidFill>
                          <a:effectLst/>
                          <a:latin typeface="Arial" charset="0"/>
                          <a:ea typeface="ＭＳ Ｐゴシック" pitchFamily="34" charset="-128"/>
                        </a:rPr>
                        <a:t>poursuivis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1" i="0" u="none" strike="noStrike" cap="none" normalizeH="0" baseline="0" smtClean="0">
                          <a:ln>
                            <a:noFill/>
                          </a:ln>
                          <a:solidFill>
                            <a:schemeClr val="tx1"/>
                          </a:solidFill>
                          <a:effectLst/>
                          <a:latin typeface="Arial" charset="0"/>
                          <a:ea typeface="ＭＳ Ｐゴシック" pitchFamily="34" charset="-128"/>
                        </a:rPr>
                        <a:t>Traitements contrôlés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1" i="0" u="none" strike="noStrike" cap="none" normalizeH="0" baseline="0" smtClean="0">
                          <a:ln>
                            <a:noFill/>
                          </a:ln>
                          <a:solidFill>
                            <a:schemeClr val="tx1"/>
                          </a:solidFill>
                          <a:effectLst/>
                          <a:latin typeface="Arial" charset="0"/>
                          <a:ea typeface="ＭＳ Ｐゴシック" pitchFamily="34" charset="-128"/>
                        </a:rPr>
                        <a:t>Types d’organismes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r>
              <a:tr h="508000">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chemeClr val="tx1"/>
                          </a:solidFill>
                          <a:effectLst/>
                          <a:latin typeface="Arial" charset="0"/>
                          <a:ea typeface="ＭＳ Ｐゴシック" pitchFamily="34" charset="-128"/>
                        </a:rPr>
                        <a:t>POLICE</a:t>
                      </a: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endParaRPr kumimoji="0" lang="fr-FR" sz="1400" b="0" i="0" u="none" strike="noStrike" cap="none" normalizeH="0" baseline="0" smtClean="0">
                        <a:ln>
                          <a:noFill/>
                        </a:ln>
                        <a:solidFill>
                          <a:schemeClr val="tx1"/>
                        </a:solidFill>
                        <a:effectLst/>
                        <a:latin typeface="Arial" charset="0"/>
                        <a:ea typeface="ＭＳ Ｐゴシック" pitchFamily="34" charset="-128"/>
                      </a:endParaRP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chemeClr val="tx1"/>
                          </a:solidFill>
                          <a:effectLst/>
                          <a:latin typeface="Arial" charset="0"/>
                          <a:ea typeface="ＭＳ Ｐゴシック" pitchFamily="34" charset="-128"/>
                        </a:rPr>
                        <a:t>SECURITE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Fichier des personnes recherchées (FPR)</a:t>
                      </a:r>
                    </a:p>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SCHENGEN (article 97 et 98)</a:t>
                      </a:r>
                    </a:p>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EURODAC</a:t>
                      </a:r>
                    </a:p>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Traitement passages aux frontières aériennes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Ministères de l’intérieur et de la défense</a:t>
                      </a: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Ministère de l’intérieur</a:t>
                      </a: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Ministère de l’immigration</a:t>
                      </a: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Ministère de l’intérieur</a:t>
                      </a: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Ministère de l’immigration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461963">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chemeClr val="tx1"/>
                          </a:solidFill>
                          <a:effectLst/>
                          <a:latin typeface="Arial" charset="0"/>
                          <a:ea typeface="ＭＳ Ｐゴシック" pitchFamily="34" charset="-128"/>
                        </a:rPr>
                        <a:t>JUSTICE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Application GAM de la direction de la protection judiciaire de la jeunesse</a:t>
                      </a:r>
                    </a:p>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Ministère de la justice </a:t>
                      </a: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877888">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chemeClr val="tx1"/>
                          </a:solidFill>
                          <a:effectLst/>
                          <a:latin typeface="Arial" charset="0"/>
                          <a:ea typeface="ＭＳ Ｐゴシック" pitchFamily="34" charset="-128"/>
                        </a:rPr>
                        <a:t>COLLECTIVITES LOCALES</a:t>
                      </a: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endParaRPr kumimoji="0" lang="fr-FR" sz="14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Contrôle de l’ensemble des traitements mis en oeuvre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Communes</a:t>
                      </a: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Communes d’agglomération</a:t>
                      </a: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a typeface="ＭＳ Ｐゴシック" pitchFamily="34" charset="-128"/>
                      </a:endParaRP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385763">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chemeClr val="tx1"/>
                          </a:solidFill>
                          <a:effectLst/>
                          <a:latin typeface="Arial" charset="0"/>
                          <a:ea typeface="ＭＳ Ｐゴシック" pitchFamily="34" charset="-128"/>
                        </a:rPr>
                        <a:t>TRAVAIL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Traitements mis en oeuvre dans le cadre d’opération de recrutement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Cabinets et sites de recrutement</a:t>
                      </a: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a typeface="ＭＳ Ｐゴシック" pitchFamily="34" charset="-128"/>
                      </a:endParaRP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Entreprises importantes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442913">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chemeClr val="tx1"/>
                          </a:solidFill>
                          <a:effectLst/>
                          <a:latin typeface="Arial" charset="0"/>
                          <a:ea typeface="ＭＳ Ｐゴシック" pitchFamily="34" charset="-128"/>
                        </a:rPr>
                        <a:t>SPORT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Contrôle de l’ensemble des traitements mis en œuvre (vidéosurveillance, interdit de stade, fichier de supporters)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Clubs de football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500063">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chemeClr val="tx1"/>
                          </a:solidFill>
                          <a:effectLst/>
                          <a:latin typeface="Arial" charset="0"/>
                          <a:ea typeface="ＭＳ Ｐゴシック" pitchFamily="34" charset="-128"/>
                        </a:rPr>
                        <a:t>MARKETING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La prospection commerciale:nouvelle technique, nouveau publics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Sites web</a:t>
                      </a: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a typeface="ＭＳ Ｐゴシック" pitchFamily="34" charset="-128"/>
                      </a:endParaRP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a typeface="ＭＳ Ｐゴシック" pitchFamily="34" charset="-128"/>
                      </a:endParaRPr>
                    </a:p>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Entreprises concernées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358775">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chemeClr val="tx1"/>
                          </a:solidFill>
                          <a:effectLst/>
                          <a:latin typeface="Arial" charset="0"/>
                          <a:ea typeface="ＭＳ Ｐゴシック" pitchFamily="34" charset="-128"/>
                        </a:rPr>
                        <a:t>DROITS DES PATIENTS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Contrôle de l’ensemble des traitements mis en oeuvre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900" b="0" i="0" u="none" strike="noStrike" cap="none" normalizeH="0" baseline="0" smtClean="0">
                          <a:ln>
                            <a:noFill/>
                          </a:ln>
                          <a:solidFill>
                            <a:schemeClr val="tx1"/>
                          </a:solidFill>
                          <a:effectLst/>
                          <a:latin typeface="Arial" charset="0"/>
                          <a:ea typeface="ＭＳ Ｐゴシック" pitchFamily="34" charset="-128"/>
                        </a:rPr>
                        <a:t>Établissement de soins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txBox="1">
            <a:spLocks noGrp="1" noChangeArrowheads="1"/>
          </p:cNvSpPr>
          <p:nvPr/>
        </p:nvSpPr>
        <p:spPr bwMode="auto">
          <a:xfrm>
            <a:off x="8710613" y="6346825"/>
            <a:ext cx="366712" cy="261938"/>
          </a:xfrm>
          <a:prstGeom prst="rect">
            <a:avLst/>
          </a:prstGeom>
          <a:noFill/>
          <a:ln w="9525">
            <a:noFill/>
            <a:miter lim="800000"/>
            <a:headEnd/>
            <a:tailEnd/>
          </a:ln>
        </p:spPr>
        <p:txBody>
          <a:bodyPr/>
          <a:lstStyle/>
          <a:p>
            <a:pPr algn="ctr" eaLnBrk="1" hangingPunct="1"/>
            <a:fld id="{BD868066-47EE-4602-985F-5446C1A2C4F6}" type="slidenum">
              <a:rPr lang="fr-FR" sz="1000">
                <a:solidFill>
                  <a:schemeClr val="bg1"/>
                </a:solidFill>
                <a:cs typeface="Arial" charset="0"/>
              </a:rPr>
              <a:pPr algn="ctr" eaLnBrk="1" hangingPunct="1"/>
              <a:t>15</a:t>
            </a:fld>
            <a:endParaRPr lang="fr-FR" sz="1000">
              <a:solidFill>
                <a:schemeClr val="bg1"/>
              </a:solidFill>
              <a:cs typeface="Arial" charset="0"/>
            </a:endParaRPr>
          </a:p>
        </p:txBody>
      </p:sp>
      <p:sp>
        <p:nvSpPr>
          <p:cNvPr id="1945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sp>
        <p:nvSpPr>
          <p:cNvPr id="19460" name="Rectangle 13"/>
          <p:cNvSpPr>
            <a:spLocks noChangeArrowheads="1"/>
          </p:cNvSpPr>
          <p:nvPr/>
        </p:nvSpPr>
        <p:spPr bwMode="auto">
          <a:xfrm>
            <a:off x="1066800" y="381000"/>
            <a:ext cx="7881938" cy="452438"/>
          </a:xfrm>
          <a:prstGeom prst="rect">
            <a:avLst/>
          </a:prstGeom>
          <a:noFill/>
          <a:ln w="9525">
            <a:noFill/>
            <a:miter lim="800000"/>
            <a:headEnd/>
            <a:tailEnd/>
          </a:ln>
        </p:spPr>
        <p:txBody>
          <a:bodyPr anchor="ctr"/>
          <a:lstStyle/>
          <a:p>
            <a:pPr eaLnBrk="1" hangingPunct="1"/>
            <a:r>
              <a:rPr lang="fr-FR" sz="3200" b="1">
                <a:solidFill>
                  <a:srgbClr val="000000"/>
                </a:solidFill>
              </a:rPr>
              <a:t>Les sanctions (1)</a:t>
            </a:r>
          </a:p>
        </p:txBody>
      </p:sp>
      <p:sp>
        <p:nvSpPr>
          <p:cNvPr id="19461" name="Rectangle 7"/>
          <p:cNvSpPr>
            <a:spLocks noChangeArrowheads="1"/>
          </p:cNvSpPr>
          <p:nvPr/>
        </p:nvSpPr>
        <p:spPr bwMode="auto">
          <a:xfrm>
            <a:off x="609600" y="1219200"/>
            <a:ext cx="7620000" cy="5105400"/>
          </a:xfrm>
          <a:prstGeom prst="rect">
            <a:avLst/>
          </a:prstGeom>
          <a:noFill/>
          <a:ln w="9525">
            <a:noFill/>
            <a:miter lim="800000"/>
            <a:headEnd/>
            <a:tailEnd/>
          </a:ln>
        </p:spPr>
        <p:txBody>
          <a:bodyPr/>
          <a:lstStyle/>
          <a:p>
            <a:pPr>
              <a:lnSpc>
                <a:spcPct val="90000"/>
              </a:lnSpc>
              <a:buClr>
                <a:srgbClr val="006699"/>
              </a:buClr>
              <a:buFont typeface="Wingdings" pitchFamily="2" charset="2"/>
              <a:buNone/>
            </a:pPr>
            <a:r>
              <a:rPr lang="fr-FR" sz="2600" b="1"/>
              <a:t>Avertissement et mise en demeure</a:t>
            </a:r>
          </a:p>
          <a:p>
            <a:pPr>
              <a:lnSpc>
                <a:spcPct val="90000"/>
              </a:lnSpc>
              <a:buClr>
                <a:srgbClr val="006699"/>
              </a:buClr>
              <a:buFont typeface="Wingdings" pitchFamily="2" charset="2"/>
              <a:buNone/>
            </a:pPr>
            <a:r>
              <a:rPr lang="fr-FR" sz="2600" b="1"/>
              <a:t>Sanction pécuniaire :</a:t>
            </a:r>
          </a:p>
          <a:p>
            <a:pPr marL="742950" lvl="1" indent="-285750">
              <a:lnSpc>
                <a:spcPct val="90000"/>
              </a:lnSpc>
              <a:buClr>
                <a:srgbClr val="006699"/>
              </a:buClr>
              <a:buFont typeface="Wingdings" pitchFamily="2" charset="2"/>
              <a:buNone/>
            </a:pPr>
            <a:r>
              <a:rPr lang="fr-FR" sz="2400"/>
              <a:t>jusqu’à 150000 € ;</a:t>
            </a:r>
          </a:p>
          <a:p>
            <a:pPr marL="742950" lvl="1" indent="-285750">
              <a:lnSpc>
                <a:spcPct val="90000"/>
              </a:lnSpc>
              <a:buClr>
                <a:srgbClr val="006699"/>
              </a:buClr>
              <a:buFont typeface="Wingdings" pitchFamily="2" charset="2"/>
              <a:buNone/>
            </a:pPr>
            <a:r>
              <a:rPr lang="fr-FR" sz="2400"/>
              <a:t>réitération: jusqu’à 300000 € ou 5% CA.</a:t>
            </a:r>
          </a:p>
          <a:p>
            <a:pPr>
              <a:lnSpc>
                <a:spcPct val="90000"/>
              </a:lnSpc>
              <a:buClr>
                <a:srgbClr val="006699"/>
              </a:buClr>
              <a:buFont typeface="Wingdings" pitchFamily="2" charset="2"/>
              <a:buNone/>
            </a:pPr>
            <a:r>
              <a:rPr lang="fr-FR" sz="2600" b="1"/>
              <a:t>Injonction de cesser le traitement ou retrait de l’autorisation</a:t>
            </a:r>
          </a:p>
          <a:p>
            <a:pPr>
              <a:lnSpc>
                <a:spcPct val="90000"/>
              </a:lnSpc>
              <a:buClr>
                <a:srgbClr val="006699"/>
              </a:buClr>
              <a:buFont typeface="Wingdings" pitchFamily="2" charset="2"/>
              <a:buNone/>
            </a:pPr>
            <a:r>
              <a:rPr lang="fr-FR" sz="2600" b="1"/>
              <a:t>Publicité :</a:t>
            </a:r>
          </a:p>
          <a:p>
            <a:pPr marL="742950" lvl="1" indent="-285750">
              <a:lnSpc>
                <a:spcPct val="90000"/>
              </a:lnSpc>
              <a:buClr>
                <a:srgbClr val="006699"/>
              </a:buClr>
              <a:buFont typeface="Wingdings" pitchFamily="2" charset="2"/>
              <a:buNone/>
            </a:pPr>
            <a:r>
              <a:rPr lang="fr-FR" sz="2400"/>
              <a:t>directe : avertissement ;</a:t>
            </a:r>
          </a:p>
          <a:p>
            <a:pPr marL="742950" lvl="1" indent="-285750">
              <a:lnSpc>
                <a:spcPct val="90000"/>
              </a:lnSpc>
              <a:buClr>
                <a:srgbClr val="006699"/>
              </a:buClr>
              <a:buFont typeface="Wingdings" pitchFamily="2" charset="2"/>
              <a:buNone/>
            </a:pPr>
            <a:r>
              <a:rPr lang="fr-FR" sz="2400"/>
              <a:t>indirecte : publication dans les travaux et délibérations de la CNIL, conférence de presse annuelle, rapport annuel d’activité, site internet.</a:t>
            </a:r>
          </a:p>
        </p:txBody>
      </p:sp>
      <p:pic>
        <p:nvPicPr>
          <p:cNvPr id="19462"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txBox="1">
            <a:spLocks noGrp="1" noChangeArrowheads="1"/>
          </p:cNvSpPr>
          <p:nvPr/>
        </p:nvSpPr>
        <p:spPr bwMode="auto">
          <a:xfrm>
            <a:off x="8710613" y="6346825"/>
            <a:ext cx="366712" cy="261938"/>
          </a:xfrm>
          <a:prstGeom prst="rect">
            <a:avLst/>
          </a:prstGeom>
          <a:noFill/>
          <a:ln w="9525">
            <a:noFill/>
            <a:miter lim="800000"/>
            <a:headEnd/>
            <a:tailEnd/>
          </a:ln>
        </p:spPr>
        <p:txBody>
          <a:bodyPr/>
          <a:lstStyle/>
          <a:p>
            <a:pPr algn="ctr" eaLnBrk="1" hangingPunct="1"/>
            <a:fld id="{4D7C678C-EFF8-4529-993D-5F7206E65452}" type="slidenum">
              <a:rPr lang="fr-FR" sz="1000">
                <a:solidFill>
                  <a:schemeClr val="bg1"/>
                </a:solidFill>
                <a:cs typeface="Arial" charset="0"/>
              </a:rPr>
              <a:pPr algn="ctr" eaLnBrk="1" hangingPunct="1"/>
              <a:t>16</a:t>
            </a:fld>
            <a:endParaRPr lang="fr-FR" sz="1000">
              <a:solidFill>
                <a:schemeClr val="bg1"/>
              </a:solidFill>
              <a:cs typeface="Arial" charset="0"/>
            </a:endParaRPr>
          </a:p>
        </p:txBody>
      </p:sp>
      <p:sp>
        <p:nvSpPr>
          <p:cNvPr id="20483"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sp>
        <p:nvSpPr>
          <p:cNvPr id="20484" name="Rectangle 13"/>
          <p:cNvSpPr>
            <a:spLocks noChangeArrowheads="1"/>
          </p:cNvSpPr>
          <p:nvPr/>
        </p:nvSpPr>
        <p:spPr bwMode="auto">
          <a:xfrm>
            <a:off x="1066800" y="457200"/>
            <a:ext cx="7881938" cy="376238"/>
          </a:xfrm>
          <a:prstGeom prst="rect">
            <a:avLst/>
          </a:prstGeom>
          <a:noFill/>
          <a:ln w="9525">
            <a:noFill/>
            <a:miter lim="800000"/>
            <a:headEnd/>
            <a:tailEnd/>
          </a:ln>
        </p:spPr>
        <p:txBody>
          <a:bodyPr anchor="ctr"/>
          <a:lstStyle/>
          <a:p>
            <a:pPr eaLnBrk="1" hangingPunct="1"/>
            <a:r>
              <a:rPr lang="fr-FR" sz="3200" b="1">
                <a:solidFill>
                  <a:srgbClr val="000000"/>
                </a:solidFill>
              </a:rPr>
              <a:t>Les sanctions (2)</a:t>
            </a:r>
          </a:p>
        </p:txBody>
      </p:sp>
      <p:pic>
        <p:nvPicPr>
          <p:cNvPr id="20485"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20486" name="Rectangle 7"/>
          <p:cNvSpPr>
            <a:spLocks noChangeArrowheads="1"/>
          </p:cNvSpPr>
          <p:nvPr/>
        </p:nvSpPr>
        <p:spPr bwMode="auto">
          <a:xfrm>
            <a:off x="381000" y="1066800"/>
            <a:ext cx="4038600" cy="4953000"/>
          </a:xfrm>
          <a:prstGeom prst="rect">
            <a:avLst/>
          </a:prstGeom>
          <a:solidFill>
            <a:schemeClr val="accent1"/>
          </a:solidFill>
          <a:ln w="9525">
            <a:solidFill>
              <a:srgbClr val="0000FF"/>
            </a:solidFill>
            <a:miter lim="800000"/>
            <a:headEnd/>
            <a:tailEnd/>
          </a:ln>
        </p:spPr>
        <p:txBody>
          <a:bodyPr/>
          <a:lstStyle/>
          <a:p>
            <a:r>
              <a:rPr lang="fr-FR" sz="2400"/>
              <a:t>Cas d’urgence et après une procédure contradictoire :</a:t>
            </a:r>
            <a:endParaRPr lang="fr-FR" sz="1600"/>
          </a:p>
          <a:p>
            <a:pPr>
              <a:buClr>
                <a:srgbClr val="245F94"/>
              </a:buClr>
              <a:buFont typeface="Wingdings" pitchFamily="2" charset="2"/>
              <a:buNone/>
            </a:pPr>
            <a:r>
              <a:rPr lang="fr-FR"/>
              <a:t> interruption du traitement (3 mois maximum) ;</a:t>
            </a:r>
          </a:p>
          <a:p>
            <a:pPr>
              <a:buClr>
                <a:srgbClr val="245F94"/>
              </a:buClr>
              <a:buFont typeface="Wingdings" pitchFamily="2" charset="2"/>
              <a:buNone/>
            </a:pPr>
            <a:r>
              <a:rPr lang="fr-FR"/>
              <a:t> informer le Premier ministre pour qu’il prenne, le cas échéant, les mesures permettant de faire cesser la violation constatée ;</a:t>
            </a:r>
          </a:p>
          <a:p>
            <a:pPr>
              <a:buClr>
                <a:srgbClr val="245F94"/>
              </a:buClr>
              <a:buFont typeface="Wingdings" pitchFamily="2" charset="2"/>
              <a:buNone/>
            </a:pPr>
            <a:r>
              <a:rPr lang="fr-FR"/>
              <a:t> verrouillage de certaines données. (3 mois maximum)</a:t>
            </a:r>
          </a:p>
          <a:p>
            <a:pPr>
              <a:buClr>
                <a:srgbClr val="245F94"/>
              </a:buClr>
              <a:buFont typeface="Wingdings" pitchFamily="2" charset="2"/>
              <a:buNone/>
            </a:pPr>
            <a:endParaRPr lang="fr-FR"/>
          </a:p>
        </p:txBody>
      </p:sp>
      <p:sp>
        <p:nvSpPr>
          <p:cNvPr id="20487" name="Rectangle 8"/>
          <p:cNvSpPr>
            <a:spLocks noChangeArrowheads="1"/>
          </p:cNvSpPr>
          <p:nvPr/>
        </p:nvSpPr>
        <p:spPr bwMode="auto">
          <a:xfrm>
            <a:off x="4648200" y="1066800"/>
            <a:ext cx="4343400" cy="4953000"/>
          </a:xfrm>
          <a:prstGeom prst="rect">
            <a:avLst/>
          </a:prstGeom>
          <a:solidFill>
            <a:schemeClr val="accent1"/>
          </a:solidFill>
          <a:ln w="9525">
            <a:solidFill>
              <a:srgbClr val="0000FF"/>
            </a:solidFill>
            <a:miter lim="800000"/>
            <a:headEnd/>
            <a:tailEnd/>
          </a:ln>
        </p:spPr>
        <p:txBody>
          <a:bodyPr/>
          <a:lstStyle/>
          <a:p>
            <a:r>
              <a:rPr lang="fr-FR" sz="2400"/>
              <a:t>Cas d’atteinte grave et immédiate, procédure de référé :</a:t>
            </a:r>
            <a:endParaRPr lang="fr-FR" sz="1600"/>
          </a:p>
          <a:p>
            <a:pPr>
              <a:buClr>
                <a:srgbClr val="245F94"/>
              </a:buClr>
              <a:buFont typeface="Wingdings" pitchFamily="2" charset="2"/>
              <a:buNone/>
            </a:pPr>
            <a:r>
              <a:rPr lang="fr-FR"/>
              <a:t> demande du président de la Cnil ;</a:t>
            </a:r>
          </a:p>
          <a:p>
            <a:pPr>
              <a:buClr>
                <a:srgbClr val="245F94"/>
              </a:buClr>
              <a:buFont typeface="Wingdings" pitchFamily="2" charset="2"/>
              <a:buNone/>
            </a:pPr>
            <a:r>
              <a:rPr lang="fr-FR"/>
              <a:t> juridiction compétente ;</a:t>
            </a:r>
          </a:p>
          <a:p>
            <a:pPr>
              <a:buClr>
                <a:srgbClr val="245F94"/>
              </a:buClr>
              <a:buFont typeface="Wingdings" pitchFamily="2" charset="2"/>
              <a:buNone/>
            </a:pPr>
            <a:r>
              <a:rPr lang="fr-FR"/>
              <a:t> ordonner toute mesure de sécurité nécessaires à la sauvegarde des droits et libertés.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txBox="1">
            <a:spLocks noGrp="1" noChangeArrowheads="1"/>
          </p:cNvSpPr>
          <p:nvPr/>
        </p:nvSpPr>
        <p:spPr bwMode="auto">
          <a:xfrm>
            <a:off x="8710613" y="6346825"/>
            <a:ext cx="366712" cy="261938"/>
          </a:xfrm>
          <a:prstGeom prst="rect">
            <a:avLst/>
          </a:prstGeom>
          <a:noFill/>
          <a:ln w="9525">
            <a:noFill/>
            <a:miter lim="800000"/>
            <a:headEnd/>
            <a:tailEnd/>
          </a:ln>
        </p:spPr>
        <p:txBody>
          <a:bodyPr/>
          <a:lstStyle/>
          <a:p>
            <a:pPr algn="ctr" eaLnBrk="1" hangingPunct="1"/>
            <a:fld id="{E78F8DED-806E-4AB6-B94D-75613B73614D}" type="slidenum">
              <a:rPr lang="fr-FR" sz="1000">
                <a:solidFill>
                  <a:schemeClr val="bg1"/>
                </a:solidFill>
                <a:cs typeface="Arial" charset="0"/>
              </a:rPr>
              <a:pPr algn="ctr" eaLnBrk="1" hangingPunct="1"/>
              <a:t>17</a:t>
            </a:fld>
            <a:endParaRPr lang="fr-FR" sz="1000">
              <a:solidFill>
                <a:schemeClr val="bg1"/>
              </a:solidFill>
              <a:cs typeface="Arial" charset="0"/>
            </a:endParaRPr>
          </a:p>
        </p:txBody>
      </p:sp>
      <p:sp>
        <p:nvSpPr>
          <p:cNvPr id="21507"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sp>
        <p:nvSpPr>
          <p:cNvPr id="21508" name="Rectangle 13"/>
          <p:cNvSpPr>
            <a:spLocks noChangeArrowheads="1"/>
          </p:cNvSpPr>
          <p:nvPr/>
        </p:nvSpPr>
        <p:spPr bwMode="auto">
          <a:xfrm>
            <a:off x="1066800" y="457200"/>
            <a:ext cx="7881938" cy="376238"/>
          </a:xfrm>
          <a:prstGeom prst="rect">
            <a:avLst/>
          </a:prstGeom>
          <a:noFill/>
          <a:ln w="9525">
            <a:noFill/>
            <a:miter lim="800000"/>
            <a:headEnd/>
            <a:tailEnd/>
          </a:ln>
        </p:spPr>
        <p:txBody>
          <a:bodyPr anchor="ctr"/>
          <a:lstStyle/>
          <a:p>
            <a:pPr eaLnBrk="1" hangingPunct="1"/>
            <a:r>
              <a:rPr lang="fr-FR" sz="3200" b="1">
                <a:solidFill>
                  <a:srgbClr val="000000"/>
                </a:solidFill>
              </a:rPr>
              <a:t>Typologie des sanctions</a:t>
            </a:r>
          </a:p>
        </p:txBody>
      </p:sp>
      <p:pic>
        <p:nvPicPr>
          <p:cNvPr id="21509"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graphicFrame>
        <p:nvGraphicFramePr>
          <p:cNvPr id="441352" name="Group 8"/>
          <p:cNvGraphicFramePr>
            <a:graphicFrameLocks noGrp="1"/>
          </p:cNvGraphicFramePr>
          <p:nvPr/>
        </p:nvGraphicFramePr>
        <p:xfrm>
          <a:off x="1219200" y="1371600"/>
          <a:ext cx="7102475" cy="4489450"/>
        </p:xfrm>
        <a:graphic>
          <a:graphicData uri="http://schemas.openxmlformats.org/drawingml/2006/table">
            <a:tbl>
              <a:tblPr/>
              <a:tblGrid>
                <a:gridCol w="2438400"/>
                <a:gridCol w="1066800"/>
                <a:gridCol w="1168400"/>
                <a:gridCol w="1214438"/>
                <a:gridCol w="1214437"/>
              </a:tblGrid>
              <a:tr h="1016000">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600" b="0" i="0" u="none" strike="noStrike" cap="none" normalizeH="0" baseline="0" smtClean="0">
                          <a:ln>
                            <a:noFill/>
                          </a:ln>
                          <a:solidFill>
                            <a:srgbClr val="FFFFFF"/>
                          </a:solidFill>
                          <a:effectLst/>
                          <a:latin typeface="Arial" charset="0"/>
                          <a:ea typeface="ＭＳ Ｐゴシック" pitchFamily="34" charset="-128"/>
                        </a:rPr>
                        <a:t>Sanction/année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2005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2006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2007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2008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r>
              <a:tr h="1016000">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Mises en demeure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94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101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126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r>
              <a:tr h="1016000">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Avertissements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C5C77"/>
                    </a:solidFill>
                  </a:tcPr>
                </a:tc>
              </a:tr>
              <a:tr h="1441450">
                <a:tc>
                  <a:txBody>
                    <a:bodyPr/>
                    <a:lstStyle/>
                    <a:p>
                      <a:pPr marL="0" marR="0" lvl="0" indent="0" algn="l"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Sanctions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endParaRPr kumimoji="0" lang="en-GB" sz="1400" b="0" i="0" u="none" strike="noStrike" cap="none" normalizeH="0" baseline="0" smtClean="0">
                        <a:ln>
                          <a:noFill/>
                        </a:ln>
                        <a:solidFill>
                          <a:srgbClr val="FFFFFF"/>
                        </a:solidFill>
                        <a:effectLst/>
                        <a:latin typeface="Arial" charset="0"/>
                        <a:ea typeface="ＭＳ Ｐゴシック" pitchFamily="34" charset="-128"/>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000" b="0" i="0" u="none" strike="noStrike" cap="none" normalizeH="0" baseline="0" smtClean="0">
                          <a:ln>
                            <a:noFill/>
                          </a:ln>
                          <a:solidFill>
                            <a:srgbClr val="FFFFFF"/>
                          </a:solidFill>
                          <a:effectLst/>
                          <a:latin typeface="Arial" charset="0"/>
                          <a:ea typeface="ＭＳ Ｐゴシック" pitchFamily="34" charset="-128"/>
                        </a:rPr>
                        <a:t>11 sanctions financières</a:t>
                      </a:r>
                    </a:p>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endParaRPr kumimoji="0" lang="fr-FR" sz="1000" b="0" i="0" u="none" strike="noStrike" cap="none" normalizeH="0" baseline="0" smtClean="0">
                        <a:ln>
                          <a:noFill/>
                        </a:ln>
                        <a:solidFill>
                          <a:srgbClr val="FFFFFF"/>
                        </a:solidFill>
                        <a:effectLst/>
                        <a:latin typeface="Arial" charset="0"/>
                        <a:ea typeface="ＭＳ Ｐゴシック" pitchFamily="34" charset="-128"/>
                      </a:endParaRPr>
                    </a:p>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000" b="0" i="0" u="none" strike="noStrike" cap="none" normalizeH="0" baseline="0" smtClean="0">
                          <a:ln>
                            <a:noFill/>
                          </a:ln>
                          <a:solidFill>
                            <a:srgbClr val="FFFFFF"/>
                          </a:solidFill>
                          <a:effectLst/>
                          <a:latin typeface="Arial" charset="0"/>
                          <a:ea typeface="ＭＳ Ｐゴシック" pitchFamily="34" charset="-128"/>
                        </a:rPr>
                        <a:t>7 injonctions de cesser ou modifier un fichier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7C5C77"/>
                    </a:solidFill>
                  </a:tcPr>
                </a:tc>
                <a:tc>
                  <a:txBody>
                    <a:bodyPr/>
                    <a:lstStyle/>
                    <a:p>
                      <a:pPr marL="0" marR="0" lvl="0" indent="0" algn="ctr" defTabSz="914400" rtl="0" eaLnBrk="0" fontAlgn="base" latinLnBrk="0" hangingPunct="0">
                        <a:lnSpc>
                          <a:spcPct val="100000"/>
                        </a:lnSpc>
                        <a:spcBef>
                          <a:spcPct val="20000"/>
                        </a:spcBef>
                        <a:spcAft>
                          <a:spcPct val="30000"/>
                        </a:spcAft>
                        <a:buClr>
                          <a:schemeClr val="hlink"/>
                        </a:buClr>
                        <a:buSzTx/>
                        <a:buFont typeface="Wingdings" pitchFamily="2" charset="2"/>
                        <a:buNone/>
                        <a:tabLst/>
                      </a:pPr>
                      <a:r>
                        <a:rPr kumimoji="0" lang="fr-FR" sz="1400" b="0" i="0" u="none" strike="noStrike" cap="none" normalizeH="0" baseline="0" smtClean="0">
                          <a:ln>
                            <a:noFill/>
                          </a:ln>
                          <a:solidFill>
                            <a:srgbClr val="FFFFFF"/>
                          </a:solidFill>
                          <a:effectLst/>
                          <a:latin typeface="Arial" charset="0"/>
                          <a:ea typeface="ＭＳ Ｐゴシック" pitchFamily="34" charset="-128"/>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7C5C77"/>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1352"/>
                                        </p:tgtEl>
                                        <p:attrNameLst>
                                          <p:attrName>style.visibility</p:attrName>
                                        </p:attrNameLst>
                                      </p:cBhvr>
                                      <p:to>
                                        <p:strVal val="visible"/>
                                      </p:to>
                                    </p:set>
                                    <p:anim calcmode="lin" valueType="num">
                                      <p:cBhvr additive="base">
                                        <p:cTn id="7" dur="500" fill="hold"/>
                                        <p:tgtEl>
                                          <p:spTgt spid="441352"/>
                                        </p:tgtEl>
                                        <p:attrNameLst>
                                          <p:attrName>ppt_x</p:attrName>
                                        </p:attrNameLst>
                                      </p:cBhvr>
                                      <p:tavLst>
                                        <p:tav tm="0">
                                          <p:val>
                                            <p:strVal val="0-#ppt_w/2"/>
                                          </p:val>
                                        </p:tav>
                                        <p:tav tm="100000">
                                          <p:val>
                                            <p:strVal val="#ppt_x"/>
                                          </p:val>
                                        </p:tav>
                                      </p:tavLst>
                                    </p:anim>
                                    <p:anim calcmode="lin" valueType="num">
                                      <p:cBhvr additive="base">
                                        <p:cTn id="8" dur="500" fill="hold"/>
                                        <p:tgtEl>
                                          <p:spTgt spid="441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txBox="1">
            <a:spLocks noGrp="1" noChangeArrowheads="1"/>
          </p:cNvSpPr>
          <p:nvPr/>
        </p:nvSpPr>
        <p:spPr bwMode="auto">
          <a:xfrm>
            <a:off x="8710613" y="6346825"/>
            <a:ext cx="366712" cy="261938"/>
          </a:xfrm>
          <a:prstGeom prst="rect">
            <a:avLst/>
          </a:prstGeom>
          <a:noFill/>
          <a:ln w="9525">
            <a:noFill/>
            <a:miter lim="800000"/>
            <a:headEnd/>
            <a:tailEnd/>
          </a:ln>
        </p:spPr>
        <p:txBody>
          <a:bodyPr/>
          <a:lstStyle/>
          <a:p>
            <a:pPr algn="ctr" eaLnBrk="1" hangingPunct="1"/>
            <a:fld id="{5DCD6C6B-3E8B-4B74-BE5D-35F56D763688}" type="slidenum">
              <a:rPr lang="fr-FR" sz="1000">
                <a:solidFill>
                  <a:schemeClr val="bg1"/>
                </a:solidFill>
                <a:cs typeface="Arial" charset="0"/>
              </a:rPr>
              <a:pPr algn="ctr" eaLnBrk="1" hangingPunct="1"/>
              <a:t>18</a:t>
            </a:fld>
            <a:endParaRPr lang="fr-FR" sz="1000">
              <a:solidFill>
                <a:schemeClr val="bg1"/>
              </a:solidFill>
              <a:cs typeface="Arial" charset="0"/>
            </a:endParaRPr>
          </a:p>
        </p:txBody>
      </p:sp>
      <p:sp>
        <p:nvSpPr>
          <p:cNvPr id="2253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sp>
        <p:nvSpPr>
          <p:cNvPr id="22532" name="Rectangle 13"/>
          <p:cNvSpPr>
            <a:spLocks noChangeArrowheads="1"/>
          </p:cNvSpPr>
          <p:nvPr/>
        </p:nvSpPr>
        <p:spPr bwMode="auto">
          <a:xfrm>
            <a:off x="1066800" y="381000"/>
            <a:ext cx="7881938" cy="452438"/>
          </a:xfrm>
          <a:prstGeom prst="rect">
            <a:avLst/>
          </a:prstGeom>
          <a:noFill/>
          <a:ln w="9525">
            <a:noFill/>
            <a:miter lim="800000"/>
            <a:headEnd/>
            <a:tailEnd/>
          </a:ln>
        </p:spPr>
        <p:txBody>
          <a:bodyPr anchor="ctr"/>
          <a:lstStyle/>
          <a:p>
            <a:pPr eaLnBrk="1" hangingPunct="1"/>
            <a:r>
              <a:rPr lang="fr-FR" sz="3200" b="1">
                <a:solidFill>
                  <a:srgbClr val="000000"/>
                </a:solidFill>
              </a:rPr>
              <a:t>Les voies de recours</a:t>
            </a:r>
          </a:p>
        </p:txBody>
      </p:sp>
      <p:sp>
        <p:nvSpPr>
          <p:cNvPr id="443399" name="Rectangle 7"/>
          <p:cNvSpPr>
            <a:spLocks noChangeArrowheads="1"/>
          </p:cNvSpPr>
          <p:nvPr/>
        </p:nvSpPr>
        <p:spPr bwMode="auto">
          <a:xfrm>
            <a:off x="1295400" y="1295400"/>
            <a:ext cx="7239000" cy="476726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buSzPct val="90000"/>
              <a:buFont typeface="Wingdings" pitchFamily="2" charset="2"/>
              <a:buChar char="§"/>
              <a:defRPr/>
            </a:pPr>
            <a:r>
              <a:rPr lang="fr-FR" sz="2600" b="1"/>
              <a:t>Recours devant le Conseil d’État des décisions de la Cnil</a:t>
            </a:r>
          </a:p>
          <a:p>
            <a:pPr lvl="2" eaLnBrk="1" hangingPunct="1">
              <a:spcBef>
                <a:spcPct val="50000"/>
              </a:spcBef>
              <a:buSzPct val="90000"/>
              <a:buFont typeface="Wingdings" pitchFamily="2" charset="2"/>
              <a:buChar char="§"/>
              <a:defRPr/>
            </a:pPr>
            <a:r>
              <a:rPr lang="fr-FR" sz="2400"/>
              <a:t>Mesure faisant grief</a:t>
            </a:r>
          </a:p>
          <a:p>
            <a:pPr lvl="2" eaLnBrk="1" hangingPunct="1">
              <a:spcBef>
                <a:spcPct val="50000"/>
              </a:spcBef>
              <a:buSzPct val="90000"/>
              <a:buFont typeface="Wingdings" pitchFamily="2" charset="2"/>
              <a:buChar char="§"/>
              <a:defRPr/>
            </a:pPr>
            <a:r>
              <a:rPr lang="fr-FR" sz="2400"/>
              <a:t>Refus de récépissé ou récépissé avec réserves</a:t>
            </a:r>
          </a:p>
          <a:p>
            <a:pPr lvl="2" eaLnBrk="1" hangingPunct="1">
              <a:spcBef>
                <a:spcPct val="50000"/>
              </a:spcBef>
              <a:buSzPct val="90000"/>
              <a:buFont typeface="Wingdings" pitchFamily="2" charset="2"/>
              <a:buChar char="§"/>
              <a:defRPr/>
            </a:pPr>
            <a:r>
              <a:rPr lang="fr-FR" sz="2400"/>
              <a:t>Sanctions administratives</a:t>
            </a:r>
          </a:p>
          <a:p>
            <a:pPr lvl="2" eaLnBrk="1" hangingPunct="1">
              <a:spcBef>
                <a:spcPct val="50000"/>
              </a:spcBef>
              <a:buSzPct val="90000"/>
              <a:buFont typeface="Wingdings" pitchFamily="2" charset="2"/>
              <a:buChar char="§"/>
              <a:defRPr/>
            </a:pPr>
            <a:r>
              <a:rPr lang="fr-FR" sz="2400"/>
              <a:t>3 décisions de sanction prononcées fin 2006 ont fait l’objet d’un recours devant le Conseil d’État</a:t>
            </a:r>
          </a:p>
          <a:p>
            <a:pPr eaLnBrk="1" hangingPunct="1">
              <a:spcBef>
                <a:spcPct val="50000"/>
              </a:spcBef>
              <a:buSzPct val="90000"/>
              <a:buFont typeface="Wingdings" pitchFamily="2" charset="2"/>
              <a:buChar char="§"/>
              <a:defRPr/>
            </a:pPr>
            <a:r>
              <a:rPr lang="fr-FR" sz="2600" b="1"/>
              <a:t>Jurisprudence du Conseil constitutionnel</a:t>
            </a:r>
          </a:p>
        </p:txBody>
      </p:sp>
      <p:pic>
        <p:nvPicPr>
          <p:cNvPr id="22534"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033463" y="404813"/>
            <a:ext cx="7729537" cy="452437"/>
          </a:xfrm>
        </p:spPr>
        <p:txBody>
          <a:bodyPr/>
          <a:lstStyle/>
          <a:p>
            <a:pPr eaLnBrk="1" hangingPunct="1"/>
            <a:r>
              <a:rPr lang="en-US" sz="3200" smtClean="0"/>
              <a:t>Part 1 Stop-and-think</a:t>
            </a:r>
          </a:p>
        </p:txBody>
      </p:sp>
      <p:pic>
        <p:nvPicPr>
          <p:cNvPr id="23555"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pic>
        <p:nvPicPr>
          <p:cNvPr id="729094" name="Picture 6"/>
          <p:cNvPicPr>
            <a:picLocks noChangeAspect="1" noChangeArrowheads="1"/>
          </p:cNvPicPr>
          <p:nvPr/>
        </p:nvPicPr>
        <p:blipFill>
          <a:blip r:embed="rId5" cstate="print"/>
          <a:srcRect/>
          <a:stretch>
            <a:fillRect/>
          </a:stretch>
        </p:blipFill>
        <p:spPr bwMode="auto">
          <a:xfrm>
            <a:off x="2913063" y="2365375"/>
            <a:ext cx="3603625" cy="3255963"/>
          </a:xfrm>
          <a:prstGeom prst="rect">
            <a:avLst/>
          </a:prstGeom>
          <a:noFill/>
          <a:ln w="12700">
            <a:noFill/>
            <a:miter lim="800000"/>
            <a:headEnd type="none" w="sm" len="sm"/>
            <a:tailEnd type="none" w="sm" len="sm"/>
          </a:ln>
        </p:spPr>
      </p:pic>
      <p:sp>
        <p:nvSpPr>
          <p:cNvPr id="23557"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2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8"/>
          <p:cNvSpPr>
            <a:spLocks noGrp="1" noChangeArrowheads="1"/>
          </p:cNvSpPr>
          <p:nvPr>
            <p:ph type="title" idx="4294967295"/>
          </p:nvPr>
        </p:nvSpPr>
        <p:spPr>
          <a:xfrm>
            <a:off x="1033463" y="404813"/>
            <a:ext cx="7729537" cy="452437"/>
          </a:xfrm>
        </p:spPr>
        <p:txBody>
          <a:bodyPr/>
          <a:lstStyle/>
          <a:p>
            <a:pPr eaLnBrk="1" hangingPunct="1"/>
            <a:r>
              <a:rPr lang="fr-FR" sz="3200" smtClean="0"/>
              <a:t>Objectifs du cours</a:t>
            </a:r>
          </a:p>
        </p:txBody>
      </p:sp>
      <p:sp>
        <p:nvSpPr>
          <p:cNvPr id="7171" name="Rectangle 10"/>
          <p:cNvSpPr>
            <a:spLocks noGrp="1" noChangeArrowheads="1"/>
          </p:cNvSpPr>
          <p:nvPr>
            <p:ph type="body" sz="half" idx="4294967295"/>
          </p:nvPr>
        </p:nvSpPr>
        <p:spPr>
          <a:xfrm>
            <a:off x="3929063" y="1676400"/>
            <a:ext cx="4833937" cy="4648200"/>
          </a:xfrm>
        </p:spPr>
        <p:txBody>
          <a:bodyPr/>
          <a:lstStyle/>
          <a:p>
            <a:pPr eaLnBrk="1" hangingPunct="1"/>
            <a:r>
              <a:rPr lang="fr-FR" sz="2000" smtClean="0"/>
              <a:t>Connaître l’encadrement juridictionnel (plaintes, contrôles, sanctions) du contentieux propre à la Cnil</a:t>
            </a:r>
          </a:p>
          <a:p>
            <a:pPr eaLnBrk="1" hangingPunct="1">
              <a:buFont typeface="Wingdings" pitchFamily="2" charset="2"/>
              <a:buNone/>
            </a:pPr>
            <a:endParaRPr lang="fr-FR" sz="2000" smtClean="0"/>
          </a:p>
          <a:p>
            <a:pPr eaLnBrk="1" hangingPunct="1"/>
            <a:r>
              <a:rPr lang="fr-FR" sz="2000" smtClean="0"/>
              <a:t>Connaître la réglementation applicable aux données nominatives du secteur public, du secteur banque-assurance et marketing</a:t>
            </a:r>
          </a:p>
          <a:p>
            <a:pPr eaLnBrk="1" hangingPunct="1"/>
            <a:endParaRPr lang="fr-FR" sz="2000" smtClean="0"/>
          </a:p>
          <a:p>
            <a:pPr eaLnBrk="1" hangingPunct="1"/>
            <a:endParaRPr lang="fr-FR" sz="2000" smtClean="0"/>
          </a:p>
        </p:txBody>
      </p:sp>
      <p:sp>
        <p:nvSpPr>
          <p:cNvPr id="7172" name="Text Box 7"/>
          <p:cNvSpPr txBox="1">
            <a:spLocks noChangeArrowheads="1"/>
          </p:cNvSpPr>
          <p:nvPr/>
        </p:nvSpPr>
        <p:spPr bwMode="auto">
          <a:xfrm>
            <a:off x="1042988" y="10668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Au  </a:t>
            </a:r>
            <a:r>
              <a:rPr lang="fr-FR" sz="2200"/>
              <a:t>terme de ce cours, vous serez en mesure de : </a:t>
            </a:r>
          </a:p>
        </p:txBody>
      </p:sp>
      <p:sp>
        <p:nvSpPr>
          <p:cNvPr id="7173"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a:solidFill>
                  <a:srgbClr val="000000"/>
                </a:solidFill>
              </a:rPr>
              <a:t>Protection des </a:t>
            </a:r>
            <a:r>
              <a:rPr lang="en-US" b="1" dirty="0" err="1">
                <a:solidFill>
                  <a:srgbClr val="000000"/>
                </a:solidFill>
              </a:rPr>
              <a:t>données</a:t>
            </a:r>
            <a:r>
              <a:rPr lang="en-US" b="1" dirty="0">
                <a:solidFill>
                  <a:srgbClr val="000000"/>
                </a:solidFill>
              </a:rPr>
              <a:t> </a:t>
            </a:r>
            <a:r>
              <a:rPr lang="en-US" b="1" dirty="0" err="1">
                <a:solidFill>
                  <a:srgbClr val="000000"/>
                </a:solidFill>
              </a:rPr>
              <a:t>personnelles</a:t>
            </a:r>
            <a:r>
              <a:rPr lang="en-US" b="1" dirty="0">
                <a:solidFill>
                  <a:srgbClr val="000000"/>
                </a:solidFill>
              </a:rPr>
              <a:t> </a:t>
            </a:r>
            <a:r>
              <a:rPr lang="en-US" b="1" dirty="0" err="1">
                <a:solidFill>
                  <a:srgbClr val="000000"/>
                </a:solidFill>
              </a:rPr>
              <a:t>dans</a:t>
            </a:r>
            <a:r>
              <a:rPr lang="en-US" b="1" dirty="0">
                <a:solidFill>
                  <a:srgbClr val="000000"/>
                </a:solidFill>
              </a:rPr>
              <a:t> le monde:  module3</a:t>
            </a:r>
          </a:p>
        </p:txBody>
      </p:sp>
      <p:pic>
        <p:nvPicPr>
          <p:cNvPr id="7174" name="Picture 1032"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0"/>
          <p:cNvSpPr>
            <a:spLocks noGrp="1" noChangeArrowheads="1"/>
          </p:cNvSpPr>
          <p:nvPr>
            <p:ph type="ctrTitle"/>
          </p:nvPr>
        </p:nvSpPr>
        <p:spPr>
          <a:xfrm>
            <a:off x="2514600" y="1600200"/>
            <a:ext cx="5943600" cy="2286000"/>
          </a:xfrm>
        </p:spPr>
        <p:txBody>
          <a:bodyPr/>
          <a:lstStyle/>
          <a:p>
            <a:pPr eaLnBrk="1" hangingPunct="1"/>
            <a:r>
              <a:rPr lang="fr-FR" smtClean="0"/>
              <a:t>Partie 2</a:t>
            </a:r>
            <a:br>
              <a:rPr lang="fr-FR" smtClean="0"/>
            </a:br>
            <a:r>
              <a:rPr lang="fr-FR" smtClean="0"/>
              <a:t>Le référentiel sectoriel informatique et libertés</a:t>
            </a:r>
          </a:p>
        </p:txBody>
      </p:sp>
      <p:pic>
        <p:nvPicPr>
          <p:cNvPr id="24579"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24580" name="Text Box 78"/>
          <p:cNvSpPr txBox="1">
            <a:spLocks noChangeArrowheads="1"/>
          </p:cNvSpPr>
          <p:nvPr/>
        </p:nvSpPr>
        <p:spPr bwMode="auto">
          <a:xfrm>
            <a:off x="971550" y="22860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pic>
        <p:nvPicPr>
          <p:cNvPr id="24581" name="Picture 6"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ChangeArrowheads="1"/>
          </p:cNvSpPr>
          <p:nvPr>
            <p:ph type="title" idx="4294967295"/>
          </p:nvPr>
        </p:nvSpPr>
        <p:spPr>
          <a:xfrm>
            <a:off x="1033463" y="404813"/>
            <a:ext cx="7805737" cy="452437"/>
          </a:xfrm>
        </p:spPr>
        <p:txBody>
          <a:bodyPr/>
          <a:lstStyle/>
          <a:p>
            <a:pPr eaLnBrk="1" hangingPunct="1"/>
            <a:r>
              <a:rPr lang="fr-FR" sz="2600" smtClean="0"/>
              <a:t>Le référentiel sectoriel informatique et libertés</a:t>
            </a:r>
          </a:p>
        </p:txBody>
      </p:sp>
      <p:pic>
        <p:nvPicPr>
          <p:cNvPr id="25603" name="Picture 26"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3108" name="AutoShape 4"/>
          <p:cNvSpPr>
            <a:spLocks noChangeArrowheads="1"/>
          </p:cNvSpPr>
          <p:nvPr/>
        </p:nvSpPr>
        <p:spPr bwMode="auto">
          <a:xfrm>
            <a:off x="990600" y="1541463"/>
            <a:ext cx="3886200" cy="4391025"/>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spAutoFit/>
          </a:bodyPr>
          <a:lstStyle/>
          <a:p>
            <a:pPr marL="457200" indent="-457200" eaLnBrk="1" hangingPunct="1">
              <a:spcBef>
                <a:spcPct val="40000"/>
              </a:spcBef>
              <a:buSzPct val="90000"/>
            </a:pPr>
            <a:endParaRPr lang="fr-FR" sz="2800">
              <a:solidFill>
                <a:srgbClr val="004C99"/>
              </a:solidFill>
              <a:cs typeface="Arial" charset="0"/>
            </a:endParaRPr>
          </a:p>
          <a:p>
            <a:pPr marL="457200" indent="-457200" eaLnBrk="1" hangingPunct="1">
              <a:spcBef>
                <a:spcPct val="40000"/>
              </a:spcBef>
              <a:buSzPct val="90000"/>
              <a:buFontTx/>
              <a:buChar char="•"/>
            </a:pPr>
            <a:r>
              <a:rPr lang="fr-FR" sz="2800">
                <a:solidFill>
                  <a:srgbClr val="004C99"/>
                </a:solidFill>
                <a:cs typeface="Arial" charset="0"/>
              </a:rPr>
              <a:t>Les SI du secteur public</a:t>
            </a:r>
          </a:p>
          <a:p>
            <a:pPr marL="457200" indent="-457200" eaLnBrk="1" hangingPunct="1">
              <a:spcBef>
                <a:spcPct val="40000"/>
              </a:spcBef>
              <a:buSzPct val="90000"/>
              <a:buFontTx/>
              <a:buChar char="•"/>
            </a:pPr>
            <a:r>
              <a:rPr lang="fr-FR" sz="2800">
                <a:solidFill>
                  <a:srgbClr val="004C99"/>
                </a:solidFill>
                <a:cs typeface="Arial" charset="0"/>
              </a:rPr>
              <a:t>Les SI du secteur banque-assurance</a:t>
            </a:r>
          </a:p>
          <a:p>
            <a:pPr marL="457200" indent="-457200" eaLnBrk="1" hangingPunct="1">
              <a:spcBef>
                <a:spcPct val="40000"/>
              </a:spcBef>
              <a:buSzPct val="90000"/>
              <a:buFontTx/>
              <a:buChar char="•"/>
            </a:pPr>
            <a:r>
              <a:rPr lang="fr-FR" sz="2800">
                <a:solidFill>
                  <a:srgbClr val="004C99"/>
                </a:solidFill>
                <a:cs typeface="Arial" charset="0"/>
              </a:rPr>
              <a:t>Les SI du secteur marketing</a:t>
            </a:r>
          </a:p>
          <a:p>
            <a:pPr marL="457200" indent="-457200" eaLnBrk="1" hangingPunct="1">
              <a:spcBef>
                <a:spcPct val="40000"/>
              </a:spcBef>
              <a:buSzPct val="90000"/>
            </a:pPr>
            <a:endParaRPr lang="fr-FR" sz="2800">
              <a:solidFill>
                <a:srgbClr val="004C99"/>
              </a:solidFill>
              <a:cs typeface="Arial" charset="0"/>
            </a:endParaRPr>
          </a:p>
        </p:txBody>
      </p:sp>
      <p:pic>
        <p:nvPicPr>
          <p:cNvPr id="25605" name="Picture 4" descr="MPj04265280000[1]"/>
          <p:cNvPicPr>
            <a:picLocks noChangeAspect="1" noChangeArrowheads="1"/>
          </p:cNvPicPr>
          <p:nvPr/>
        </p:nvPicPr>
        <p:blipFill>
          <a:blip r:embed="rId5" cstate="print"/>
          <a:srcRect/>
          <a:stretch>
            <a:fillRect/>
          </a:stretch>
        </p:blipFill>
        <p:spPr bwMode="auto">
          <a:xfrm>
            <a:off x="5026025" y="1468438"/>
            <a:ext cx="3660775" cy="4384675"/>
          </a:xfrm>
          <a:prstGeom prst="rect">
            <a:avLst/>
          </a:prstGeom>
          <a:noFill/>
          <a:ln w="9525">
            <a:noFill/>
            <a:miter lim="800000"/>
            <a:headEnd/>
            <a:tailEnd/>
          </a:ln>
        </p:spPr>
      </p:pic>
      <p:sp>
        <p:nvSpPr>
          <p:cNvPr id="25606"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a:spLocks noChangeArrowheads="1"/>
          </p:cNvSpPr>
          <p:nvPr/>
        </p:nvSpPr>
        <p:spPr bwMode="auto">
          <a:xfrm>
            <a:off x="1033463" y="404813"/>
            <a:ext cx="7805737" cy="452437"/>
          </a:xfrm>
          <a:prstGeom prst="rect">
            <a:avLst/>
          </a:prstGeom>
          <a:noFill/>
          <a:ln w="9525">
            <a:noFill/>
            <a:miter lim="800000"/>
            <a:headEnd/>
            <a:tailEnd/>
          </a:ln>
        </p:spPr>
        <p:txBody>
          <a:bodyPr anchor="ctr"/>
          <a:lstStyle/>
          <a:p>
            <a:pPr eaLnBrk="1" hangingPunct="1"/>
            <a:r>
              <a:rPr lang="fr-FR" sz="2600" b="1">
                <a:solidFill>
                  <a:srgbClr val="000000"/>
                </a:solidFill>
              </a:rPr>
              <a:t>Le référentiel sectoriel informatique et libertés</a:t>
            </a:r>
          </a:p>
        </p:txBody>
      </p:sp>
      <p:sp>
        <p:nvSpPr>
          <p:cNvPr id="303108" name="AutoShape 4"/>
          <p:cNvSpPr>
            <a:spLocks noChangeArrowheads="1"/>
          </p:cNvSpPr>
          <p:nvPr/>
        </p:nvSpPr>
        <p:spPr bwMode="auto">
          <a:xfrm>
            <a:off x="3810000" y="1371600"/>
            <a:ext cx="5029200" cy="4953000"/>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lstStyle/>
          <a:p>
            <a:pPr marL="457200" indent="-457200" eaLnBrk="1" hangingPunct="1">
              <a:spcBef>
                <a:spcPct val="50000"/>
              </a:spcBef>
              <a:buSzPct val="90000"/>
              <a:buFontTx/>
              <a:buAutoNum type="arabicPeriod"/>
            </a:pPr>
            <a:r>
              <a:rPr lang="fr-FR" sz="2800">
                <a:solidFill>
                  <a:srgbClr val="004C99"/>
                </a:solidFill>
                <a:cs typeface="Arial" charset="0"/>
              </a:rPr>
              <a:t>L’Etat</a:t>
            </a:r>
          </a:p>
          <a:p>
            <a:pPr marL="457200" indent="-457200" eaLnBrk="1" hangingPunct="1">
              <a:spcBef>
                <a:spcPct val="50000"/>
              </a:spcBef>
              <a:buSzPct val="90000"/>
              <a:buFontTx/>
              <a:buAutoNum type="arabicPeriod"/>
            </a:pPr>
            <a:r>
              <a:rPr lang="fr-FR" sz="2800">
                <a:solidFill>
                  <a:srgbClr val="004C99"/>
                </a:solidFill>
                <a:cs typeface="Arial" charset="0"/>
              </a:rPr>
              <a:t>La défense nationale</a:t>
            </a:r>
          </a:p>
          <a:p>
            <a:pPr marL="457200" indent="-457200" eaLnBrk="1" hangingPunct="1">
              <a:spcBef>
                <a:spcPct val="50000"/>
              </a:spcBef>
              <a:buSzPct val="90000"/>
              <a:buFontTx/>
              <a:buAutoNum type="arabicPeriod"/>
            </a:pPr>
            <a:r>
              <a:rPr lang="fr-FR" sz="2800">
                <a:solidFill>
                  <a:srgbClr val="004C99"/>
                </a:solidFill>
                <a:cs typeface="Arial" charset="0"/>
              </a:rPr>
              <a:t>La justice</a:t>
            </a:r>
          </a:p>
          <a:p>
            <a:pPr marL="457200" indent="-457200" eaLnBrk="1" hangingPunct="1">
              <a:spcBef>
                <a:spcPct val="50000"/>
              </a:spcBef>
              <a:buSzPct val="90000"/>
              <a:buFontTx/>
              <a:buAutoNum type="arabicPeriod"/>
            </a:pPr>
            <a:r>
              <a:rPr lang="fr-FR" sz="2800">
                <a:solidFill>
                  <a:srgbClr val="004C99"/>
                </a:solidFill>
                <a:cs typeface="Arial" charset="0"/>
              </a:rPr>
              <a:t>La police, la gendarmerie et la douane</a:t>
            </a:r>
          </a:p>
          <a:p>
            <a:pPr marL="457200" indent="-457200" eaLnBrk="1" hangingPunct="1">
              <a:spcBef>
                <a:spcPct val="50000"/>
              </a:spcBef>
              <a:buSzPct val="90000"/>
              <a:buFontTx/>
              <a:buAutoNum type="arabicPeriod"/>
            </a:pPr>
            <a:r>
              <a:rPr lang="fr-FR" sz="2800">
                <a:solidFill>
                  <a:srgbClr val="004C99"/>
                </a:solidFill>
                <a:cs typeface="Arial" charset="0"/>
              </a:rPr>
              <a:t>Organismes privés à mission de service public</a:t>
            </a:r>
          </a:p>
          <a:p>
            <a:pPr marL="457200" indent="-457200" eaLnBrk="1" hangingPunct="1">
              <a:spcBef>
                <a:spcPct val="50000"/>
              </a:spcBef>
              <a:buSzPct val="90000"/>
              <a:buFontTx/>
              <a:buAutoNum type="arabicPeriod"/>
            </a:pPr>
            <a:r>
              <a:rPr lang="fr-FR" sz="2800">
                <a:solidFill>
                  <a:srgbClr val="004C99"/>
                </a:solidFill>
                <a:cs typeface="Arial" charset="0"/>
              </a:rPr>
              <a:t>Collectivités territoriales</a:t>
            </a:r>
          </a:p>
        </p:txBody>
      </p:sp>
      <p:sp>
        <p:nvSpPr>
          <p:cNvPr id="26628"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pic>
        <p:nvPicPr>
          <p:cNvPr id="2662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651"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Les systèmes d’information de l’Etat</a:t>
            </a:r>
          </a:p>
        </p:txBody>
      </p:sp>
      <p:sp>
        <p:nvSpPr>
          <p:cNvPr id="27652"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grpSp>
        <p:nvGrpSpPr>
          <p:cNvPr id="27653" name="Group 11"/>
          <p:cNvGrpSpPr>
            <a:grpSpLocks/>
          </p:cNvGrpSpPr>
          <p:nvPr/>
        </p:nvGrpSpPr>
        <p:grpSpPr bwMode="auto">
          <a:xfrm>
            <a:off x="5029200" y="1524000"/>
            <a:ext cx="3581400" cy="4267200"/>
            <a:chOff x="3458" y="1242"/>
            <a:chExt cx="1644" cy="1900"/>
          </a:xfrm>
        </p:grpSpPr>
        <p:pic>
          <p:nvPicPr>
            <p:cNvPr id="27655" name="Picture 12" descr="http://tbn3.google.com/images?q=tbn:UPUX5JScNXPn_M:http://www.cnpd.lu/pictures/photos/temp/paystiers1.jpg">
              <a:hlinkClick r:id="rId5"/>
            </p:cNvPr>
            <p:cNvPicPr>
              <a:picLocks noChangeAspect="1" noChangeArrowheads="1"/>
            </p:cNvPicPr>
            <p:nvPr/>
          </p:nvPicPr>
          <p:blipFill>
            <a:blip r:embed="rId6" cstate="print"/>
            <a:srcRect/>
            <a:stretch>
              <a:fillRect/>
            </a:stretch>
          </p:blipFill>
          <p:spPr bwMode="auto">
            <a:xfrm>
              <a:off x="3458" y="1242"/>
              <a:ext cx="1644" cy="1900"/>
            </a:xfrm>
            <a:prstGeom prst="rect">
              <a:avLst/>
            </a:prstGeom>
            <a:noFill/>
            <a:ln w="9525">
              <a:noFill/>
              <a:miter lim="800000"/>
              <a:headEnd/>
              <a:tailEnd/>
            </a:ln>
          </p:spPr>
        </p:pic>
        <p:sp>
          <p:nvSpPr>
            <p:cNvPr id="341005" name="Rectangle 13"/>
            <p:cNvSpPr>
              <a:spLocks noChangeArrowheads="1"/>
            </p:cNvSpPr>
            <p:nvPr/>
          </p:nvSpPr>
          <p:spPr bwMode="auto">
            <a:xfrm>
              <a:off x="4624" y="2968"/>
              <a:ext cx="320" cy="104"/>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lstStyle/>
            <a:p>
              <a:pPr algn="ctr" eaLnBrk="1" hangingPunct="1">
                <a:defRPr/>
              </a:pPr>
              <a:r>
                <a:rPr lang="fr-FR">
                  <a:cs typeface="Arial" charset="0"/>
                </a:rPr>
                <a:t>C n p d</a:t>
              </a:r>
            </a:p>
          </p:txBody>
        </p:sp>
      </p:grpSp>
      <p:sp>
        <p:nvSpPr>
          <p:cNvPr id="303108" name="AutoShape 4"/>
          <p:cNvSpPr>
            <a:spLocks noChangeArrowheads="1"/>
          </p:cNvSpPr>
          <p:nvPr/>
        </p:nvSpPr>
        <p:spPr bwMode="auto">
          <a:xfrm>
            <a:off x="990600" y="1371600"/>
            <a:ext cx="3886200" cy="4646613"/>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spAutoFit/>
          </a:bodyPr>
          <a:lstStyle/>
          <a:p>
            <a:pPr marL="457200" indent="-457200" eaLnBrk="1" hangingPunct="1">
              <a:spcBef>
                <a:spcPct val="40000"/>
              </a:spcBef>
              <a:buSzPct val="90000"/>
            </a:pPr>
            <a:endParaRPr lang="fr-FR" sz="2800">
              <a:solidFill>
                <a:srgbClr val="004C99"/>
              </a:solidFill>
              <a:cs typeface="Arial" charset="0"/>
            </a:endParaRPr>
          </a:p>
          <a:p>
            <a:pPr marL="457200" indent="-457200" eaLnBrk="1" hangingPunct="1">
              <a:spcBef>
                <a:spcPct val="40000"/>
              </a:spcBef>
              <a:buSzPct val="90000"/>
              <a:buFontTx/>
              <a:buChar char="•"/>
            </a:pPr>
            <a:r>
              <a:rPr lang="fr-FR" sz="2800">
                <a:solidFill>
                  <a:srgbClr val="004C99"/>
                </a:solidFill>
                <a:cs typeface="Arial" charset="0"/>
              </a:rPr>
              <a:t>Régime particulier d’autorisation (art. 26, 27)</a:t>
            </a:r>
          </a:p>
          <a:p>
            <a:pPr marL="457200" indent="-457200" eaLnBrk="1" hangingPunct="1">
              <a:spcBef>
                <a:spcPct val="40000"/>
              </a:spcBef>
              <a:buSzPct val="90000"/>
              <a:buFontTx/>
              <a:buChar char="•"/>
            </a:pPr>
            <a:r>
              <a:rPr lang="fr-FR" sz="2800">
                <a:solidFill>
                  <a:srgbClr val="004C99"/>
                </a:solidFill>
                <a:cs typeface="Arial" charset="0"/>
              </a:rPr>
              <a:t>Régime général des autorisations et des déclarations (art. 25)</a:t>
            </a:r>
          </a:p>
          <a:p>
            <a:pPr marL="457200" indent="-457200" eaLnBrk="1" hangingPunct="1">
              <a:spcBef>
                <a:spcPct val="40000"/>
              </a:spcBef>
              <a:buSzPct val="90000"/>
            </a:pPr>
            <a:endParaRPr lang="fr-FR" sz="2800">
              <a:solidFill>
                <a:srgbClr val="004C99"/>
              </a:solidFill>
              <a:cs typeface="Arial" charset="0"/>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675"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Un droit spécifique au secteur public</a:t>
            </a:r>
          </a:p>
        </p:txBody>
      </p:sp>
      <p:sp>
        <p:nvSpPr>
          <p:cNvPr id="503812" name="Rectangle 4"/>
          <p:cNvSpPr>
            <a:spLocks noChangeArrowheads="1"/>
          </p:cNvSpPr>
          <p:nvPr/>
        </p:nvSpPr>
        <p:spPr bwMode="auto">
          <a:xfrm>
            <a:off x="838200" y="1600200"/>
            <a:ext cx="8034338"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Les acteurs publics sont « évidemment » soumis à la loi Informatique et libertés</a:t>
            </a:r>
          </a:p>
          <a:p>
            <a:pPr marL="342900" indent="-342900">
              <a:lnSpc>
                <a:spcPct val="90000"/>
              </a:lnSpc>
              <a:spcBef>
                <a:spcPct val="20000"/>
              </a:spcBef>
              <a:spcAft>
                <a:spcPct val="30000"/>
              </a:spcAft>
              <a:buClr>
                <a:schemeClr val="hlink"/>
              </a:buClr>
              <a:buFont typeface="Wingdings" pitchFamily="2" charset="2"/>
              <a:buChar char="n"/>
            </a:pPr>
            <a:r>
              <a:rPr lang="fr-FR" sz="2800"/>
              <a:t>Il existe :</a:t>
            </a:r>
          </a:p>
          <a:p>
            <a:pPr marL="742950" lvl="1" indent="-285750">
              <a:lnSpc>
                <a:spcPct val="90000"/>
              </a:lnSpc>
              <a:spcBef>
                <a:spcPct val="20000"/>
              </a:spcBef>
              <a:spcAft>
                <a:spcPct val="30000"/>
              </a:spcAft>
              <a:buClr>
                <a:schemeClr val="bg2"/>
              </a:buClr>
              <a:buFont typeface="Wingdings" pitchFamily="2" charset="2"/>
              <a:buChar char="n"/>
            </a:pPr>
            <a:r>
              <a:rPr lang="fr-FR" sz="2200"/>
              <a:t>des dispositions spécifiques</a:t>
            </a:r>
          </a:p>
          <a:p>
            <a:pPr marL="742950" lvl="1" indent="-285750">
              <a:lnSpc>
                <a:spcPct val="90000"/>
              </a:lnSpc>
              <a:spcBef>
                <a:spcPct val="20000"/>
              </a:spcBef>
              <a:spcAft>
                <a:spcPct val="30000"/>
              </a:spcAft>
              <a:buClr>
                <a:schemeClr val="bg2"/>
              </a:buClr>
              <a:buFont typeface="Wingdings" pitchFamily="2" charset="2"/>
              <a:buChar char="n"/>
            </a:pPr>
            <a:r>
              <a:rPr lang="fr-FR" sz="2200"/>
              <a:t>des textes spécifiques pris par la Cnil</a:t>
            </a:r>
            <a:r>
              <a:rPr lang="fr-FR" sz="2800"/>
              <a:t> </a:t>
            </a:r>
          </a:p>
          <a:p>
            <a:pPr marL="742950" lvl="1" indent="-285750">
              <a:lnSpc>
                <a:spcPct val="90000"/>
              </a:lnSpc>
              <a:spcBef>
                <a:spcPct val="20000"/>
              </a:spcBef>
              <a:spcAft>
                <a:spcPct val="30000"/>
              </a:spcAft>
              <a:buClr>
                <a:schemeClr val="bg2"/>
              </a:buClr>
              <a:buFont typeface="Wingdings" pitchFamily="2" charset="2"/>
              <a:buChar char="n"/>
            </a:pPr>
            <a:r>
              <a:rPr lang="fr-FR" sz="2200"/>
              <a:t>des questions spécifiques</a:t>
            </a:r>
          </a:p>
          <a:p>
            <a:pPr marL="742950" lvl="1" indent="-285750">
              <a:lnSpc>
                <a:spcPct val="90000"/>
              </a:lnSpc>
              <a:spcBef>
                <a:spcPct val="20000"/>
              </a:spcBef>
              <a:spcAft>
                <a:spcPct val="30000"/>
              </a:spcAft>
              <a:buClr>
                <a:schemeClr val="bg2"/>
              </a:buClr>
              <a:buFont typeface="Wingdings" pitchFamily="2" charset="2"/>
              <a:buChar char="n"/>
            </a:pPr>
            <a:r>
              <a:rPr lang="fr-FR" sz="2200"/>
              <a:t>des projets spécifiques</a:t>
            </a:r>
          </a:p>
        </p:txBody>
      </p:sp>
      <p:sp>
        <p:nvSpPr>
          <p:cNvPr id="28677"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3812">
                                            <p:txEl>
                                              <p:pRg st="0" end="0"/>
                                            </p:txEl>
                                          </p:spTgt>
                                        </p:tgtEl>
                                        <p:attrNameLst>
                                          <p:attrName>style.visibility</p:attrName>
                                        </p:attrNameLst>
                                      </p:cBhvr>
                                      <p:to>
                                        <p:strVal val="visible"/>
                                      </p:to>
                                    </p:set>
                                    <p:anim calcmode="lin" valueType="num">
                                      <p:cBhvr additive="base">
                                        <p:cTn id="7" dur="500" fill="hold"/>
                                        <p:tgtEl>
                                          <p:spTgt spid="5038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38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3812">
                                            <p:txEl>
                                              <p:pRg st="1" end="1"/>
                                            </p:txEl>
                                          </p:spTgt>
                                        </p:tgtEl>
                                        <p:attrNameLst>
                                          <p:attrName>style.visibility</p:attrName>
                                        </p:attrNameLst>
                                      </p:cBhvr>
                                      <p:to>
                                        <p:strVal val="visible"/>
                                      </p:to>
                                    </p:set>
                                    <p:anim calcmode="lin" valueType="num">
                                      <p:cBhvr additive="base">
                                        <p:cTn id="13" dur="500" fill="hold"/>
                                        <p:tgtEl>
                                          <p:spTgt spid="50381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381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03812">
                                            <p:txEl>
                                              <p:pRg st="2" end="2"/>
                                            </p:txEl>
                                          </p:spTgt>
                                        </p:tgtEl>
                                        <p:attrNameLst>
                                          <p:attrName>style.visibility</p:attrName>
                                        </p:attrNameLst>
                                      </p:cBhvr>
                                      <p:to>
                                        <p:strVal val="visible"/>
                                      </p:to>
                                    </p:set>
                                    <p:anim calcmode="lin" valueType="num">
                                      <p:cBhvr additive="base">
                                        <p:cTn id="17" dur="500" fill="hold"/>
                                        <p:tgtEl>
                                          <p:spTgt spid="50381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0381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03812">
                                            <p:txEl>
                                              <p:pRg st="3" end="3"/>
                                            </p:txEl>
                                          </p:spTgt>
                                        </p:tgtEl>
                                        <p:attrNameLst>
                                          <p:attrName>style.visibility</p:attrName>
                                        </p:attrNameLst>
                                      </p:cBhvr>
                                      <p:to>
                                        <p:strVal val="visible"/>
                                      </p:to>
                                    </p:set>
                                    <p:anim calcmode="lin" valueType="num">
                                      <p:cBhvr additive="base">
                                        <p:cTn id="21" dur="500" fill="hold"/>
                                        <p:tgtEl>
                                          <p:spTgt spid="50381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0381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03812">
                                            <p:txEl>
                                              <p:pRg st="4" end="4"/>
                                            </p:txEl>
                                          </p:spTgt>
                                        </p:tgtEl>
                                        <p:attrNameLst>
                                          <p:attrName>style.visibility</p:attrName>
                                        </p:attrNameLst>
                                      </p:cBhvr>
                                      <p:to>
                                        <p:strVal val="visible"/>
                                      </p:to>
                                    </p:set>
                                    <p:anim calcmode="lin" valueType="num">
                                      <p:cBhvr additive="base">
                                        <p:cTn id="25" dur="500" fill="hold"/>
                                        <p:tgtEl>
                                          <p:spTgt spid="50381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381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03812">
                                            <p:txEl>
                                              <p:pRg st="5" end="5"/>
                                            </p:txEl>
                                          </p:spTgt>
                                        </p:tgtEl>
                                        <p:attrNameLst>
                                          <p:attrName>style.visibility</p:attrName>
                                        </p:attrNameLst>
                                      </p:cBhvr>
                                      <p:to>
                                        <p:strVal val="visible"/>
                                      </p:to>
                                    </p:set>
                                    <p:anim calcmode="lin" valueType="num">
                                      <p:cBhvr additive="base">
                                        <p:cTn id="29" dur="500" fill="hold"/>
                                        <p:tgtEl>
                                          <p:spTgt spid="50381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0381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699"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La loi I&amp;L s’applique à tous</a:t>
            </a:r>
          </a:p>
        </p:txBody>
      </p:sp>
      <p:sp>
        <p:nvSpPr>
          <p:cNvPr id="505860" name="Rectangle 4"/>
          <p:cNvSpPr>
            <a:spLocks noChangeArrowheads="1"/>
          </p:cNvSpPr>
          <p:nvPr/>
        </p:nvSpPr>
        <p:spPr bwMode="auto">
          <a:xfrm>
            <a:off x="838200" y="1600200"/>
            <a:ext cx="8034338"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Art 1 principes de base :</a:t>
            </a:r>
          </a:p>
          <a:p>
            <a:pPr marL="742950" lvl="1" indent="-285750">
              <a:lnSpc>
                <a:spcPct val="90000"/>
              </a:lnSpc>
              <a:spcBef>
                <a:spcPct val="20000"/>
              </a:spcBef>
              <a:spcAft>
                <a:spcPct val="30000"/>
              </a:spcAft>
              <a:buClr>
                <a:schemeClr val="bg2"/>
              </a:buClr>
              <a:buFont typeface="Wingdings" pitchFamily="2" charset="2"/>
              <a:buChar char="n"/>
            </a:pPr>
            <a:r>
              <a:rPr lang="fr-FR" sz="2200">
                <a:solidFill>
                  <a:srgbClr val="004C99"/>
                </a:solidFill>
                <a:cs typeface="Arial" charset="0"/>
              </a:rPr>
              <a:t>« Citoyen » &amp; « libertés publiques »</a:t>
            </a:r>
            <a:endParaRPr lang="fr-FR" sz="2800"/>
          </a:p>
          <a:p>
            <a:pPr marL="342900" indent="-342900">
              <a:lnSpc>
                <a:spcPct val="90000"/>
              </a:lnSpc>
              <a:spcBef>
                <a:spcPct val="20000"/>
              </a:spcBef>
              <a:spcAft>
                <a:spcPct val="30000"/>
              </a:spcAft>
              <a:buClr>
                <a:schemeClr val="hlink"/>
              </a:buClr>
              <a:buFont typeface="Wingdings" pitchFamily="2" charset="2"/>
              <a:buChar char="n"/>
            </a:pPr>
            <a:r>
              <a:rPr lang="fr-FR" sz="2800"/>
              <a:t>Art 3 I. Le responsable du traitement :</a:t>
            </a:r>
          </a:p>
          <a:p>
            <a:pPr marL="742950" lvl="1" indent="-285750">
              <a:lnSpc>
                <a:spcPct val="90000"/>
              </a:lnSpc>
              <a:spcBef>
                <a:spcPct val="20000"/>
              </a:spcBef>
              <a:spcAft>
                <a:spcPct val="30000"/>
              </a:spcAft>
              <a:buClr>
                <a:schemeClr val="bg2"/>
              </a:buClr>
              <a:buFont typeface="Wingdings" pitchFamily="2" charset="2"/>
              <a:buChar char="n"/>
            </a:pPr>
            <a:r>
              <a:rPr lang="fr-FR" sz="2200"/>
              <a:t>Autorité publique</a:t>
            </a:r>
          </a:p>
          <a:p>
            <a:pPr marL="342900" indent="-342900">
              <a:lnSpc>
                <a:spcPct val="90000"/>
              </a:lnSpc>
              <a:spcBef>
                <a:spcPct val="20000"/>
              </a:spcBef>
              <a:spcAft>
                <a:spcPct val="30000"/>
              </a:spcAft>
              <a:buClr>
                <a:schemeClr val="hlink"/>
              </a:buClr>
              <a:buFont typeface="Wingdings" pitchFamily="2" charset="2"/>
              <a:buChar char="n"/>
            </a:pPr>
            <a:r>
              <a:rPr lang="fr-FR" sz="2800"/>
              <a:t>Toutes les dispositions s’appliquent sauf… </a:t>
            </a:r>
          </a:p>
          <a:p>
            <a:pPr marL="342900" indent="-342900">
              <a:lnSpc>
                <a:spcPct val="90000"/>
              </a:lnSpc>
              <a:spcBef>
                <a:spcPct val="20000"/>
              </a:spcBef>
              <a:spcAft>
                <a:spcPct val="30000"/>
              </a:spcAft>
              <a:buClr>
                <a:schemeClr val="hlink"/>
              </a:buClr>
              <a:buFont typeface="Wingdings" pitchFamily="2" charset="2"/>
              <a:buChar char="n"/>
            </a:pPr>
            <a:r>
              <a:rPr lang="fr-FR" sz="2800"/>
              <a:t>Toutes les sanctions sont possibles sauf…</a:t>
            </a:r>
            <a:endParaRPr lang="fr-FR" sz="2200">
              <a:solidFill>
                <a:srgbClr val="004C99"/>
              </a:solidFill>
              <a:cs typeface="Arial" charset="0"/>
            </a:endParaRPr>
          </a:p>
        </p:txBody>
      </p:sp>
      <p:sp>
        <p:nvSpPr>
          <p:cNvPr id="2970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5860">
                                            <p:txEl>
                                              <p:pRg st="0" end="0"/>
                                            </p:txEl>
                                          </p:spTgt>
                                        </p:tgtEl>
                                        <p:attrNameLst>
                                          <p:attrName>style.visibility</p:attrName>
                                        </p:attrNameLst>
                                      </p:cBhvr>
                                      <p:to>
                                        <p:strVal val="visible"/>
                                      </p:to>
                                    </p:set>
                                    <p:anim calcmode="lin" valueType="num">
                                      <p:cBhvr additive="base">
                                        <p:cTn id="7" dur="500" fill="hold"/>
                                        <p:tgtEl>
                                          <p:spTgt spid="5058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586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05860">
                                            <p:txEl>
                                              <p:pRg st="1" end="1"/>
                                            </p:txEl>
                                          </p:spTgt>
                                        </p:tgtEl>
                                        <p:attrNameLst>
                                          <p:attrName>style.visibility</p:attrName>
                                        </p:attrNameLst>
                                      </p:cBhvr>
                                      <p:to>
                                        <p:strVal val="visible"/>
                                      </p:to>
                                    </p:set>
                                    <p:anim calcmode="lin" valueType="num">
                                      <p:cBhvr additive="base">
                                        <p:cTn id="11" dur="500" fill="hold"/>
                                        <p:tgtEl>
                                          <p:spTgt spid="50586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058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05860">
                                            <p:txEl>
                                              <p:pRg st="2" end="2"/>
                                            </p:txEl>
                                          </p:spTgt>
                                        </p:tgtEl>
                                        <p:attrNameLst>
                                          <p:attrName>style.visibility</p:attrName>
                                        </p:attrNameLst>
                                      </p:cBhvr>
                                      <p:to>
                                        <p:strVal val="visible"/>
                                      </p:to>
                                    </p:set>
                                    <p:anim calcmode="lin" valueType="num">
                                      <p:cBhvr additive="base">
                                        <p:cTn id="17" dur="500" fill="hold"/>
                                        <p:tgtEl>
                                          <p:spTgt spid="50586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05860">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05860">
                                            <p:txEl>
                                              <p:pRg st="3" end="3"/>
                                            </p:txEl>
                                          </p:spTgt>
                                        </p:tgtEl>
                                        <p:attrNameLst>
                                          <p:attrName>style.visibility</p:attrName>
                                        </p:attrNameLst>
                                      </p:cBhvr>
                                      <p:to>
                                        <p:strVal val="visible"/>
                                      </p:to>
                                    </p:set>
                                    <p:anim calcmode="lin" valueType="num">
                                      <p:cBhvr additive="base">
                                        <p:cTn id="21" dur="500" fill="hold"/>
                                        <p:tgtEl>
                                          <p:spTgt spid="505860">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0586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05860">
                                            <p:txEl>
                                              <p:pRg st="4" end="4"/>
                                            </p:txEl>
                                          </p:spTgt>
                                        </p:tgtEl>
                                        <p:attrNameLst>
                                          <p:attrName>style.visibility</p:attrName>
                                        </p:attrNameLst>
                                      </p:cBhvr>
                                      <p:to>
                                        <p:strVal val="visible"/>
                                      </p:to>
                                    </p:set>
                                    <p:anim calcmode="lin" valueType="num">
                                      <p:cBhvr additive="base">
                                        <p:cTn id="27" dur="500" fill="hold"/>
                                        <p:tgtEl>
                                          <p:spTgt spid="505860">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586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05860">
                                            <p:txEl>
                                              <p:pRg st="5" end="5"/>
                                            </p:txEl>
                                          </p:spTgt>
                                        </p:tgtEl>
                                        <p:attrNameLst>
                                          <p:attrName>style.visibility</p:attrName>
                                        </p:attrNameLst>
                                      </p:cBhvr>
                                      <p:to>
                                        <p:strVal val="visible"/>
                                      </p:to>
                                    </p:set>
                                    <p:anim calcmode="lin" valueType="num">
                                      <p:cBhvr additive="base">
                                        <p:cTn id="33" dur="500" fill="hold"/>
                                        <p:tgtEl>
                                          <p:spTgt spid="505860">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0586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3000" y="439738"/>
            <a:ext cx="7639050" cy="581025"/>
          </a:xfrm>
        </p:spPr>
        <p:txBody>
          <a:bodyPr/>
          <a:lstStyle/>
          <a:p>
            <a:r>
              <a:rPr lang="fr-FR" sz="2600" smtClean="0"/>
              <a:t>La loi I&amp;L s’applique à tous</a:t>
            </a:r>
          </a:p>
        </p:txBody>
      </p:sp>
      <p:sp>
        <p:nvSpPr>
          <p:cNvPr id="303108" name="AutoShape 4"/>
          <p:cNvSpPr>
            <a:spLocks noChangeArrowheads="1"/>
          </p:cNvSpPr>
          <p:nvPr/>
        </p:nvSpPr>
        <p:spPr bwMode="auto">
          <a:xfrm>
            <a:off x="1341438" y="1568450"/>
            <a:ext cx="6464300" cy="2681288"/>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algn="ctr" eaLnBrk="1" hangingPunct="1">
              <a:spcBef>
                <a:spcPct val="40000"/>
              </a:spcBef>
              <a:buSzPct val="90000"/>
              <a:buFontTx/>
              <a:buBlip>
                <a:blip r:embed="rId3"/>
              </a:buBlip>
            </a:pPr>
            <a:r>
              <a:rPr lang="fr-FR" sz="2200">
                <a:solidFill>
                  <a:srgbClr val="004C99"/>
                </a:solidFill>
                <a:cs typeface="Arial" charset="0"/>
              </a:rPr>
              <a:t>Article  1 :</a:t>
            </a:r>
          </a:p>
          <a:p>
            <a:pPr marL="717550" indent="-354013" algn="ctr" eaLnBrk="1" hangingPunct="1">
              <a:spcBef>
                <a:spcPct val="40000"/>
              </a:spcBef>
              <a:buSzPct val="90000"/>
            </a:pPr>
            <a:r>
              <a:rPr lang="fr-FR" sz="2200">
                <a:solidFill>
                  <a:srgbClr val="004C99"/>
                </a:solidFill>
                <a:cs typeface="Arial" charset="0"/>
              </a:rPr>
              <a:t>L’informatique doit être au service de chaque</a:t>
            </a:r>
          </a:p>
          <a:p>
            <a:pPr marL="717550" indent="-354013" algn="ctr" eaLnBrk="1" hangingPunct="1">
              <a:spcBef>
                <a:spcPct val="40000"/>
              </a:spcBef>
              <a:buSzPct val="90000"/>
            </a:pPr>
            <a:r>
              <a:rPr lang="fr-FR" sz="2200">
                <a:solidFill>
                  <a:srgbClr val="004C99"/>
                </a:solidFill>
                <a:cs typeface="Arial" charset="0"/>
              </a:rPr>
              <a:t>citoyen…….Elle ne doit porter atteinte ni à </a:t>
            </a:r>
          </a:p>
          <a:p>
            <a:pPr marL="717550" indent="-354013" algn="ctr" eaLnBrk="1" hangingPunct="1">
              <a:spcBef>
                <a:spcPct val="40000"/>
              </a:spcBef>
              <a:buSzPct val="90000"/>
            </a:pPr>
            <a:r>
              <a:rPr lang="fr-FR" sz="2200">
                <a:solidFill>
                  <a:srgbClr val="004C99"/>
                </a:solidFill>
                <a:cs typeface="Arial" charset="0"/>
              </a:rPr>
              <a:t>l’identité humaine..ni aux libertés publiques.</a:t>
            </a:r>
          </a:p>
        </p:txBody>
      </p:sp>
      <p:sp>
        <p:nvSpPr>
          <p:cNvPr id="507908" name="Text Box 4"/>
          <p:cNvSpPr txBox="1">
            <a:spLocks noChangeArrowheads="1"/>
          </p:cNvSpPr>
          <p:nvPr/>
        </p:nvSpPr>
        <p:spPr bwMode="auto">
          <a:xfrm>
            <a:off x="1649413" y="4487863"/>
            <a:ext cx="5915025" cy="89535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a:spAutoFit/>
          </a:bodyPr>
          <a:lstStyle/>
          <a:p>
            <a:pPr algn="ctr" eaLnBrk="1" hangingPunct="1">
              <a:spcBef>
                <a:spcPct val="40000"/>
              </a:spcBef>
              <a:buSzPct val="90000"/>
              <a:defRPr/>
            </a:pPr>
            <a:r>
              <a:rPr lang="fr-FR" sz="2200">
                <a:solidFill>
                  <a:srgbClr val="004C99"/>
                </a:solidFill>
                <a:cs typeface="Arial" charset="0"/>
              </a:rPr>
              <a:t>Citoyen est aussi un administré</a:t>
            </a:r>
          </a:p>
          <a:p>
            <a:pPr algn="ctr" eaLnBrk="1" hangingPunct="1">
              <a:spcBef>
                <a:spcPct val="40000"/>
              </a:spcBef>
              <a:buSzPct val="90000"/>
              <a:defRPr/>
            </a:pPr>
            <a:r>
              <a:rPr lang="fr-FR" sz="2200">
                <a:solidFill>
                  <a:srgbClr val="004C99"/>
                </a:solidFill>
                <a:cs typeface="Arial" charset="0"/>
              </a:rPr>
              <a:t>Protection de la vie privée</a:t>
            </a:r>
            <a:endParaRPr lang="fr-FR" sz="2400">
              <a:cs typeface="Arial" charset="0"/>
            </a:endParaRPr>
          </a:p>
        </p:txBody>
      </p:sp>
      <p:pic>
        <p:nvPicPr>
          <p:cNvPr id="3072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726"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66800" y="439738"/>
            <a:ext cx="7715250" cy="581025"/>
          </a:xfrm>
        </p:spPr>
        <p:txBody>
          <a:bodyPr/>
          <a:lstStyle/>
          <a:p>
            <a:r>
              <a:rPr lang="fr-FR" sz="2600" smtClean="0"/>
              <a:t>La loi I&amp;L s’applique à tous</a:t>
            </a:r>
          </a:p>
        </p:txBody>
      </p:sp>
      <p:sp>
        <p:nvSpPr>
          <p:cNvPr id="303108" name="AutoShape 4"/>
          <p:cNvSpPr>
            <a:spLocks noChangeArrowheads="1"/>
          </p:cNvSpPr>
          <p:nvPr/>
        </p:nvSpPr>
        <p:spPr bwMode="auto">
          <a:xfrm>
            <a:off x="1306513" y="1152525"/>
            <a:ext cx="6464300" cy="2276475"/>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algn="ctr" eaLnBrk="1" hangingPunct="1">
              <a:spcBef>
                <a:spcPct val="40000"/>
              </a:spcBef>
              <a:buSzPct val="90000"/>
              <a:buFontTx/>
              <a:buBlip>
                <a:blip r:embed="rId3"/>
              </a:buBlip>
            </a:pPr>
            <a:r>
              <a:rPr lang="fr-FR" sz="2200">
                <a:solidFill>
                  <a:srgbClr val="004C99"/>
                </a:solidFill>
                <a:cs typeface="Arial" charset="0"/>
              </a:rPr>
              <a:t>Article  3 :</a:t>
            </a:r>
          </a:p>
          <a:p>
            <a:pPr marL="717550" indent="-354013" algn="ctr" eaLnBrk="1" hangingPunct="1">
              <a:spcBef>
                <a:spcPct val="40000"/>
              </a:spcBef>
              <a:buSzPct val="90000"/>
            </a:pPr>
            <a:r>
              <a:rPr lang="fr-FR" sz="2200">
                <a:solidFill>
                  <a:srgbClr val="004C99"/>
                </a:solidFill>
                <a:cs typeface="Arial" charset="0"/>
              </a:rPr>
              <a:t>Le responsable d’un traitement de données à </a:t>
            </a:r>
          </a:p>
          <a:p>
            <a:pPr marL="717550" indent="-354013" algn="ctr" eaLnBrk="1" hangingPunct="1">
              <a:spcBef>
                <a:spcPct val="40000"/>
              </a:spcBef>
              <a:buSzPct val="90000"/>
            </a:pPr>
            <a:r>
              <a:rPr lang="fr-FR" sz="2200">
                <a:solidFill>
                  <a:srgbClr val="004C99"/>
                </a:solidFill>
                <a:cs typeface="Arial" charset="0"/>
              </a:rPr>
              <a:t>Caractère personnel est …l’autorité publique..</a:t>
            </a:r>
          </a:p>
        </p:txBody>
      </p:sp>
      <p:sp>
        <p:nvSpPr>
          <p:cNvPr id="509956" name="Text Box 4"/>
          <p:cNvSpPr txBox="1">
            <a:spLocks noChangeArrowheads="1"/>
          </p:cNvSpPr>
          <p:nvPr/>
        </p:nvSpPr>
        <p:spPr bwMode="auto">
          <a:xfrm>
            <a:off x="1577975" y="3617913"/>
            <a:ext cx="5915025" cy="210185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a:spAutoFit/>
          </a:bodyPr>
          <a:lstStyle/>
          <a:p>
            <a:pPr algn="ctr" eaLnBrk="1" hangingPunct="1">
              <a:spcBef>
                <a:spcPct val="40000"/>
              </a:spcBef>
              <a:buSzPct val="90000"/>
              <a:defRPr/>
            </a:pPr>
            <a:r>
              <a:rPr lang="fr-FR" sz="2200">
                <a:solidFill>
                  <a:srgbClr val="004C99"/>
                </a:solidFill>
                <a:latin typeface="Verdana" pitchFamily="34" charset="0"/>
                <a:cs typeface="Arial" charset="0"/>
              </a:rPr>
              <a:t>La d</a:t>
            </a:r>
            <a:r>
              <a:rPr lang="fr-FR" sz="2200">
                <a:solidFill>
                  <a:srgbClr val="004C99"/>
                </a:solidFill>
                <a:latin typeface="Arial"/>
                <a:cs typeface="Arial" charset="0"/>
              </a:rPr>
              <a:t>é</a:t>
            </a:r>
            <a:r>
              <a:rPr lang="fr-FR" sz="2200">
                <a:solidFill>
                  <a:srgbClr val="004C99"/>
                </a:solidFill>
                <a:latin typeface="Verdana" pitchFamily="34" charset="0"/>
                <a:cs typeface="Arial" charset="0"/>
              </a:rPr>
              <a:t>finition d'autorit</a:t>
            </a:r>
            <a:r>
              <a:rPr lang="fr-FR" sz="2200">
                <a:solidFill>
                  <a:srgbClr val="004C99"/>
                </a:solidFill>
                <a:latin typeface="Arial"/>
                <a:cs typeface="Arial" charset="0"/>
              </a:rPr>
              <a:t>é</a:t>
            </a:r>
            <a:r>
              <a:rPr lang="fr-FR" sz="2200">
                <a:solidFill>
                  <a:srgbClr val="004C99"/>
                </a:solidFill>
                <a:latin typeface="Verdana" pitchFamily="34" charset="0"/>
                <a:cs typeface="Arial" charset="0"/>
              </a:rPr>
              <a:t> publique englobe  les gouvernements et autres administrations publiques mais aussi les personnes physiques qui exercent des fonctions administratives dans le cadre du droit national.</a:t>
            </a:r>
            <a:endParaRPr lang="fr-FR" sz="2200">
              <a:solidFill>
                <a:srgbClr val="004C99"/>
              </a:solidFill>
              <a:cs typeface="Arial" charset="0"/>
            </a:endParaRPr>
          </a:p>
        </p:txBody>
      </p:sp>
      <p:pic>
        <p:nvPicPr>
          <p:cNvPr id="3174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1750"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90600" y="439738"/>
            <a:ext cx="7791450" cy="581025"/>
          </a:xfrm>
        </p:spPr>
        <p:txBody>
          <a:bodyPr/>
          <a:lstStyle/>
          <a:p>
            <a:pPr algn="ctr"/>
            <a:r>
              <a:rPr lang="fr-FR" sz="2600" smtClean="0"/>
              <a:t>Toutes les dispositions I&amp;L s’appliquent sauf…</a:t>
            </a:r>
          </a:p>
        </p:txBody>
      </p:sp>
      <p:sp>
        <p:nvSpPr>
          <p:cNvPr id="303108" name="AutoShape 4"/>
          <p:cNvSpPr>
            <a:spLocks noChangeArrowheads="1"/>
          </p:cNvSpPr>
          <p:nvPr/>
        </p:nvSpPr>
        <p:spPr bwMode="auto">
          <a:xfrm>
            <a:off x="1185863" y="1143000"/>
            <a:ext cx="6654800" cy="2112963"/>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algn="ctr" eaLnBrk="1" hangingPunct="1">
              <a:spcBef>
                <a:spcPct val="40000"/>
              </a:spcBef>
              <a:buSzPct val="90000"/>
              <a:buFontTx/>
              <a:buBlip>
                <a:blip r:embed="rId3"/>
              </a:buBlip>
            </a:pPr>
            <a:r>
              <a:rPr lang="fr-FR" sz="2200">
                <a:solidFill>
                  <a:srgbClr val="004C99"/>
                </a:solidFill>
                <a:cs typeface="Arial" charset="0"/>
              </a:rPr>
              <a:t>Article  8  IV :</a:t>
            </a:r>
          </a:p>
          <a:p>
            <a:pPr marL="717550" indent="-354013" algn="ctr" eaLnBrk="1" hangingPunct="1">
              <a:spcBef>
                <a:spcPct val="40000"/>
              </a:spcBef>
              <a:buSzPct val="90000"/>
            </a:pPr>
            <a:r>
              <a:rPr lang="fr-FR" sz="2200">
                <a:solidFill>
                  <a:srgbClr val="004C99"/>
                </a:solidFill>
                <a:cs typeface="Arial" charset="0"/>
              </a:rPr>
              <a:t>ne sont pas soumis à l’interdiction de l’article 8 les</a:t>
            </a:r>
          </a:p>
          <a:p>
            <a:pPr marL="717550" indent="-354013" algn="ctr" eaLnBrk="1" hangingPunct="1">
              <a:spcBef>
                <a:spcPct val="40000"/>
              </a:spcBef>
              <a:buSzPct val="90000"/>
            </a:pPr>
            <a:r>
              <a:rPr lang="fr-FR" sz="2200">
                <a:solidFill>
                  <a:srgbClr val="004C99"/>
                </a:solidFill>
                <a:cs typeface="Arial" charset="0"/>
              </a:rPr>
              <a:t>traitements justifiés par l’intérêt public et autorisés</a:t>
            </a:r>
          </a:p>
        </p:txBody>
      </p:sp>
      <p:sp>
        <p:nvSpPr>
          <p:cNvPr id="512004" name="Text Box 4"/>
          <p:cNvSpPr txBox="1">
            <a:spLocks noChangeArrowheads="1"/>
          </p:cNvSpPr>
          <p:nvPr/>
        </p:nvSpPr>
        <p:spPr bwMode="auto">
          <a:xfrm>
            <a:off x="1282700" y="3716338"/>
            <a:ext cx="6626225" cy="1096962"/>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a:spAutoFit/>
          </a:bodyPr>
          <a:lstStyle/>
          <a:p>
            <a:pPr algn="ctr" eaLnBrk="1" hangingPunct="1">
              <a:spcBef>
                <a:spcPct val="50000"/>
              </a:spcBef>
              <a:defRPr/>
            </a:pPr>
            <a:r>
              <a:rPr lang="fr-FR" sz="2200">
                <a:solidFill>
                  <a:srgbClr val="004C99"/>
                </a:solidFill>
                <a:cs typeface="Arial" charset="0"/>
              </a:rPr>
              <a:t>Notion d’intérêt public : défendu par les autorités de l’État et représente un avantage pour la communauté</a:t>
            </a:r>
          </a:p>
        </p:txBody>
      </p:sp>
      <p:pic>
        <p:nvPicPr>
          <p:cNvPr id="3277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2774"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66800" y="439738"/>
            <a:ext cx="7715250" cy="581025"/>
          </a:xfrm>
        </p:spPr>
        <p:txBody>
          <a:bodyPr/>
          <a:lstStyle/>
          <a:p>
            <a:r>
              <a:rPr lang="fr-FR" sz="2600" smtClean="0"/>
              <a:t>Toutes les sanctions I&amp;L s’appliquent sauf…</a:t>
            </a:r>
          </a:p>
        </p:txBody>
      </p:sp>
      <p:sp>
        <p:nvSpPr>
          <p:cNvPr id="303108" name="AutoShape 4"/>
          <p:cNvSpPr>
            <a:spLocks noChangeArrowheads="1"/>
          </p:cNvSpPr>
          <p:nvPr/>
        </p:nvSpPr>
        <p:spPr bwMode="auto">
          <a:xfrm>
            <a:off x="1185863" y="1392238"/>
            <a:ext cx="6654800" cy="1436687"/>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algn="ctr" eaLnBrk="1" hangingPunct="1">
              <a:spcBef>
                <a:spcPct val="40000"/>
              </a:spcBef>
              <a:buSzPct val="90000"/>
              <a:buFontTx/>
              <a:buBlip>
                <a:blip r:embed="rId3"/>
              </a:buBlip>
            </a:pPr>
            <a:r>
              <a:rPr lang="fr-FR" sz="2200">
                <a:solidFill>
                  <a:srgbClr val="004C99"/>
                </a:solidFill>
                <a:cs typeface="Arial" charset="0"/>
              </a:rPr>
              <a:t>Article 21 :</a:t>
            </a:r>
          </a:p>
          <a:p>
            <a:pPr marL="717550" indent="-354013" algn="ctr" eaLnBrk="1" hangingPunct="1">
              <a:spcBef>
                <a:spcPct val="40000"/>
              </a:spcBef>
              <a:buSzPct val="90000"/>
            </a:pPr>
            <a:r>
              <a:rPr lang="fr-FR" sz="2200">
                <a:solidFill>
                  <a:srgbClr val="004C99"/>
                </a:solidFill>
                <a:cs typeface="Arial" charset="0"/>
              </a:rPr>
              <a:t>Les ministres, autorités publiques….ne peuvent</a:t>
            </a:r>
          </a:p>
          <a:p>
            <a:pPr marL="717550" indent="-354013" algn="ctr" eaLnBrk="1" hangingPunct="1">
              <a:spcBef>
                <a:spcPct val="40000"/>
              </a:spcBef>
              <a:buSzPct val="90000"/>
            </a:pPr>
            <a:r>
              <a:rPr lang="fr-FR" sz="2200">
                <a:solidFill>
                  <a:srgbClr val="004C99"/>
                </a:solidFill>
                <a:cs typeface="Arial" charset="0"/>
              </a:rPr>
              <a:t>s’opposer à l’action de la Cnil</a:t>
            </a:r>
          </a:p>
        </p:txBody>
      </p:sp>
      <p:sp>
        <p:nvSpPr>
          <p:cNvPr id="514052" name="Text Box 4"/>
          <p:cNvSpPr txBox="1">
            <a:spLocks noChangeArrowheads="1"/>
          </p:cNvSpPr>
          <p:nvPr/>
        </p:nvSpPr>
        <p:spPr bwMode="auto">
          <a:xfrm>
            <a:off x="1282700" y="3716338"/>
            <a:ext cx="6626225" cy="1096962"/>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a:spAutoFit/>
          </a:bodyPr>
          <a:lstStyle/>
          <a:p>
            <a:pPr algn="ctr" eaLnBrk="1" hangingPunct="1">
              <a:spcBef>
                <a:spcPct val="50000"/>
              </a:spcBef>
              <a:defRPr/>
            </a:pPr>
            <a:r>
              <a:rPr lang="fr-FR" sz="2200">
                <a:solidFill>
                  <a:srgbClr val="004C99"/>
                </a:solidFill>
                <a:cs typeface="Arial" charset="0"/>
              </a:rPr>
              <a:t>Article R.555-2 code de justice administrative (décret 2007-451 du 25 mars 2007) : saisie sur le fondement de 39-I loi 1978</a:t>
            </a:r>
          </a:p>
        </p:txBody>
      </p:sp>
      <p:pic>
        <p:nvPicPr>
          <p:cNvPr id="3379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3798"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idx="4294967295"/>
          </p:nvPr>
        </p:nvSpPr>
        <p:spPr>
          <a:xfrm>
            <a:off x="1033463" y="404813"/>
            <a:ext cx="7729537" cy="452437"/>
          </a:xfrm>
        </p:spPr>
        <p:txBody>
          <a:bodyPr/>
          <a:lstStyle/>
          <a:p>
            <a:pPr eaLnBrk="1" hangingPunct="1"/>
            <a:r>
              <a:rPr lang="fr-FR" sz="3200" smtClean="0"/>
              <a:t>Sujets du cours</a:t>
            </a:r>
          </a:p>
        </p:txBody>
      </p:sp>
      <p:sp>
        <p:nvSpPr>
          <p:cNvPr id="8195" name="Text Box 7"/>
          <p:cNvSpPr txBox="1">
            <a:spLocks noChangeArrowheads="1"/>
          </p:cNvSpPr>
          <p:nvPr/>
        </p:nvSpPr>
        <p:spPr bwMode="auto">
          <a:xfrm>
            <a:off x="1042988" y="10668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Au  </a:t>
            </a:r>
            <a:r>
              <a:rPr lang="fr-FR" sz="2200"/>
              <a:t>terme de ce cours, vous serez en mesure de : </a:t>
            </a:r>
          </a:p>
        </p:txBody>
      </p:sp>
      <p:sp>
        <p:nvSpPr>
          <p:cNvPr id="8196"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a:solidFill>
                  <a:srgbClr val="000000"/>
                </a:solidFill>
              </a:rPr>
              <a:t>Protection des </a:t>
            </a:r>
            <a:r>
              <a:rPr lang="en-US" b="1" dirty="0" err="1">
                <a:solidFill>
                  <a:srgbClr val="000000"/>
                </a:solidFill>
              </a:rPr>
              <a:t>données</a:t>
            </a:r>
            <a:r>
              <a:rPr lang="en-US" b="1" dirty="0">
                <a:solidFill>
                  <a:srgbClr val="000000"/>
                </a:solidFill>
              </a:rPr>
              <a:t> </a:t>
            </a:r>
            <a:r>
              <a:rPr lang="en-US" b="1" dirty="0" err="1">
                <a:solidFill>
                  <a:srgbClr val="000000"/>
                </a:solidFill>
              </a:rPr>
              <a:t>personnelles</a:t>
            </a:r>
            <a:r>
              <a:rPr lang="en-US" b="1" dirty="0">
                <a:solidFill>
                  <a:srgbClr val="000000"/>
                </a:solidFill>
              </a:rPr>
              <a:t> </a:t>
            </a:r>
            <a:r>
              <a:rPr lang="en-US" b="1" dirty="0" err="1">
                <a:solidFill>
                  <a:srgbClr val="000000"/>
                </a:solidFill>
              </a:rPr>
              <a:t>dans</a:t>
            </a:r>
            <a:r>
              <a:rPr lang="en-US" b="1" dirty="0">
                <a:solidFill>
                  <a:srgbClr val="000000"/>
                </a:solidFill>
              </a:rPr>
              <a:t> le monde:  module3</a:t>
            </a:r>
          </a:p>
        </p:txBody>
      </p:sp>
      <p:sp>
        <p:nvSpPr>
          <p:cNvPr id="303108" name="AutoShape 4"/>
          <p:cNvSpPr>
            <a:spLocks noChangeArrowheads="1"/>
          </p:cNvSpPr>
          <p:nvPr/>
        </p:nvSpPr>
        <p:spPr bwMode="auto">
          <a:xfrm>
            <a:off x="4038600" y="1676400"/>
            <a:ext cx="4359275" cy="3714750"/>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lstStyle/>
          <a:p>
            <a:pPr marL="457200" indent="-457200" eaLnBrk="1" hangingPunct="1">
              <a:spcBef>
                <a:spcPct val="50000"/>
              </a:spcBef>
              <a:buSzPct val="90000"/>
              <a:buFontTx/>
              <a:buAutoNum type="arabicPeriod"/>
            </a:pPr>
            <a:r>
              <a:rPr lang="fr-FR" sz="2800">
                <a:solidFill>
                  <a:srgbClr val="004C99"/>
                </a:solidFill>
                <a:cs typeface="Arial" charset="0"/>
              </a:rPr>
              <a:t>L’encadrement juridictionnel</a:t>
            </a:r>
          </a:p>
          <a:p>
            <a:pPr marL="457200" indent="-457200" eaLnBrk="1" hangingPunct="1">
              <a:spcBef>
                <a:spcPct val="50000"/>
              </a:spcBef>
              <a:buSzPct val="90000"/>
              <a:buFontTx/>
              <a:buAutoNum type="arabicPeriod"/>
            </a:pPr>
            <a:endParaRPr lang="fr-FR" sz="2800">
              <a:solidFill>
                <a:srgbClr val="004C99"/>
              </a:solidFill>
              <a:cs typeface="Arial" charset="0"/>
            </a:endParaRPr>
          </a:p>
          <a:p>
            <a:pPr marL="457200" indent="-457200" eaLnBrk="1" hangingPunct="1">
              <a:spcBef>
                <a:spcPct val="50000"/>
              </a:spcBef>
              <a:buSzPct val="90000"/>
              <a:buFontTx/>
              <a:buAutoNum type="arabicPeriod"/>
            </a:pPr>
            <a:r>
              <a:rPr lang="fr-FR" sz="2800">
                <a:solidFill>
                  <a:srgbClr val="004C99"/>
                </a:solidFill>
                <a:cs typeface="Arial" charset="0"/>
              </a:rPr>
              <a:t>Le référentiel sectoriel informatique et libertés</a:t>
            </a:r>
          </a:p>
        </p:txBody>
      </p:sp>
      <p:pic>
        <p:nvPicPr>
          <p:cNvPr id="8198" name="Picture 3080"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1066800" y="439738"/>
            <a:ext cx="7715250" cy="581025"/>
          </a:xfrm>
        </p:spPr>
        <p:txBody>
          <a:bodyPr/>
          <a:lstStyle/>
          <a:p>
            <a:r>
              <a:rPr lang="fr-FR" sz="2600" smtClean="0"/>
              <a:t>Dispositions I&amp;L spécifiques au monde public</a:t>
            </a:r>
            <a:r>
              <a:rPr lang="fr-FR" smtClean="0"/>
              <a:t> </a:t>
            </a:r>
          </a:p>
        </p:txBody>
      </p:sp>
      <p:sp>
        <p:nvSpPr>
          <p:cNvPr id="303108" name="AutoShape 4"/>
          <p:cNvSpPr>
            <a:spLocks noChangeArrowheads="1"/>
          </p:cNvSpPr>
          <p:nvPr/>
        </p:nvSpPr>
        <p:spPr bwMode="auto">
          <a:xfrm>
            <a:off x="1066800" y="1447800"/>
            <a:ext cx="7696200" cy="4760913"/>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3"/>
              </a:buBlip>
            </a:pPr>
            <a:r>
              <a:rPr lang="fr-FR" sz="2200">
                <a:solidFill>
                  <a:srgbClr val="004C99"/>
                </a:solidFill>
                <a:cs typeface="Arial" charset="0"/>
              </a:rPr>
              <a:t>Article 7 – Consentement </a:t>
            </a:r>
          </a:p>
          <a:p>
            <a:pPr marL="717550" indent="-354013" eaLnBrk="1" hangingPunct="1">
              <a:spcBef>
                <a:spcPct val="40000"/>
              </a:spcBef>
              <a:buSzPct val="90000"/>
              <a:buFontTx/>
              <a:buBlip>
                <a:blip r:embed="rId3"/>
              </a:buBlip>
            </a:pPr>
            <a:r>
              <a:rPr lang="fr-FR" sz="2200">
                <a:solidFill>
                  <a:srgbClr val="004C99"/>
                </a:solidFill>
                <a:cs typeface="Arial" charset="0"/>
              </a:rPr>
              <a:t>Article 9 – Infraction et condamnation </a:t>
            </a:r>
          </a:p>
          <a:p>
            <a:pPr marL="717550" indent="-354013" eaLnBrk="1" hangingPunct="1">
              <a:spcBef>
                <a:spcPct val="40000"/>
              </a:spcBef>
              <a:buSzPct val="90000"/>
              <a:buFontTx/>
              <a:buBlip>
                <a:blip r:embed="rId3"/>
              </a:buBlip>
            </a:pPr>
            <a:r>
              <a:rPr lang="fr-FR" sz="2200">
                <a:solidFill>
                  <a:srgbClr val="004C99"/>
                </a:solidFill>
                <a:cs typeface="Arial" charset="0"/>
              </a:rPr>
              <a:t>Article 25-5 – Régime d’autorisation</a:t>
            </a:r>
          </a:p>
          <a:p>
            <a:pPr marL="717550" indent="-354013" eaLnBrk="1" hangingPunct="1">
              <a:spcBef>
                <a:spcPct val="40000"/>
              </a:spcBef>
              <a:buSzPct val="90000"/>
            </a:pPr>
            <a:r>
              <a:rPr lang="fr-FR" sz="2200">
                <a:solidFill>
                  <a:srgbClr val="004C99"/>
                </a:solidFill>
                <a:cs typeface="Arial" charset="0"/>
              </a:rPr>
              <a:t>interconnexion</a:t>
            </a:r>
          </a:p>
          <a:p>
            <a:pPr marL="717550" indent="-354013" eaLnBrk="1" hangingPunct="1">
              <a:spcBef>
                <a:spcPct val="40000"/>
              </a:spcBef>
              <a:buSzPct val="90000"/>
              <a:buFontTx/>
              <a:buBlip>
                <a:blip r:embed="rId3"/>
              </a:buBlip>
            </a:pPr>
            <a:r>
              <a:rPr lang="fr-FR" sz="2200">
                <a:solidFill>
                  <a:srgbClr val="004C99"/>
                </a:solidFill>
                <a:cs typeface="Arial" charset="0"/>
              </a:rPr>
              <a:t>Article 27 IV – Télé-services de </a:t>
            </a:r>
          </a:p>
          <a:p>
            <a:pPr marL="717550" indent="-354013" eaLnBrk="1" hangingPunct="1">
              <a:spcBef>
                <a:spcPct val="40000"/>
              </a:spcBef>
              <a:buSzPct val="90000"/>
            </a:pPr>
            <a:r>
              <a:rPr lang="fr-FR" sz="2200">
                <a:solidFill>
                  <a:srgbClr val="004C99"/>
                </a:solidFill>
                <a:cs typeface="Arial" charset="0"/>
              </a:rPr>
              <a:t>l’administration électronique</a:t>
            </a:r>
          </a:p>
          <a:p>
            <a:pPr marL="717550" indent="-354013" eaLnBrk="1" hangingPunct="1">
              <a:spcBef>
                <a:spcPct val="40000"/>
              </a:spcBef>
              <a:buSzPct val="90000"/>
              <a:buFontTx/>
              <a:buBlip>
                <a:blip r:embed="rId3"/>
              </a:buBlip>
            </a:pPr>
            <a:r>
              <a:rPr lang="fr-FR" sz="2200">
                <a:solidFill>
                  <a:srgbClr val="004C99"/>
                </a:solidFill>
                <a:cs typeface="Arial" charset="0"/>
              </a:rPr>
              <a:t>Article 42 – Aménagement du droit d’accès </a:t>
            </a:r>
          </a:p>
          <a:p>
            <a:pPr marL="717550" indent="-354013" eaLnBrk="1" hangingPunct="1">
              <a:spcBef>
                <a:spcPct val="40000"/>
              </a:spcBef>
              <a:buSzPct val="90000"/>
            </a:pPr>
            <a:r>
              <a:rPr lang="fr-FR" sz="2200">
                <a:solidFill>
                  <a:srgbClr val="004C99"/>
                </a:solidFill>
                <a:cs typeface="Arial" charset="0"/>
              </a:rPr>
              <a:t>quand : prévenir, constater et rechercher des infractions</a:t>
            </a:r>
          </a:p>
          <a:p>
            <a:pPr marL="717550" indent="-354013" eaLnBrk="1" hangingPunct="1">
              <a:spcBef>
                <a:spcPct val="40000"/>
              </a:spcBef>
              <a:buSzPct val="90000"/>
              <a:buFontTx/>
              <a:buBlip>
                <a:blip r:embed="rId3"/>
              </a:buBlip>
            </a:pPr>
            <a:r>
              <a:rPr lang="fr-FR" sz="2200">
                <a:solidFill>
                  <a:srgbClr val="004C99"/>
                </a:solidFill>
                <a:cs typeface="Arial" charset="0"/>
              </a:rPr>
              <a:t>Article 69 – Flux nécessite consentement sauf </a:t>
            </a:r>
          </a:p>
          <a:p>
            <a:pPr marL="717550" indent="-354013" eaLnBrk="1" hangingPunct="1">
              <a:spcBef>
                <a:spcPct val="40000"/>
              </a:spcBef>
              <a:buSzPct val="90000"/>
            </a:pPr>
            <a:r>
              <a:rPr lang="fr-FR" sz="2200">
                <a:solidFill>
                  <a:srgbClr val="004C99"/>
                </a:solidFill>
                <a:cs typeface="Arial" charset="0"/>
              </a:rPr>
              <a:t>sauvegarde de l’intérêt public</a:t>
            </a:r>
          </a:p>
          <a:p>
            <a:pPr marL="717550" indent="-354013" eaLnBrk="1" hangingPunct="1">
              <a:spcBef>
                <a:spcPct val="40000"/>
              </a:spcBef>
              <a:buSzPct val="90000"/>
            </a:pPr>
            <a:endParaRPr lang="fr-FR" sz="2200">
              <a:solidFill>
                <a:srgbClr val="004C99"/>
              </a:solidFill>
              <a:cs typeface="Arial" charset="0"/>
            </a:endParaRPr>
          </a:p>
        </p:txBody>
      </p:sp>
      <p:pic>
        <p:nvPicPr>
          <p:cNvPr id="3482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482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5843"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Les systèmes d’information de l’Etat (1)</a:t>
            </a:r>
          </a:p>
        </p:txBody>
      </p:sp>
      <p:sp>
        <p:nvSpPr>
          <p:cNvPr id="345096" name="Rectangle 8"/>
          <p:cNvSpPr>
            <a:spLocks noChangeArrowheads="1"/>
          </p:cNvSpPr>
          <p:nvPr/>
        </p:nvSpPr>
        <p:spPr bwMode="auto">
          <a:xfrm>
            <a:off x="838200" y="1600200"/>
            <a:ext cx="8034338"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Les grandes catégories de traitements de l’Etat </a:t>
            </a:r>
          </a:p>
          <a:p>
            <a:pPr marL="742950" lvl="1" indent="-285750">
              <a:lnSpc>
                <a:spcPct val="90000"/>
              </a:lnSpc>
              <a:spcBef>
                <a:spcPct val="20000"/>
              </a:spcBef>
              <a:spcAft>
                <a:spcPct val="30000"/>
              </a:spcAft>
              <a:buClr>
                <a:schemeClr val="bg2"/>
              </a:buClr>
              <a:buFont typeface="Wingdings" pitchFamily="2" charset="2"/>
              <a:buChar char="n"/>
            </a:pPr>
            <a:r>
              <a:rPr lang="fr-FR" sz="2200"/>
              <a:t>Les traitements de souveraineté (sûreté de l’Etat, défense ou sécurité publique) ;</a:t>
            </a:r>
          </a:p>
          <a:p>
            <a:pPr marL="742950" lvl="1" indent="-285750">
              <a:lnSpc>
                <a:spcPct val="90000"/>
              </a:lnSpc>
              <a:spcBef>
                <a:spcPct val="20000"/>
              </a:spcBef>
              <a:spcAft>
                <a:spcPct val="30000"/>
              </a:spcAft>
              <a:buClr>
                <a:schemeClr val="bg2"/>
              </a:buClr>
              <a:buFont typeface="Wingdings" pitchFamily="2" charset="2"/>
              <a:buChar char="n"/>
            </a:pPr>
            <a:r>
              <a:rPr lang="fr-FR" sz="2200"/>
              <a:t>Les traitements relatifs à la prévention, la recherche, la constatation ou la poursuite des infractions pénales ou l’exécution des condamnations pénales ou des mesures de sûreté ;</a:t>
            </a:r>
          </a:p>
          <a:p>
            <a:pPr marL="742950" lvl="1" indent="-285750">
              <a:lnSpc>
                <a:spcPct val="90000"/>
              </a:lnSpc>
              <a:spcBef>
                <a:spcPct val="20000"/>
              </a:spcBef>
              <a:spcAft>
                <a:spcPct val="30000"/>
              </a:spcAft>
              <a:buClr>
                <a:schemeClr val="bg2"/>
              </a:buClr>
              <a:buFont typeface="Wingdings" pitchFamily="2" charset="2"/>
              <a:buChar char="n"/>
            </a:pPr>
            <a:r>
              <a:rPr lang="fr-FR" sz="2200"/>
              <a:t>Les traitements relatifs à l’Education nationale ;</a:t>
            </a:r>
          </a:p>
          <a:p>
            <a:pPr marL="742950" lvl="1" indent="-285750">
              <a:lnSpc>
                <a:spcPct val="90000"/>
              </a:lnSpc>
              <a:spcBef>
                <a:spcPct val="20000"/>
              </a:spcBef>
              <a:spcAft>
                <a:spcPct val="30000"/>
              </a:spcAft>
              <a:buClr>
                <a:schemeClr val="bg2"/>
              </a:buClr>
              <a:buFont typeface="Wingdings" pitchFamily="2" charset="2"/>
              <a:buChar char="n"/>
            </a:pPr>
            <a:r>
              <a:rPr lang="fr-FR" sz="2200"/>
              <a:t>Les traitements pour la gestion des personnels ;</a:t>
            </a:r>
          </a:p>
          <a:p>
            <a:pPr marL="742950" lvl="1" indent="-285750">
              <a:lnSpc>
                <a:spcPct val="90000"/>
              </a:lnSpc>
              <a:spcBef>
                <a:spcPct val="20000"/>
              </a:spcBef>
              <a:spcAft>
                <a:spcPct val="30000"/>
              </a:spcAft>
              <a:buClr>
                <a:schemeClr val="bg2"/>
              </a:buClr>
              <a:buFont typeface="Wingdings" pitchFamily="2" charset="2"/>
              <a:buChar char="n"/>
            </a:pPr>
            <a:r>
              <a:rPr lang="fr-FR" sz="2200"/>
              <a:t>L’administration électronique ;</a:t>
            </a:r>
          </a:p>
          <a:p>
            <a:pPr marL="742950" lvl="1" indent="-285750">
              <a:lnSpc>
                <a:spcPct val="90000"/>
              </a:lnSpc>
              <a:spcBef>
                <a:spcPct val="20000"/>
              </a:spcBef>
              <a:spcAft>
                <a:spcPct val="30000"/>
              </a:spcAft>
              <a:buClr>
                <a:schemeClr val="bg2"/>
              </a:buClr>
              <a:buFont typeface="Wingdings" pitchFamily="2" charset="2"/>
              <a:buChar char="n"/>
            </a:pPr>
            <a:r>
              <a:rPr lang="fr-FR" sz="2200"/>
              <a:t>Les traitements à des fins statistiques publiques.</a:t>
            </a:r>
          </a:p>
        </p:txBody>
      </p:sp>
      <p:sp>
        <p:nvSpPr>
          <p:cNvPr id="35845"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6">
                                            <p:txEl>
                                              <p:pRg st="0" end="0"/>
                                            </p:txEl>
                                          </p:spTgt>
                                        </p:tgtEl>
                                        <p:attrNameLst>
                                          <p:attrName>style.visibility</p:attrName>
                                        </p:attrNameLst>
                                      </p:cBhvr>
                                      <p:to>
                                        <p:strVal val="visible"/>
                                      </p:to>
                                    </p:set>
                                    <p:anim calcmode="lin" valueType="num">
                                      <p:cBhvr additive="base">
                                        <p:cTn id="7" dur="500" fill="hold"/>
                                        <p:tgtEl>
                                          <p:spTgt spid="34509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509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45096">
                                            <p:txEl>
                                              <p:pRg st="1" end="1"/>
                                            </p:txEl>
                                          </p:spTgt>
                                        </p:tgtEl>
                                        <p:attrNameLst>
                                          <p:attrName>style.visibility</p:attrName>
                                        </p:attrNameLst>
                                      </p:cBhvr>
                                      <p:to>
                                        <p:strVal val="visible"/>
                                      </p:to>
                                    </p:set>
                                    <p:anim calcmode="lin" valueType="num">
                                      <p:cBhvr additive="base">
                                        <p:cTn id="11" dur="500" fill="hold"/>
                                        <p:tgtEl>
                                          <p:spTgt spid="34509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509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5096">
                                            <p:txEl>
                                              <p:pRg st="2" end="2"/>
                                            </p:txEl>
                                          </p:spTgt>
                                        </p:tgtEl>
                                        <p:attrNameLst>
                                          <p:attrName>style.visibility</p:attrName>
                                        </p:attrNameLst>
                                      </p:cBhvr>
                                      <p:to>
                                        <p:strVal val="visible"/>
                                      </p:to>
                                    </p:set>
                                    <p:anim calcmode="lin" valueType="num">
                                      <p:cBhvr additive="base">
                                        <p:cTn id="15" dur="500" fill="hold"/>
                                        <p:tgtEl>
                                          <p:spTgt spid="34509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509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45096">
                                            <p:txEl>
                                              <p:pRg st="3" end="3"/>
                                            </p:txEl>
                                          </p:spTgt>
                                        </p:tgtEl>
                                        <p:attrNameLst>
                                          <p:attrName>style.visibility</p:attrName>
                                        </p:attrNameLst>
                                      </p:cBhvr>
                                      <p:to>
                                        <p:strVal val="visible"/>
                                      </p:to>
                                    </p:set>
                                    <p:anim calcmode="lin" valueType="num">
                                      <p:cBhvr additive="base">
                                        <p:cTn id="19" dur="500" fill="hold"/>
                                        <p:tgtEl>
                                          <p:spTgt spid="34509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509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45096">
                                            <p:txEl>
                                              <p:pRg st="4" end="4"/>
                                            </p:txEl>
                                          </p:spTgt>
                                        </p:tgtEl>
                                        <p:attrNameLst>
                                          <p:attrName>style.visibility</p:attrName>
                                        </p:attrNameLst>
                                      </p:cBhvr>
                                      <p:to>
                                        <p:strVal val="visible"/>
                                      </p:to>
                                    </p:set>
                                    <p:anim calcmode="lin" valueType="num">
                                      <p:cBhvr additive="base">
                                        <p:cTn id="23" dur="500" fill="hold"/>
                                        <p:tgtEl>
                                          <p:spTgt spid="34509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45096">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45096">
                                            <p:txEl>
                                              <p:pRg st="5" end="5"/>
                                            </p:txEl>
                                          </p:spTgt>
                                        </p:tgtEl>
                                        <p:attrNameLst>
                                          <p:attrName>style.visibility</p:attrName>
                                        </p:attrNameLst>
                                      </p:cBhvr>
                                      <p:to>
                                        <p:strVal val="visible"/>
                                      </p:to>
                                    </p:set>
                                    <p:anim calcmode="lin" valueType="num">
                                      <p:cBhvr additive="base">
                                        <p:cTn id="27" dur="500" fill="hold"/>
                                        <p:tgtEl>
                                          <p:spTgt spid="345096">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45096">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45096">
                                            <p:txEl>
                                              <p:pRg st="6" end="6"/>
                                            </p:txEl>
                                          </p:spTgt>
                                        </p:tgtEl>
                                        <p:attrNameLst>
                                          <p:attrName>style.visibility</p:attrName>
                                        </p:attrNameLst>
                                      </p:cBhvr>
                                      <p:to>
                                        <p:strVal val="visible"/>
                                      </p:to>
                                    </p:set>
                                    <p:anim calcmode="lin" valueType="num">
                                      <p:cBhvr additive="base">
                                        <p:cTn id="31" dur="500" fill="hold"/>
                                        <p:tgtEl>
                                          <p:spTgt spid="34509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509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6"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6867"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Les systèmes d’information de l’Etat (2)</a:t>
            </a:r>
          </a:p>
        </p:txBody>
      </p:sp>
      <p:sp>
        <p:nvSpPr>
          <p:cNvPr id="347144" name="Rectangle 8"/>
          <p:cNvSpPr>
            <a:spLocks noChangeArrowheads="1"/>
          </p:cNvSpPr>
          <p:nvPr/>
        </p:nvSpPr>
        <p:spPr bwMode="auto">
          <a:xfrm>
            <a:off x="990600" y="1528763"/>
            <a:ext cx="7958138" cy="3881437"/>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3200"/>
              <a:t>La gestion des personnels</a:t>
            </a:r>
          </a:p>
          <a:p>
            <a:pPr marL="342900" indent="-342900">
              <a:lnSpc>
                <a:spcPct val="90000"/>
              </a:lnSpc>
              <a:spcBef>
                <a:spcPct val="20000"/>
              </a:spcBef>
              <a:spcAft>
                <a:spcPct val="30000"/>
              </a:spcAft>
              <a:buClr>
                <a:schemeClr val="hlink"/>
              </a:buClr>
              <a:buFont typeface="Wingdings" pitchFamily="2" charset="2"/>
              <a:buChar char="n"/>
            </a:pPr>
            <a:r>
              <a:rPr lang="fr-FR" sz="3200"/>
              <a:t>L’administration électronique</a:t>
            </a:r>
          </a:p>
          <a:p>
            <a:pPr marL="342900" indent="-342900">
              <a:lnSpc>
                <a:spcPct val="90000"/>
              </a:lnSpc>
              <a:spcBef>
                <a:spcPct val="20000"/>
              </a:spcBef>
              <a:spcAft>
                <a:spcPct val="30000"/>
              </a:spcAft>
              <a:buClr>
                <a:schemeClr val="hlink"/>
              </a:buClr>
              <a:buFont typeface="Wingdings" pitchFamily="2" charset="2"/>
              <a:buChar char="n"/>
            </a:pPr>
            <a:r>
              <a:rPr lang="fr-FR" sz="3200"/>
              <a:t>La dématérialisation des marchés publics</a:t>
            </a:r>
          </a:p>
          <a:p>
            <a:pPr marL="342900" indent="-342900">
              <a:lnSpc>
                <a:spcPct val="90000"/>
              </a:lnSpc>
              <a:spcBef>
                <a:spcPct val="20000"/>
              </a:spcBef>
              <a:spcAft>
                <a:spcPct val="30000"/>
              </a:spcAft>
              <a:buClr>
                <a:schemeClr val="hlink"/>
              </a:buClr>
              <a:buFont typeface="Wingdings" pitchFamily="2" charset="2"/>
              <a:buChar char="n"/>
            </a:pPr>
            <a:r>
              <a:rPr lang="fr-FR" sz="3200"/>
              <a:t>Les statistiques publiques</a:t>
            </a:r>
          </a:p>
          <a:p>
            <a:pPr marL="342900" indent="-342900">
              <a:lnSpc>
                <a:spcPct val="90000"/>
              </a:lnSpc>
              <a:spcBef>
                <a:spcPct val="20000"/>
              </a:spcBef>
              <a:spcAft>
                <a:spcPct val="30000"/>
              </a:spcAft>
              <a:buClr>
                <a:schemeClr val="hlink"/>
              </a:buClr>
              <a:buFont typeface="Wingdings" pitchFamily="2" charset="2"/>
              <a:buChar char="n"/>
            </a:pPr>
            <a:r>
              <a:rPr lang="fr-FR" sz="3200"/>
              <a:t>L’éducation nationale et l’enseignement</a:t>
            </a:r>
          </a:p>
        </p:txBody>
      </p:sp>
      <p:sp>
        <p:nvSpPr>
          <p:cNvPr id="3686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44">
                                            <p:txEl>
                                              <p:pRg st="0" end="0"/>
                                            </p:txEl>
                                          </p:spTgt>
                                        </p:tgtEl>
                                        <p:attrNameLst>
                                          <p:attrName>style.visibility</p:attrName>
                                        </p:attrNameLst>
                                      </p:cBhvr>
                                      <p:to>
                                        <p:strVal val="visible"/>
                                      </p:to>
                                    </p:set>
                                    <p:anim calcmode="lin" valueType="num">
                                      <p:cBhvr additive="base">
                                        <p:cTn id="7" dur="500" fill="hold"/>
                                        <p:tgtEl>
                                          <p:spTgt spid="34714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71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7144">
                                            <p:txEl>
                                              <p:pRg st="1" end="1"/>
                                            </p:txEl>
                                          </p:spTgt>
                                        </p:tgtEl>
                                        <p:attrNameLst>
                                          <p:attrName>style.visibility</p:attrName>
                                        </p:attrNameLst>
                                      </p:cBhvr>
                                      <p:to>
                                        <p:strVal val="visible"/>
                                      </p:to>
                                    </p:set>
                                    <p:anim calcmode="lin" valueType="num">
                                      <p:cBhvr additive="base">
                                        <p:cTn id="13" dur="500" fill="hold"/>
                                        <p:tgtEl>
                                          <p:spTgt spid="34714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71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7144">
                                            <p:txEl>
                                              <p:pRg st="2" end="2"/>
                                            </p:txEl>
                                          </p:spTgt>
                                        </p:tgtEl>
                                        <p:attrNameLst>
                                          <p:attrName>style.visibility</p:attrName>
                                        </p:attrNameLst>
                                      </p:cBhvr>
                                      <p:to>
                                        <p:strVal val="visible"/>
                                      </p:to>
                                    </p:set>
                                    <p:anim calcmode="lin" valueType="num">
                                      <p:cBhvr additive="base">
                                        <p:cTn id="19" dur="500" fill="hold"/>
                                        <p:tgtEl>
                                          <p:spTgt spid="34714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71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7144">
                                            <p:txEl>
                                              <p:pRg st="3" end="3"/>
                                            </p:txEl>
                                          </p:spTgt>
                                        </p:tgtEl>
                                        <p:attrNameLst>
                                          <p:attrName>style.visibility</p:attrName>
                                        </p:attrNameLst>
                                      </p:cBhvr>
                                      <p:to>
                                        <p:strVal val="visible"/>
                                      </p:to>
                                    </p:set>
                                    <p:anim calcmode="lin" valueType="num">
                                      <p:cBhvr additive="base">
                                        <p:cTn id="25" dur="500" fill="hold"/>
                                        <p:tgtEl>
                                          <p:spTgt spid="34714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714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7144">
                                            <p:txEl>
                                              <p:pRg st="4" end="4"/>
                                            </p:txEl>
                                          </p:spTgt>
                                        </p:tgtEl>
                                        <p:attrNameLst>
                                          <p:attrName>style.visibility</p:attrName>
                                        </p:attrNameLst>
                                      </p:cBhvr>
                                      <p:to>
                                        <p:strVal val="visible"/>
                                      </p:to>
                                    </p:set>
                                    <p:anim calcmode="lin" valueType="num">
                                      <p:cBhvr additive="base">
                                        <p:cTn id="31" dur="500" fill="hold"/>
                                        <p:tgtEl>
                                          <p:spTgt spid="34714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714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4"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7891"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La gestion des personnels de l’Etat</a:t>
            </a:r>
          </a:p>
        </p:txBody>
      </p:sp>
      <p:sp>
        <p:nvSpPr>
          <p:cNvPr id="37892"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349194" name="Rectangle 10"/>
          <p:cNvSpPr>
            <a:spLocks noChangeArrowheads="1"/>
          </p:cNvSpPr>
          <p:nvPr/>
        </p:nvSpPr>
        <p:spPr bwMode="auto">
          <a:xfrm>
            <a:off x="990600" y="1600200"/>
            <a:ext cx="7315200"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Cette catégorie de traitements fait l’objet :</a:t>
            </a:r>
          </a:p>
          <a:p>
            <a:pPr marL="742950" lvl="1" indent="-285750">
              <a:lnSpc>
                <a:spcPct val="90000"/>
              </a:lnSpc>
              <a:spcBef>
                <a:spcPct val="20000"/>
              </a:spcBef>
              <a:spcAft>
                <a:spcPct val="30000"/>
              </a:spcAft>
              <a:buClr>
                <a:schemeClr val="bg2"/>
              </a:buClr>
              <a:buFont typeface="Wingdings" pitchFamily="2" charset="2"/>
              <a:buChar char="n"/>
            </a:pPr>
            <a:r>
              <a:rPr lang="fr-FR" sz="2200"/>
              <a:t>d’une dispense de déclaration pour la gestion des rémunérations (Délib. 2004-096 du 9-12-2004 (Etat, collectivités locales, établissements publics et personnes morales de droit privé gérant un service public) ;</a:t>
            </a:r>
          </a:p>
          <a:p>
            <a:pPr marL="742950" lvl="1" indent="-285750">
              <a:lnSpc>
                <a:spcPct val="90000"/>
              </a:lnSpc>
              <a:spcBef>
                <a:spcPct val="20000"/>
              </a:spcBef>
              <a:spcAft>
                <a:spcPct val="30000"/>
              </a:spcAft>
              <a:buClr>
                <a:schemeClr val="bg2"/>
              </a:buClr>
              <a:buFont typeface="Wingdings" pitchFamily="2" charset="2"/>
              <a:buChar char="n"/>
            </a:pPr>
            <a:r>
              <a:rPr lang="fr-FR" sz="2200"/>
              <a:t>d’une norme simplifiée pour la fonction Gestion du personnel (Délib. 2005-002 du 13-1-2005).</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94">
                                            <p:txEl>
                                              <p:pRg st="0" end="0"/>
                                            </p:txEl>
                                          </p:spTgt>
                                        </p:tgtEl>
                                        <p:attrNameLst>
                                          <p:attrName>style.visibility</p:attrName>
                                        </p:attrNameLst>
                                      </p:cBhvr>
                                      <p:to>
                                        <p:strVal val="visible"/>
                                      </p:to>
                                    </p:set>
                                    <p:anim calcmode="lin" valueType="num">
                                      <p:cBhvr additive="base">
                                        <p:cTn id="7" dur="500" fill="hold"/>
                                        <p:tgtEl>
                                          <p:spTgt spid="3491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9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49194">
                                            <p:txEl>
                                              <p:pRg st="1" end="1"/>
                                            </p:txEl>
                                          </p:spTgt>
                                        </p:tgtEl>
                                        <p:attrNameLst>
                                          <p:attrName>style.visibility</p:attrName>
                                        </p:attrNameLst>
                                      </p:cBhvr>
                                      <p:to>
                                        <p:strVal val="visible"/>
                                      </p:to>
                                    </p:set>
                                    <p:anim calcmode="lin" valueType="num">
                                      <p:cBhvr additive="base">
                                        <p:cTn id="11" dur="500" fill="hold"/>
                                        <p:tgtEl>
                                          <p:spTgt spid="34919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919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9194">
                                            <p:txEl>
                                              <p:pRg st="2" end="2"/>
                                            </p:txEl>
                                          </p:spTgt>
                                        </p:tgtEl>
                                        <p:attrNameLst>
                                          <p:attrName>style.visibility</p:attrName>
                                        </p:attrNameLst>
                                      </p:cBhvr>
                                      <p:to>
                                        <p:strVal val="visible"/>
                                      </p:to>
                                    </p:set>
                                    <p:anim calcmode="lin" valueType="num">
                                      <p:cBhvr additive="base">
                                        <p:cTn id="15" dur="500" fill="hold"/>
                                        <p:tgtEl>
                                          <p:spTgt spid="34919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919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4"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8915"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L’administration électronique</a:t>
            </a:r>
          </a:p>
        </p:txBody>
      </p:sp>
      <p:sp>
        <p:nvSpPr>
          <p:cNvPr id="38916"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453637" name="Rectangle 5"/>
          <p:cNvSpPr>
            <a:spLocks noChangeArrowheads="1"/>
          </p:cNvSpPr>
          <p:nvPr/>
        </p:nvSpPr>
        <p:spPr bwMode="auto">
          <a:xfrm>
            <a:off x="990600" y="1600200"/>
            <a:ext cx="7315200"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Ensemble des activités administratives dématérialisées</a:t>
            </a:r>
          </a:p>
          <a:p>
            <a:pPr marL="342900" indent="-342900">
              <a:lnSpc>
                <a:spcPct val="90000"/>
              </a:lnSpc>
              <a:spcBef>
                <a:spcPct val="20000"/>
              </a:spcBef>
              <a:spcAft>
                <a:spcPct val="30000"/>
              </a:spcAft>
              <a:buClr>
                <a:schemeClr val="hlink"/>
              </a:buClr>
              <a:buFont typeface="Wingdings" pitchFamily="2" charset="2"/>
              <a:buChar char="n"/>
            </a:pPr>
            <a:r>
              <a:rPr lang="fr-FR" sz="2800"/>
              <a:t>Régimes particuliers :</a:t>
            </a:r>
          </a:p>
          <a:p>
            <a:pPr marL="742950" lvl="1" indent="-285750">
              <a:lnSpc>
                <a:spcPct val="90000"/>
              </a:lnSpc>
              <a:spcBef>
                <a:spcPct val="20000"/>
              </a:spcBef>
              <a:spcAft>
                <a:spcPct val="30000"/>
              </a:spcAft>
              <a:buClr>
                <a:schemeClr val="bg2"/>
              </a:buClr>
              <a:buFont typeface="Wingdings" pitchFamily="2" charset="2"/>
              <a:buChar char="n"/>
            </a:pPr>
            <a:r>
              <a:rPr lang="fr-FR" sz="2200"/>
              <a:t>Le traitement des téléservices de l’e-administration utilisant le numéro d’inscription des personnes au répertoire national d’identification ou tout autre identifiant de personnes physiques (autorisation) ;</a:t>
            </a:r>
          </a:p>
          <a:p>
            <a:pPr marL="742950" lvl="1" indent="-285750">
              <a:lnSpc>
                <a:spcPct val="90000"/>
              </a:lnSpc>
              <a:spcBef>
                <a:spcPct val="20000"/>
              </a:spcBef>
              <a:spcAft>
                <a:spcPct val="30000"/>
              </a:spcAft>
              <a:buClr>
                <a:schemeClr val="bg2"/>
              </a:buClr>
              <a:buFont typeface="Wingdings" pitchFamily="2" charset="2"/>
              <a:buChar char="n"/>
            </a:pPr>
            <a:r>
              <a:rPr lang="fr-FR" sz="2200"/>
              <a:t>La dématérialisation des marchés publics (dispense de déclaration).</a:t>
            </a:r>
          </a:p>
          <a:p>
            <a:pPr marL="742950" lvl="1" indent="-285750">
              <a:lnSpc>
                <a:spcPct val="90000"/>
              </a:lnSpc>
              <a:spcBef>
                <a:spcPct val="20000"/>
              </a:spcBef>
              <a:spcAft>
                <a:spcPct val="30000"/>
              </a:spcAft>
              <a:buClr>
                <a:schemeClr val="bg2"/>
              </a:buClr>
              <a:buFont typeface="Wingdings" pitchFamily="2" charset="2"/>
              <a:buChar char="n"/>
            </a:pPr>
            <a:endParaRPr lang="fr-FR" sz="2200"/>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3637">
                                            <p:txEl>
                                              <p:pRg st="0" end="0"/>
                                            </p:txEl>
                                          </p:spTgt>
                                        </p:tgtEl>
                                        <p:attrNameLst>
                                          <p:attrName>style.visibility</p:attrName>
                                        </p:attrNameLst>
                                      </p:cBhvr>
                                      <p:to>
                                        <p:strVal val="visible"/>
                                      </p:to>
                                    </p:set>
                                    <p:anim calcmode="lin" valueType="num">
                                      <p:cBhvr additive="base">
                                        <p:cTn id="7" dur="500" fill="hold"/>
                                        <p:tgtEl>
                                          <p:spTgt spid="4536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36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3637">
                                            <p:txEl>
                                              <p:pRg st="1" end="1"/>
                                            </p:txEl>
                                          </p:spTgt>
                                        </p:tgtEl>
                                        <p:attrNameLst>
                                          <p:attrName>style.visibility</p:attrName>
                                        </p:attrNameLst>
                                      </p:cBhvr>
                                      <p:to>
                                        <p:strVal val="visible"/>
                                      </p:to>
                                    </p:set>
                                    <p:anim calcmode="lin" valueType="num">
                                      <p:cBhvr additive="base">
                                        <p:cTn id="13" dur="500" fill="hold"/>
                                        <p:tgtEl>
                                          <p:spTgt spid="45363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363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53637">
                                            <p:txEl>
                                              <p:pRg st="2" end="2"/>
                                            </p:txEl>
                                          </p:spTgt>
                                        </p:tgtEl>
                                        <p:attrNameLst>
                                          <p:attrName>style.visibility</p:attrName>
                                        </p:attrNameLst>
                                      </p:cBhvr>
                                      <p:to>
                                        <p:strVal val="visible"/>
                                      </p:to>
                                    </p:set>
                                    <p:anim calcmode="lin" valueType="num">
                                      <p:cBhvr additive="base">
                                        <p:cTn id="17" dur="500" fill="hold"/>
                                        <p:tgtEl>
                                          <p:spTgt spid="45363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5363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53637">
                                            <p:txEl>
                                              <p:pRg st="3" end="3"/>
                                            </p:txEl>
                                          </p:spTgt>
                                        </p:tgtEl>
                                        <p:attrNameLst>
                                          <p:attrName>style.visibility</p:attrName>
                                        </p:attrNameLst>
                                      </p:cBhvr>
                                      <p:to>
                                        <p:strVal val="visible"/>
                                      </p:to>
                                    </p:set>
                                    <p:anim calcmode="lin" valueType="num">
                                      <p:cBhvr additive="base">
                                        <p:cTn id="21" dur="500" fill="hold"/>
                                        <p:tgtEl>
                                          <p:spTgt spid="45363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5363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90600" y="439738"/>
            <a:ext cx="7791450" cy="581025"/>
          </a:xfrm>
        </p:spPr>
        <p:txBody>
          <a:bodyPr/>
          <a:lstStyle/>
          <a:p>
            <a:r>
              <a:rPr lang="fr-FR" sz="2600" smtClean="0"/>
              <a:t>Article 27 II 4° Téléservice de l’administration</a:t>
            </a:r>
            <a:endParaRPr lang="fr-FR" smtClean="0"/>
          </a:p>
        </p:txBody>
      </p:sp>
      <p:sp>
        <p:nvSpPr>
          <p:cNvPr id="303108" name="AutoShape 4"/>
          <p:cNvSpPr>
            <a:spLocks noChangeArrowheads="1"/>
          </p:cNvSpPr>
          <p:nvPr/>
        </p:nvSpPr>
        <p:spPr bwMode="auto">
          <a:xfrm>
            <a:off x="1079500" y="3962400"/>
            <a:ext cx="6891338" cy="2365375"/>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3"/>
              </a:buBlip>
            </a:pPr>
            <a:r>
              <a:rPr lang="fr-FR" sz="2200">
                <a:solidFill>
                  <a:srgbClr val="004C99"/>
                </a:solidFill>
                <a:cs typeface="Arial" charset="0"/>
              </a:rPr>
              <a:t>Qualification de </a:t>
            </a:r>
          </a:p>
          <a:p>
            <a:pPr marL="717550" indent="-354013" eaLnBrk="1" hangingPunct="1">
              <a:spcBef>
                <a:spcPct val="40000"/>
              </a:spcBef>
              <a:buSzPct val="90000"/>
            </a:pPr>
            <a:r>
              <a:rPr lang="fr-FR" sz="2200">
                <a:solidFill>
                  <a:srgbClr val="004C99"/>
                </a:solidFill>
                <a:cs typeface="Arial" charset="0"/>
              </a:rPr>
              <a:t>téléservice administration électronique </a:t>
            </a:r>
          </a:p>
          <a:p>
            <a:pPr marL="717550" indent="-354013" eaLnBrk="1" hangingPunct="1">
              <a:spcBef>
                <a:spcPct val="40000"/>
              </a:spcBef>
              <a:buSzPct val="90000"/>
              <a:buFontTx/>
              <a:buBlip>
                <a:blip r:embed="rId3"/>
              </a:buBlip>
            </a:pPr>
            <a:r>
              <a:rPr lang="fr-FR" sz="2200">
                <a:solidFill>
                  <a:srgbClr val="004C99"/>
                </a:solidFill>
                <a:cs typeface="Arial" charset="0"/>
              </a:rPr>
              <a:t>Procédure</a:t>
            </a:r>
          </a:p>
          <a:p>
            <a:pPr marL="717550" indent="-354013" eaLnBrk="1" hangingPunct="1">
              <a:spcBef>
                <a:spcPct val="40000"/>
              </a:spcBef>
              <a:buSzPct val="90000"/>
              <a:buFontTx/>
              <a:buBlip>
                <a:blip r:embed="rId3"/>
              </a:buBlip>
            </a:pPr>
            <a:r>
              <a:rPr lang="fr-FR" sz="2200">
                <a:solidFill>
                  <a:srgbClr val="004C99"/>
                </a:solidFill>
                <a:cs typeface="Arial" charset="0"/>
              </a:rPr>
              <a:t>Avis de la Cnil</a:t>
            </a:r>
          </a:p>
        </p:txBody>
      </p:sp>
      <p:sp>
        <p:nvSpPr>
          <p:cNvPr id="2" name="AutoShape 4"/>
          <p:cNvSpPr>
            <a:spLocks noChangeArrowheads="1"/>
          </p:cNvSpPr>
          <p:nvPr/>
        </p:nvSpPr>
        <p:spPr bwMode="auto">
          <a:xfrm>
            <a:off x="1066800" y="1143000"/>
            <a:ext cx="6891338" cy="1673225"/>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3"/>
              </a:buBlip>
            </a:pPr>
            <a:r>
              <a:rPr lang="fr-FR" sz="2200">
                <a:solidFill>
                  <a:srgbClr val="004C99"/>
                </a:solidFill>
                <a:cs typeface="Arial" charset="0"/>
              </a:rPr>
              <a:t>Sont autorisés par décision de l’organe </a:t>
            </a:r>
          </a:p>
          <a:p>
            <a:pPr marL="717550" indent="-354013" eaLnBrk="1" hangingPunct="1">
              <a:spcBef>
                <a:spcPct val="40000"/>
              </a:spcBef>
              <a:buSzPct val="90000"/>
            </a:pPr>
            <a:r>
              <a:rPr lang="fr-FR" sz="2200">
                <a:solidFill>
                  <a:srgbClr val="004C99"/>
                </a:solidFill>
                <a:cs typeface="Arial" charset="0"/>
              </a:rPr>
              <a:t>délibérant pris après avis motivé et publié par</a:t>
            </a:r>
          </a:p>
          <a:p>
            <a:pPr marL="717550" indent="-354013" eaLnBrk="1" hangingPunct="1">
              <a:spcBef>
                <a:spcPct val="40000"/>
              </a:spcBef>
              <a:buSzPct val="90000"/>
            </a:pPr>
            <a:r>
              <a:rPr lang="fr-FR" sz="2200">
                <a:solidFill>
                  <a:srgbClr val="004C99"/>
                </a:solidFill>
                <a:cs typeface="Arial" charset="0"/>
              </a:rPr>
              <a:t>la Cnil</a:t>
            </a:r>
          </a:p>
        </p:txBody>
      </p:sp>
      <p:sp>
        <p:nvSpPr>
          <p:cNvPr id="39941" name="Rectangle 5"/>
          <p:cNvSpPr>
            <a:spLocks noChangeArrowheads="1"/>
          </p:cNvSpPr>
          <p:nvPr/>
        </p:nvSpPr>
        <p:spPr bwMode="auto">
          <a:xfrm>
            <a:off x="1165225" y="2971800"/>
            <a:ext cx="6613525" cy="838200"/>
          </a:xfrm>
          <a:prstGeom prst="rect">
            <a:avLst/>
          </a:prstGeom>
          <a:solidFill>
            <a:srgbClr val="FFFF00"/>
          </a:solidFill>
          <a:ln w="9525">
            <a:noFill/>
            <a:miter lim="800000"/>
            <a:headEnd/>
            <a:tailEnd/>
          </a:ln>
          <a:effectLst>
            <a:prstShdw prst="shdw17" dist="17961" dir="2700000">
              <a:srgbClr val="999900"/>
            </a:prstShdw>
          </a:effectLst>
        </p:spPr>
        <p:txBody>
          <a:bodyPr wrap="none" anchor="ctr"/>
          <a:lstStyle/>
          <a:p>
            <a:endParaRPr lang="fr-FR"/>
          </a:p>
        </p:txBody>
      </p:sp>
      <p:sp>
        <p:nvSpPr>
          <p:cNvPr id="518150" name="Text Box 6"/>
          <p:cNvSpPr txBox="1">
            <a:spLocks noChangeArrowheads="1"/>
          </p:cNvSpPr>
          <p:nvPr/>
        </p:nvSpPr>
        <p:spPr bwMode="auto">
          <a:xfrm>
            <a:off x="1447800" y="3048000"/>
            <a:ext cx="5913438" cy="6413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40000"/>
              </a:spcBef>
              <a:buSzPct val="90000"/>
              <a:defRPr/>
            </a:pPr>
            <a:r>
              <a:rPr lang="fr-FR">
                <a:solidFill>
                  <a:srgbClr val="004C99"/>
                </a:solidFill>
                <a:cs typeface="Arial" charset="0"/>
              </a:rPr>
              <a:t>Problématique : tout service administratif n’est pas un téléservice.</a:t>
            </a:r>
          </a:p>
        </p:txBody>
      </p:sp>
      <p:pic>
        <p:nvPicPr>
          <p:cNvPr id="3994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9944"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P spid="2"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66800" y="439738"/>
            <a:ext cx="7715250" cy="474662"/>
          </a:xfrm>
        </p:spPr>
        <p:txBody>
          <a:bodyPr/>
          <a:lstStyle/>
          <a:p>
            <a:r>
              <a:rPr lang="fr-FR" sz="2600" smtClean="0"/>
              <a:t>Les points durs</a:t>
            </a:r>
            <a:r>
              <a:rPr lang="fr-FR" smtClean="0"/>
              <a:t> </a:t>
            </a:r>
          </a:p>
        </p:txBody>
      </p:sp>
      <p:sp>
        <p:nvSpPr>
          <p:cNvPr id="303108" name="AutoShape 4"/>
          <p:cNvSpPr>
            <a:spLocks noChangeArrowheads="1"/>
          </p:cNvSpPr>
          <p:nvPr/>
        </p:nvSpPr>
        <p:spPr bwMode="auto">
          <a:xfrm>
            <a:off x="1143000" y="1447800"/>
            <a:ext cx="7391400" cy="4725988"/>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3"/>
              </a:buBlip>
            </a:pPr>
            <a:r>
              <a:rPr lang="fr-FR" sz="2200">
                <a:solidFill>
                  <a:srgbClr val="004C99"/>
                </a:solidFill>
                <a:cs typeface="Arial" charset="0"/>
              </a:rPr>
              <a:t>La notion de « téléservice de l’administration »</a:t>
            </a:r>
          </a:p>
          <a:p>
            <a:pPr marL="1143000" lvl="2" indent="-228600" eaLnBrk="1" hangingPunct="1">
              <a:spcBef>
                <a:spcPct val="40000"/>
              </a:spcBef>
              <a:buSzPct val="90000"/>
              <a:buFontTx/>
              <a:buBlip>
                <a:blip r:embed="rId3"/>
              </a:buBlip>
            </a:pPr>
            <a:r>
              <a:rPr lang="fr-FR" sz="2200">
                <a:solidFill>
                  <a:srgbClr val="004C99"/>
                </a:solidFill>
                <a:cs typeface="Arial" charset="0"/>
              </a:rPr>
              <a:t>Vision extensive</a:t>
            </a:r>
          </a:p>
          <a:p>
            <a:pPr marL="1600200" lvl="3" indent="-228600" eaLnBrk="1" hangingPunct="1">
              <a:spcBef>
                <a:spcPct val="40000"/>
              </a:spcBef>
              <a:buSzPct val="90000"/>
              <a:buFontTx/>
              <a:buBlip>
                <a:blip r:embed="rId3"/>
              </a:buBlip>
            </a:pPr>
            <a:r>
              <a:rPr lang="fr-FR" sz="2200">
                <a:solidFill>
                  <a:srgbClr val="004C99"/>
                </a:solidFill>
                <a:cs typeface="Arial" charset="0"/>
              </a:rPr>
              <a:t>tout ce qui est administratif n’est pas un </a:t>
            </a:r>
          </a:p>
          <a:p>
            <a:pPr marL="1600200" lvl="3" indent="-228600" eaLnBrk="1" hangingPunct="1">
              <a:spcBef>
                <a:spcPct val="40000"/>
              </a:spcBef>
              <a:buSzPct val="90000"/>
            </a:pPr>
            <a:r>
              <a:rPr lang="fr-FR" sz="2200">
                <a:solidFill>
                  <a:srgbClr val="004C99"/>
                </a:solidFill>
                <a:cs typeface="Arial" charset="0"/>
              </a:rPr>
              <a:t>téléservice</a:t>
            </a:r>
          </a:p>
          <a:p>
            <a:pPr marL="717550" indent="-354013" eaLnBrk="1" hangingPunct="1">
              <a:spcBef>
                <a:spcPct val="40000"/>
              </a:spcBef>
              <a:buSzPct val="90000"/>
              <a:buFontTx/>
              <a:buBlip>
                <a:blip r:embed="rId3"/>
              </a:buBlip>
            </a:pPr>
            <a:r>
              <a:rPr lang="fr-FR" sz="2200">
                <a:solidFill>
                  <a:srgbClr val="004C99"/>
                </a:solidFill>
                <a:cs typeface="Arial" charset="0"/>
              </a:rPr>
              <a:t>Sûreté et libertés individuelles </a:t>
            </a:r>
          </a:p>
          <a:p>
            <a:pPr marL="1143000" lvl="2" indent="-228600" eaLnBrk="1" hangingPunct="1">
              <a:spcBef>
                <a:spcPct val="40000"/>
              </a:spcBef>
              <a:buSzPct val="90000"/>
              <a:buFontTx/>
              <a:buBlip>
                <a:blip r:embed="rId3"/>
              </a:buBlip>
            </a:pPr>
            <a:r>
              <a:rPr lang="fr-FR" sz="2200">
                <a:solidFill>
                  <a:srgbClr val="004C99"/>
                </a:solidFill>
                <a:cs typeface="Arial" charset="0"/>
              </a:rPr>
              <a:t>Edwige et les autres </a:t>
            </a:r>
          </a:p>
          <a:p>
            <a:pPr marL="1143000" lvl="2" indent="-228600" eaLnBrk="1" hangingPunct="1">
              <a:spcBef>
                <a:spcPct val="40000"/>
              </a:spcBef>
              <a:buSzPct val="90000"/>
              <a:buFontTx/>
              <a:buBlip>
                <a:blip r:embed="rId3"/>
              </a:buBlip>
            </a:pPr>
            <a:r>
              <a:rPr lang="fr-FR" sz="2200">
                <a:solidFill>
                  <a:srgbClr val="004C99"/>
                </a:solidFill>
                <a:cs typeface="Arial" charset="0"/>
              </a:rPr>
              <a:t>Vidéosurveillance </a:t>
            </a:r>
          </a:p>
          <a:p>
            <a:pPr marL="1143000" lvl="2" indent="-228600" eaLnBrk="1" hangingPunct="1">
              <a:spcBef>
                <a:spcPct val="40000"/>
              </a:spcBef>
              <a:buSzPct val="90000"/>
              <a:buFontTx/>
              <a:buBlip>
                <a:blip r:embed="rId3"/>
              </a:buBlip>
            </a:pPr>
            <a:r>
              <a:rPr lang="fr-FR" sz="2200">
                <a:solidFill>
                  <a:srgbClr val="004C99"/>
                </a:solidFill>
                <a:cs typeface="Arial" charset="0"/>
              </a:rPr>
              <a:t>Biométrie empreinte digitale</a:t>
            </a:r>
          </a:p>
          <a:p>
            <a:pPr marL="717550" indent="-354013" eaLnBrk="1" hangingPunct="1">
              <a:spcBef>
                <a:spcPct val="40000"/>
              </a:spcBef>
              <a:buSzPct val="90000"/>
              <a:buFontTx/>
              <a:buBlip>
                <a:blip r:embed="rId3"/>
              </a:buBlip>
            </a:pPr>
            <a:r>
              <a:rPr lang="fr-FR" sz="2200">
                <a:solidFill>
                  <a:srgbClr val="004C99"/>
                </a:solidFill>
                <a:cs typeface="Arial" charset="0"/>
              </a:rPr>
              <a:t>Numéro de sécurité sociale</a:t>
            </a:r>
          </a:p>
        </p:txBody>
      </p:sp>
      <p:pic>
        <p:nvPicPr>
          <p:cNvPr id="4096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40965"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8" name="AutoShape 4"/>
          <p:cNvSpPr>
            <a:spLocks noChangeArrowheads="1"/>
          </p:cNvSpPr>
          <p:nvPr/>
        </p:nvSpPr>
        <p:spPr bwMode="auto">
          <a:xfrm>
            <a:off x="1066800" y="1176338"/>
            <a:ext cx="7391400" cy="5072062"/>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3"/>
              </a:buBlip>
            </a:pPr>
            <a:r>
              <a:rPr lang="fr-FR" sz="2200">
                <a:solidFill>
                  <a:srgbClr val="004C99"/>
                </a:solidFill>
                <a:cs typeface="Arial" charset="0"/>
              </a:rPr>
              <a:t>Normes simplifiées pour le monde public</a:t>
            </a:r>
          </a:p>
          <a:p>
            <a:pPr marL="1143000" lvl="2" indent="-228600" eaLnBrk="1" hangingPunct="1">
              <a:spcBef>
                <a:spcPct val="40000"/>
              </a:spcBef>
              <a:buSzPct val="90000"/>
              <a:buFontTx/>
              <a:buBlip>
                <a:blip r:embed="rId3"/>
              </a:buBlip>
            </a:pPr>
            <a:r>
              <a:rPr lang="fr-FR" sz="2200">
                <a:solidFill>
                  <a:srgbClr val="004C99"/>
                </a:solidFill>
                <a:cs typeface="Arial" charset="0"/>
              </a:rPr>
              <a:t>État civil n°43</a:t>
            </a:r>
          </a:p>
          <a:p>
            <a:pPr marL="1143000" lvl="2" indent="-228600" eaLnBrk="1" hangingPunct="1">
              <a:spcBef>
                <a:spcPct val="40000"/>
              </a:spcBef>
              <a:buSzPct val="90000"/>
              <a:buFontTx/>
              <a:buBlip>
                <a:blip r:embed="rId3"/>
              </a:buBlip>
            </a:pPr>
            <a:r>
              <a:rPr lang="fr-FR" sz="2200">
                <a:solidFill>
                  <a:srgbClr val="004C99"/>
                </a:solidFill>
                <a:cs typeface="Arial" charset="0"/>
              </a:rPr>
              <a:t>Données fiscales n°44 &amp; n°49</a:t>
            </a:r>
          </a:p>
          <a:p>
            <a:pPr marL="1143000" lvl="2" indent="-228600" eaLnBrk="1" hangingPunct="1">
              <a:spcBef>
                <a:spcPct val="40000"/>
              </a:spcBef>
              <a:buSzPct val="90000"/>
              <a:buFontTx/>
              <a:buBlip>
                <a:blip r:embed="rId3"/>
              </a:buBlip>
            </a:pPr>
            <a:r>
              <a:rPr lang="fr-FR" sz="2200">
                <a:solidFill>
                  <a:srgbClr val="004C99"/>
                </a:solidFill>
                <a:cs typeface="Arial" charset="0"/>
              </a:rPr>
              <a:t>Gestion de la population n°31 &amp; n°32</a:t>
            </a:r>
          </a:p>
          <a:p>
            <a:pPr marL="1143000" lvl="2" indent="-228600" eaLnBrk="1" hangingPunct="1">
              <a:spcBef>
                <a:spcPct val="40000"/>
              </a:spcBef>
              <a:buSzPct val="90000"/>
              <a:buFontTx/>
              <a:buBlip>
                <a:blip r:embed="rId3"/>
              </a:buBlip>
            </a:pPr>
            <a:r>
              <a:rPr lang="fr-FR" sz="2200">
                <a:solidFill>
                  <a:srgbClr val="004C99"/>
                </a:solidFill>
                <a:cs typeface="Arial" charset="0"/>
              </a:rPr>
              <a:t>Taxes et redevances n°8 &amp; n°10</a:t>
            </a:r>
          </a:p>
          <a:p>
            <a:pPr marL="1143000" lvl="2" indent="-228600" eaLnBrk="1" hangingPunct="1">
              <a:spcBef>
                <a:spcPct val="40000"/>
              </a:spcBef>
              <a:buSzPct val="90000"/>
              <a:buFontTx/>
              <a:buBlip>
                <a:blip r:embed="rId3"/>
              </a:buBlip>
            </a:pPr>
            <a:r>
              <a:rPr lang="fr-FR" sz="2200">
                <a:solidFill>
                  <a:srgbClr val="004C99"/>
                </a:solidFill>
                <a:cs typeface="Arial" charset="0"/>
              </a:rPr>
              <a:t>Facturation des services n°27</a:t>
            </a:r>
          </a:p>
          <a:p>
            <a:pPr marL="1143000" lvl="2" indent="-228600" eaLnBrk="1" hangingPunct="1">
              <a:spcBef>
                <a:spcPct val="40000"/>
              </a:spcBef>
              <a:buSzPct val="90000"/>
              <a:buFontTx/>
              <a:buBlip>
                <a:blip r:embed="rId3"/>
              </a:buBlip>
            </a:pPr>
            <a:r>
              <a:rPr lang="fr-FR" sz="2200">
                <a:solidFill>
                  <a:srgbClr val="004C99"/>
                </a:solidFill>
                <a:cs typeface="Arial" charset="0"/>
              </a:rPr>
              <a:t>Fichiers d’élus n°33</a:t>
            </a:r>
          </a:p>
          <a:p>
            <a:pPr marL="1143000" lvl="2" indent="-228600" eaLnBrk="1" hangingPunct="1">
              <a:spcBef>
                <a:spcPct val="40000"/>
              </a:spcBef>
              <a:buSzPct val="90000"/>
              <a:buFontTx/>
              <a:buBlip>
                <a:blip r:embed="rId3"/>
              </a:buBlip>
            </a:pPr>
            <a:r>
              <a:rPr lang="fr-FR" sz="2200">
                <a:solidFill>
                  <a:srgbClr val="004C99"/>
                </a:solidFill>
                <a:cs typeface="Arial" charset="0"/>
              </a:rPr>
              <a:t>Communication politique n°24 &amp; n°38</a:t>
            </a:r>
          </a:p>
          <a:p>
            <a:pPr marL="1143000" lvl="2" indent="-228600" eaLnBrk="1" hangingPunct="1">
              <a:spcBef>
                <a:spcPct val="40000"/>
              </a:spcBef>
              <a:buSzPct val="90000"/>
              <a:buFontTx/>
              <a:buBlip>
                <a:blip r:embed="rId3"/>
              </a:buBlip>
            </a:pPr>
            <a:r>
              <a:rPr lang="fr-FR" sz="2200">
                <a:solidFill>
                  <a:srgbClr val="004C99"/>
                </a:solidFill>
                <a:cs typeface="Arial" charset="0"/>
              </a:rPr>
              <a:t>Statistiques n°18</a:t>
            </a:r>
          </a:p>
          <a:p>
            <a:pPr marL="742950" lvl="1" indent="-285750" eaLnBrk="1" hangingPunct="1">
              <a:spcBef>
                <a:spcPct val="40000"/>
              </a:spcBef>
              <a:buSzPct val="90000"/>
              <a:buFontTx/>
              <a:buBlip>
                <a:blip r:embed="rId3"/>
              </a:buBlip>
            </a:pPr>
            <a:endParaRPr lang="fr-FR" sz="2200">
              <a:solidFill>
                <a:srgbClr val="004C99"/>
              </a:solidFill>
              <a:cs typeface="Arial" charset="0"/>
            </a:endParaRPr>
          </a:p>
        </p:txBody>
      </p:sp>
      <p:sp>
        <p:nvSpPr>
          <p:cNvPr id="41987" name="Rectangle 1027"/>
          <p:cNvSpPr>
            <a:spLocks noChangeArrowheads="1"/>
          </p:cNvSpPr>
          <p:nvPr/>
        </p:nvSpPr>
        <p:spPr bwMode="auto">
          <a:xfrm>
            <a:off x="1066800" y="212725"/>
            <a:ext cx="7716838" cy="581025"/>
          </a:xfrm>
          <a:prstGeom prst="rect">
            <a:avLst/>
          </a:prstGeom>
          <a:noFill/>
          <a:ln w="9525">
            <a:noFill/>
            <a:miter lim="800000"/>
            <a:headEnd/>
            <a:tailEnd/>
          </a:ln>
        </p:spPr>
        <p:txBody>
          <a:bodyPr anchor="ctr"/>
          <a:lstStyle/>
          <a:p>
            <a:r>
              <a:rPr lang="fr-FR" sz="2600" b="1">
                <a:solidFill>
                  <a:srgbClr val="000000"/>
                </a:solidFill>
              </a:rPr>
              <a:t>Normes simplifiées orientées public</a:t>
            </a:r>
          </a:p>
        </p:txBody>
      </p:sp>
      <p:pic>
        <p:nvPicPr>
          <p:cNvPr id="4198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4198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1066800" y="439738"/>
            <a:ext cx="7715250" cy="581025"/>
          </a:xfrm>
        </p:spPr>
        <p:txBody>
          <a:bodyPr/>
          <a:lstStyle/>
          <a:p>
            <a:r>
              <a:rPr lang="fr-FR" sz="2600" smtClean="0"/>
              <a:t>L’innovation et le monde public</a:t>
            </a:r>
            <a:r>
              <a:rPr lang="fr-FR" smtClean="0"/>
              <a:t> </a:t>
            </a:r>
          </a:p>
        </p:txBody>
      </p:sp>
      <p:sp>
        <p:nvSpPr>
          <p:cNvPr id="303108" name="AutoShape 4"/>
          <p:cNvSpPr>
            <a:spLocks noChangeArrowheads="1"/>
          </p:cNvSpPr>
          <p:nvPr/>
        </p:nvSpPr>
        <p:spPr bwMode="auto">
          <a:xfrm>
            <a:off x="1377950" y="1176338"/>
            <a:ext cx="6464300" cy="4605337"/>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3"/>
              </a:buBlip>
            </a:pPr>
            <a:r>
              <a:rPr lang="fr-FR" sz="2200">
                <a:solidFill>
                  <a:srgbClr val="004C99"/>
                </a:solidFill>
                <a:cs typeface="Arial" charset="0"/>
              </a:rPr>
              <a:t>Éducation</a:t>
            </a:r>
          </a:p>
          <a:p>
            <a:pPr marL="1143000" lvl="2" indent="-228600" eaLnBrk="1" hangingPunct="1">
              <a:spcBef>
                <a:spcPct val="40000"/>
              </a:spcBef>
              <a:buSzPct val="90000"/>
              <a:buFontTx/>
              <a:buBlip>
                <a:blip r:embed="rId3"/>
              </a:buBlip>
            </a:pPr>
            <a:r>
              <a:rPr lang="fr-FR" sz="2200">
                <a:solidFill>
                  <a:srgbClr val="004C99"/>
                </a:solidFill>
                <a:cs typeface="Arial" charset="0"/>
              </a:rPr>
              <a:t>ENT </a:t>
            </a:r>
          </a:p>
          <a:p>
            <a:pPr marL="717550" indent="-354013" eaLnBrk="1" hangingPunct="1">
              <a:spcBef>
                <a:spcPct val="40000"/>
              </a:spcBef>
              <a:buSzPct val="90000"/>
              <a:buFontTx/>
              <a:buBlip>
                <a:blip r:embed="rId3"/>
              </a:buBlip>
            </a:pPr>
            <a:r>
              <a:rPr lang="fr-FR" sz="2200">
                <a:solidFill>
                  <a:srgbClr val="004C99"/>
                </a:solidFill>
                <a:cs typeface="Arial" charset="0"/>
              </a:rPr>
              <a:t>Santé </a:t>
            </a:r>
          </a:p>
          <a:p>
            <a:pPr marL="1143000" lvl="2" indent="-228600" eaLnBrk="1" hangingPunct="1">
              <a:spcBef>
                <a:spcPct val="40000"/>
              </a:spcBef>
              <a:buSzPct val="90000"/>
              <a:buFontTx/>
              <a:buBlip>
                <a:blip r:embed="rId3"/>
              </a:buBlip>
            </a:pPr>
            <a:r>
              <a:rPr lang="fr-FR" sz="2200">
                <a:solidFill>
                  <a:srgbClr val="004C99"/>
                </a:solidFill>
                <a:cs typeface="Arial" charset="0"/>
              </a:rPr>
              <a:t>Dossier médical patient </a:t>
            </a:r>
          </a:p>
          <a:p>
            <a:pPr marL="717550" indent="-354013" eaLnBrk="1" hangingPunct="1">
              <a:spcBef>
                <a:spcPct val="40000"/>
              </a:spcBef>
              <a:buSzPct val="90000"/>
              <a:buFontTx/>
              <a:buBlip>
                <a:blip r:embed="rId3"/>
              </a:buBlip>
            </a:pPr>
            <a:r>
              <a:rPr lang="fr-FR" sz="2200">
                <a:solidFill>
                  <a:srgbClr val="004C99"/>
                </a:solidFill>
                <a:cs typeface="Arial" charset="0"/>
              </a:rPr>
              <a:t>Commande et traitement comptable </a:t>
            </a:r>
          </a:p>
          <a:p>
            <a:pPr marL="1143000" lvl="2" indent="-228600" eaLnBrk="1" hangingPunct="1">
              <a:spcBef>
                <a:spcPct val="40000"/>
              </a:spcBef>
              <a:buSzPct val="90000"/>
              <a:buFontTx/>
              <a:buBlip>
                <a:blip r:embed="rId3"/>
              </a:buBlip>
            </a:pPr>
            <a:r>
              <a:rPr lang="fr-FR" sz="2200">
                <a:solidFill>
                  <a:srgbClr val="004C99"/>
                </a:solidFill>
                <a:cs typeface="Arial" charset="0"/>
              </a:rPr>
              <a:t>Dématérialisation </a:t>
            </a:r>
          </a:p>
          <a:p>
            <a:pPr marL="717550" indent="-354013" eaLnBrk="1" hangingPunct="1">
              <a:spcBef>
                <a:spcPct val="40000"/>
              </a:spcBef>
              <a:buSzPct val="90000"/>
              <a:buFontTx/>
              <a:buBlip>
                <a:blip r:embed="rId3"/>
              </a:buBlip>
            </a:pPr>
            <a:r>
              <a:rPr lang="fr-FR" sz="2200">
                <a:solidFill>
                  <a:srgbClr val="004C99"/>
                </a:solidFill>
                <a:cs typeface="Arial" charset="0"/>
              </a:rPr>
              <a:t>Participation citoyenne </a:t>
            </a:r>
          </a:p>
          <a:p>
            <a:pPr marL="1143000" lvl="2" indent="-228600" eaLnBrk="1" hangingPunct="1">
              <a:spcBef>
                <a:spcPct val="40000"/>
              </a:spcBef>
              <a:buSzPct val="90000"/>
              <a:buFontTx/>
              <a:buBlip>
                <a:blip r:embed="rId3"/>
              </a:buBlip>
            </a:pPr>
            <a:r>
              <a:rPr lang="fr-FR" sz="2200">
                <a:solidFill>
                  <a:srgbClr val="004C99"/>
                </a:solidFill>
                <a:cs typeface="Arial" charset="0"/>
              </a:rPr>
              <a:t>Vote électronique</a:t>
            </a:r>
          </a:p>
        </p:txBody>
      </p:sp>
      <p:pic>
        <p:nvPicPr>
          <p:cNvPr id="4301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43013"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44035"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L’éducation nationale et l’enseignement</a:t>
            </a:r>
          </a:p>
        </p:txBody>
      </p:sp>
      <p:sp>
        <p:nvSpPr>
          <p:cNvPr id="538628" name="Rectangle 4"/>
          <p:cNvSpPr>
            <a:spLocks noChangeArrowheads="1"/>
          </p:cNvSpPr>
          <p:nvPr/>
        </p:nvSpPr>
        <p:spPr bwMode="auto">
          <a:xfrm>
            <a:off x="990600" y="1143000"/>
            <a:ext cx="7772400" cy="5100638"/>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500"/>
              <a:t>La gestion des élèves maternelles et élémentaires</a:t>
            </a:r>
          </a:p>
          <a:p>
            <a:pPr marL="342900" indent="-342900">
              <a:lnSpc>
                <a:spcPct val="90000"/>
              </a:lnSpc>
              <a:spcBef>
                <a:spcPct val="20000"/>
              </a:spcBef>
              <a:spcAft>
                <a:spcPct val="30000"/>
              </a:spcAft>
              <a:buClr>
                <a:schemeClr val="hlink"/>
              </a:buClr>
              <a:buFont typeface="Wingdings" pitchFamily="2" charset="2"/>
              <a:buChar char="n"/>
            </a:pPr>
            <a:r>
              <a:rPr lang="fr-FR" sz="2500"/>
              <a:t>Les écoles et établissements du secondaire</a:t>
            </a:r>
          </a:p>
          <a:p>
            <a:pPr marL="342900" indent="-342900">
              <a:lnSpc>
                <a:spcPct val="90000"/>
              </a:lnSpc>
              <a:spcBef>
                <a:spcPct val="20000"/>
              </a:spcBef>
              <a:spcAft>
                <a:spcPct val="30000"/>
              </a:spcAft>
              <a:buClr>
                <a:schemeClr val="hlink"/>
              </a:buClr>
              <a:buFont typeface="Wingdings" pitchFamily="2" charset="2"/>
              <a:buChar char="n"/>
            </a:pPr>
            <a:r>
              <a:rPr lang="fr-FR" sz="2500"/>
              <a:t>La gestion des Crous</a:t>
            </a:r>
          </a:p>
          <a:p>
            <a:pPr marL="342900" indent="-342900">
              <a:lnSpc>
                <a:spcPct val="90000"/>
              </a:lnSpc>
              <a:spcBef>
                <a:spcPct val="20000"/>
              </a:spcBef>
              <a:spcAft>
                <a:spcPct val="30000"/>
              </a:spcAft>
              <a:buClr>
                <a:schemeClr val="hlink"/>
              </a:buClr>
              <a:buFont typeface="Wingdings" pitchFamily="2" charset="2"/>
              <a:buChar char="n"/>
            </a:pPr>
            <a:r>
              <a:rPr lang="fr-FR" sz="2500"/>
              <a:t>La géolocalisation des enfants</a:t>
            </a:r>
            <a:endParaRPr lang="fr-FR" sz="2200"/>
          </a:p>
          <a:p>
            <a:pPr marL="342900" indent="-342900">
              <a:lnSpc>
                <a:spcPct val="90000"/>
              </a:lnSpc>
              <a:spcBef>
                <a:spcPct val="20000"/>
              </a:spcBef>
              <a:spcAft>
                <a:spcPct val="30000"/>
              </a:spcAft>
              <a:buClr>
                <a:schemeClr val="hlink"/>
              </a:buClr>
              <a:buFont typeface="Wingdings" pitchFamily="2" charset="2"/>
              <a:buChar char="n"/>
            </a:pPr>
            <a:r>
              <a:rPr lang="fr-FR" sz="2500"/>
              <a:t>Deux normes simplifiées :</a:t>
            </a:r>
          </a:p>
          <a:p>
            <a:pPr marL="742950" lvl="1" indent="-285750">
              <a:lnSpc>
                <a:spcPct val="90000"/>
              </a:lnSpc>
              <a:spcBef>
                <a:spcPct val="20000"/>
              </a:spcBef>
              <a:spcAft>
                <a:spcPct val="30000"/>
              </a:spcAft>
              <a:buClr>
                <a:schemeClr val="bg2"/>
              </a:buClr>
              <a:buFont typeface="Wingdings" pitchFamily="2" charset="2"/>
              <a:buChar char="n"/>
            </a:pPr>
            <a:r>
              <a:rPr lang="fr-FR" sz="2200"/>
              <a:t>Ecoles maternelles et élémentaires (NS n° 33)</a:t>
            </a:r>
          </a:p>
          <a:p>
            <a:pPr marL="742950" lvl="1" indent="-285750">
              <a:lnSpc>
                <a:spcPct val="90000"/>
              </a:lnSpc>
              <a:spcBef>
                <a:spcPct val="20000"/>
              </a:spcBef>
              <a:spcAft>
                <a:spcPct val="30000"/>
              </a:spcAft>
              <a:buClr>
                <a:schemeClr val="bg2"/>
              </a:buClr>
              <a:buFont typeface="Wingdings" pitchFamily="2" charset="2"/>
              <a:buChar char="n"/>
            </a:pPr>
            <a:r>
              <a:rPr lang="fr-FR" sz="2200"/>
              <a:t>Etablissements d’enseignement secondaire (NS n° 29)</a:t>
            </a:r>
          </a:p>
          <a:p>
            <a:pPr marL="342900" indent="-342900">
              <a:lnSpc>
                <a:spcPct val="90000"/>
              </a:lnSpc>
              <a:spcBef>
                <a:spcPct val="20000"/>
              </a:spcBef>
              <a:spcAft>
                <a:spcPct val="30000"/>
              </a:spcAft>
              <a:buClr>
                <a:schemeClr val="hlink"/>
              </a:buClr>
              <a:buFont typeface="Wingdings" pitchFamily="2" charset="2"/>
              <a:buChar char="n"/>
            </a:pPr>
            <a:r>
              <a:rPr lang="fr-FR" sz="2500"/>
              <a:t>Les traitements relatifs à l’action sociale relèvent du régime d’autorisation (L 1978, art. 25, 7°) :</a:t>
            </a:r>
          </a:p>
          <a:p>
            <a:pPr marL="742950" lvl="1" indent="-285750">
              <a:lnSpc>
                <a:spcPct val="90000"/>
              </a:lnSpc>
              <a:spcBef>
                <a:spcPct val="20000"/>
              </a:spcBef>
              <a:spcAft>
                <a:spcPct val="30000"/>
              </a:spcAft>
              <a:buClr>
                <a:schemeClr val="bg2"/>
              </a:buClr>
              <a:buFont typeface="Wingdings" pitchFamily="2" charset="2"/>
              <a:buChar char="n"/>
            </a:pPr>
            <a:r>
              <a:rPr lang="fr-FR" sz="2200"/>
              <a:t>La Cnil a défini une autorisation unique n° AU-002</a:t>
            </a:r>
          </a:p>
        </p:txBody>
      </p:sp>
      <p:sp>
        <p:nvSpPr>
          <p:cNvPr id="44037"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8628">
                                            <p:txEl>
                                              <p:pRg st="0" end="0"/>
                                            </p:txEl>
                                          </p:spTgt>
                                        </p:tgtEl>
                                        <p:attrNameLst>
                                          <p:attrName>style.visibility</p:attrName>
                                        </p:attrNameLst>
                                      </p:cBhvr>
                                      <p:to>
                                        <p:strVal val="visible"/>
                                      </p:to>
                                    </p:set>
                                    <p:anim calcmode="lin" valueType="num">
                                      <p:cBhvr additive="base">
                                        <p:cTn id="7" dur="500" fill="hold"/>
                                        <p:tgtEl>
                                          <p:spTgt spid="5386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8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8628">
                                            <p:txEl>
                                              <p:pRg st="1" end="1"/>
                                            </p:txEl>
                                          </p:spTgt>
                                        </p:tgtEl>
                                        <p:attrNameLst>
                                          <p:attrName>style.visibility</p:attrName>
                                        </p:attrNameLst>
                                      </p:cBhvr>
                                      <p:to>
                                        <p:strVal val="visible"/>
                                      </p:to>
                                    </p:set>
                                    <p:anim calcmode="lin" valueType="num">
                                      <p:cBhvr additive="base">
                                        <p:cTn id="13" dur="500" fill="hold"/>
                                        <p:tgtEl>
                                          <p:spTgt spid="53862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8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8628">
                                            <p:txEl>
                                              <p:pRg st="2" end="2"/>
                                            </p:txEl>
                                          </p:spTgt>
                                        </p:tgtEl>
                                        <p:attrNameLst>
                                          <p:attrName>style.visibility</p:attrName>
                                        </p:attrNameLst>
                                      </p:cBhvr>
                                      <p:to>
                                        <p:strVal val="visible"/>
                                      </p:to>
                                    </p:set>
                                    <p:anim calcmode="lin" valueType="num">
                                      <p:cBhvr additive="base">
                                        <p:cTn id="19" dur="500" fill="hold"/>
                                        <p:tgtEl>
                                          <p:spTgt spid="53862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86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8628">
                                            <p:txEl>
                                              <p:pRg st="3" end="3"/>
                                            </p:txEl>
                                          </p:spTgt>
                                        </p:tgtEl>
                                        <p:attrNameLst>
                                          <p:attrName>style.visibility</p:attrName>
                                        </p:attrNameLst>
                                      </p:cBhvr>
                                      <p:to>
                                        <p:strVal val="visible"/>
                                      </p:to>
                                    </p:set>
                                    <p:anim calcmode="lin" valueType="num">
                                      <p:cBhvr additive="base">
                                        <p:cTn id="25" dur="500" fill="hold"/>
                                        <p:tgtEl>
                                          <p:spTgt spid="53862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86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8628">
                                            <p:txEl>
                                              <p:pRg st="4" end="4"/>
                                            </p:txEl>
                                          </p:spTgt>
                                        </p:tgtEl>
                                        <p:attrNameLst>
                                          <p:attrName>style.visibility</p:attrName>
                                        </p:attrNameLst>
                                      </p:cBhvr>
                                      <p:to>
                                        <p:strVal val="visible"/>
                                      </p:to>
                                    </p:set>
                                    <p:anim calcmode="lin" valueType="num">
                                      <p:cBhvr additive="base">
                                        <p:cTn id="31" dur="500" fill="hold"/>
                                        <p:tgtEl>
                                          <p:spTgt spid="53862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8628">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38628">
                                            <p:txEl>
                                              <p:pRg st="5" end="5"/>
                                            </p:txEl>
                                          </p:spTgt>
                                        </p:tgtEl>
                                        <p:attrNameLst>
                                          <p:attrName>style.visibility</p:attrName>
                                        </p:attrNameLst>
                                      </p:cBhvr>
                                      <p:to>
                                        <p:strVal val="visible"/>
                                      </p:to>
                                    </p:set>
                                    <p:anim calcmode="lin" valueType="num">
                                      <p:cBhvr additive="base">
                                        <p:cTn id="35" dur="500" fill="hold"/>
                                        <p:tgtEl>
                                          <p:spTgt spid="538628">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38628">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38628">
                                            <p:txEl>
                                              <p:pRg st="6" end="6"/>
                                            </p:txEl>
                                          </p:spTgt>
                                        </p:tgtEl>
                                        <p:attrNameLst>
                                          <p:attrName>style.visibility</p:attrName>
                                        </p:attrNameLst>
                                      </p:cBhvr>
                                      <p:to>
                                        <p:strVal val="visible"/>
                                      </p:to>
                                    </p:set>
                                    <p:anim calcmode="lin" valueType="num">
                                      <p:cBhvr additive="base">
                                        <p:cTn id="39" dur="500" fill="hold"/>
                                        <p:tgtEl>
                                          <p:spTgt spid="538628">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3862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38628">
                                            <p:txEl>
                                              <p:pRg st="7" end="7"/>
                                            </p:txEl>
                                          </p:spTgt>
                                        </p:tgtEl>
                                        <p:attrNameLst>
                                          <p:attrName>style.visibility</p:attrName>
                                        </p:attrNameLst>
                                      </p:cBhvr>
                                      <p:to>
                                        <p:strVal val="visible"/>
                                      </p:to>
                                    </p:set>
                                    <p:anim calcmode="lin" valueType="num">
                                      <p:cBhvr additive="base">
                                        <p:cTn id="45" dur="500" fill="hold"/>
                                        <p:tgtEl>
                                          <p:spTgt spid="538628">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38628">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38628">
                                            <p:txEl>
                                              <p:pRg st="8" end="8"/>
                                            </p:txEl>
                                          </p:spTgt>
                                        </p:tgtEl>
                                        <p:attrNameLst>
                                          <p:attrName>style.visibility</p:attrName>
                                        </p:attrNameLst>
                                      </p:cBhvr>
                                      <p:to>
                                        <p:strVal val="visible"/>
                                      </p:to>
                                    </p:set>
                                    <p:anim calcmode="lin" valueType="num">
                                      <p:cBhvr additive="base">
                                        <p:cTn id="49" dur="500" fill="hold"/>
                                        <p:tgtEl>
                                          <p:spTgt spid="538628">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3862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0"/>
          <p:cNvSpPr>
            <a:spLocks noGrp="1" noChangeArrowheads="1"/>
          </p:cNvSpPr>
          <p:nvPr>
            <p:ph type="ctrTitle" idx="4294967295"/>
          </p:nvPr>
        </p:nvSpPr>
        <p:spPr>
          <a:xfrm>
            <a:off x="2514600" y="1600200"/>
            <a:ext cx="5943600" cy="2286000"/>
          </a:xfrm>
        </p:spPr>
        <p:txBody>
          <a:bodyPr/>
          <a:lstStyle/>
          <a:p>
            <a:pPr eaLnBrk="1" hangingPunct="1"/>
            <a:r>
              <a:rPr lang="fr-FR" smtClean="0"/>
              <a:t>Partie 1</a:t>
            </a:r>
            <a:br>
              <a:rPr lang="fr-FR" smtClean="0"/>
            </a:br>
            <a:r>
              <a:rPr lang="fr-FR" smtClean="0"/>
              <a:t>L’encadrement juridictionnel</a:t>
            </a:r>
          </a:p>
        </p:txBody>
      </p:sp>
      <p:pic>
        <p:nvPicPr>
          <p:cNvPr id="9219"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9220" name="Text Box 78"/>
          <p:cNvSpPr txBox="1">
            <a:spLocks noChangeArrowheads="1"/>
          </p:cNvSpPr>
          <p:nvPr/>
        </p:nvSpPr>
        <p:spPr bwMode="auto">
          <a:xfrm>
            <a:off x="971550" y="22860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pic>
        <p:nvPicPr>
          <p:cNvPr id="9221" name="Picture 6"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026" descr="http://www.jean-louis-bianco.com/wp-content/uploads/2009/02/couv_doss_press_ent-2.jpg"/>
          <p:cNvPicPr>
            <a:picLocks noChangeAspect="1" noChangeArrowheads="1"/>
          </p:cNvPicPr>
          <p:nvPr/>
        </p:nvPicPr>
        <p:blipFill>
          <a:blip r:embed="rId3" cstate="print"/>
          <a:srcRect/>
          <a:stretch>
            <a:fillRect/>
          </a:stretch>
        </p:blipFill>
        <p:spPr bwMode="auto">
          <a:xfrm>
            <a:off x="4800600" y="1600200"/>
            <a:ext cx="3733800" cy="3744913"/>
          </a:xfrm>
          <a:prstGeom prst="rect">
            <a:avLst/>
          </a:prstGeom>
          <a:noFill/>
          <a:ln w="9525">
            <a:noFill/>
            <a:miter lim="800000"/>
            <a:headEnd/>
            <a:tailEnd/>
          </a:ln>
        </p:spPr>
      </p:pic>
      <p:sp>
        <p:nvSpPr>
          <p:cNvPr id="303108" name="AutoShape 4"/>
          <p:cNvSpPr>
            <a:spLocks noChangeArrowheads="1"/>
          </p:cNvSpPr>
          <p:nvPr/>
        </p:nvSpPr>
        <p:spPr bwMode="auto">
          <a:xfrm>
            <a:off x="990600" y="1600200"/>
            <a:ext cx="3695700" cy="3584575"/>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4"/>
              </a:buBlip>
            </a:pPr>
            <a:r>
              <a:rPr lang="fr-FR" sz="2000">
                <a:solidFill>
                  <a:srgbClr val="004C99"/>
                </a:solidFill>
                <a:cs typeface="Arial" charset="0"/>
              </a:rPr>
              <a:t>Sites web portail</a:t>
            </a:r>
          </a:p>
          <a:p>
            <a:pPr marL="717550" indent="-354013" eaLnBrk="1" hangingPunct="1">
              <a:spcBef>
                <a:spcPct val="40000"/>
              </a:spcBef>
              <a:buSzPct val="90000"/>
              <a:buFontTx/>
              <a:buBlip>
                <a:blip r:embed="rId4"/>
              </a:buBlip>
            </a:pPr>
            <a:r>
              <a:rPr lang="fr-FR" sz="2000">
                <a:solidFill>
                  <a:srgbClr val="004C99"/>
                </a:solidFill>
                <a:cs typeface="Arial" charset="0"/>
              </a:rPr>
              <a:t>Communauté éducative</a:t>
            </a:r>
          </a:p>
          <a:p>
            <a:pPr marL="717550" indent="-354013" eaLnBrk="1" hangingPunct="1">
              <a:spcBef>
                <a:spcPct val="40000"/>
              </a:spcBef>
              <a:buSzPct val="90000"/>
              <a:buFontTx/>
              <a:buBlip>
                <a:blip r:embed="rId4"/>
              </a:buBlip>
            </a:pPr>
            <a:r>
              <a:rPr lang="fr-FR" sz="2000">
                <a:solidFill>
                  <a:srgbClr val="004C99"/>
                </a:solidFill>
                <a:cs typeface="Arial" charset="0"/>
              </a:rPr>
              <a:t>Bouquet de services</a:t>
            </a:r>
          </a:p>
          <a:p>
            <a:pPr marL="717550" indent="-354013" eaLnBrk="1" hangingPunct="1">
              <a:spcBef>
                <a:spcPct val="40000"/>
              </a:spcBef>
              <a:buSzPct val="90000"/>
            </a:pPr>
            <a:r>
              <a:rPr lang="fr-FR" sz="2000">
                <a:solidFill>
                  <a:srgbClr val="004C99"/>
                </a:solidFill>
                <a:cs typeface="Arial" charset="0"/>
              </a:rPr>
              <a:t>Numériques</a:t>
            </a:r>
          </a:p>
          <a:p>
            <a:pPr marL="717550" indent="-354013" eaLnBrk="1" hangingPunct="1">
              <a:spcBef>
                <a:spcPct val="40000"/>
              </a:spcBef>
              <a:buSzPct val="90000"/>
              <a:buFontTx/>
              <a:buBlip>
                <a:blip r:embed="rId4"/>
              </a:buBlip>
            </a:pPr>
            <a:r>
              <a:rPr lang="fr-FR" sz="2000">
                <a:solidFill>
                  <a:srgbClr val="004C99"/>
                </a:solidFill>
                <a:cs typeface="Arial" charset="0"/>
              </a:rPr>
              <a:t>Rôle des départements</a:t>
            </a:r>
          </a:p>
          <a:p>
            <a:pPr marL="717550" indent="-354013" eaLnBrk="1" hangingPunct="1">
              <a:spcBef>
                <a:spcPct val="40000"/>
              </a:spcBef>
              <a:buSzPct val="90000"/>
              <a:buFontTx/>
              <a:buBlip>
                <a:blip r:embed="rId4"/>
              </a:buBlip>
            </a:pPr>
            <a:r>
              <a:rPr lang="fr-FR" sz="2000">
                <a:solidFill>
                  <a:srgbClr val="004C99"/>
                </a:solidFill>
                <a:cs typeface="Arial" charset="0"/>
              </a:rPr>
              <a:t>Étude de faisabilité</a:t>
            </a:r>
          </a:p>
          <a:p>
            <a:pPr marL="717550" indent="-354013" eaLnBrk="1" hangingPunct="1">
              <a:spcBef>
                <a:spcPct val="40000"/>
              </a:spcBef>
              <a:buSzPct val="90000"/>
            </a:pPr>
            <a:endParaRPr lang="fr-FR" sz="2000">
              <a:solidFill>
                <a:srgbClr val="004C99"/>
              </a:solidFill>
              <a:cs typeface="Arial" charset="0"/>
            </a:endParaRPr>
          </a:p>
        </p:txBody>
      </p:sp>
      <p:sp>
        <p:nvSpPr>
          <p:cNvPr id="45060" name="Rectangle 1028"/>
          <p:cNvSpPr>
            <a:spLocks noGrp="1" noChangeArrowheads="1"/>
          </p:cNvSpPr>
          <p:nvPr>
            <p:ph type="title"/>
          </p:nvPr>
        </p:nvSpPr>
        <p:spPr>
          <a:xfrm>
            <a:off x="1143000" y="415925"/>
            <a:ext cx="7591425" cy="581025"/>
          </a:xfrm>
          <a:noFill/>
        </p:spPr>
        <p:txBody>
          <a:bodyPr/>
          <a:lstStyle/>
          <a:p>
            <a:r>
              <a:rPr lang="fr-FR" sz="2600" smtClean="0"/>
              <a:t>L’innovation et le monde public</a:t>
            </a:r>
            <a:r>
              <a:rPr lang="fr-FR" smtClean="0"/>
              <a:t> </a:t>
            </a:r>
          </a:p>
        </p:txBody>
      </p:sp>
      <p:pic>
        <p:nvPicPr>
          <p:cNvPr id="45061" name="Picture 3"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45062"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46083"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La dématérialisation des marchés publics</a:t>
            </a:r>
          </a:p>
        </p:txBody>
      </p:sp>
      <p:sp>
        <p:nvSpPr>
          <p:cNvPr id="46084"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455685" name="Rectangle 5"/>
          <p:cNvSpPr>
            <a:spLocks noChangeArrowheads="1"/>
          </p:cNvSpPr>
          <p:nvPr/>
        </p:nvSpPr>
        <p:spPr bwMode="auto">
          <a:xfrm>
            <a:off x="990600" y="1295400"/>
            <a:ext cx="8153400" cy="51054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Pour être dispensés de déclaration, les traitements doivent avoir pour seules fonctions :</a:t>
            </a:r>
          </a:p>
          <a:p>
            <a:pPr marL="742950" lvl="1" indent="-285750">
              <a:lnSpc>
                <a:spcPct val="90000"/>
              </a:lnSpc>
              <a:spcBef>
                <a:spcPct val="20000"/>
              </a:spcBef>
              <a:spcAft>
                <a:spcPct val="30000"/>
              </a:spcAft>
              <a:buClr>
                <a:schemeClr val="bg2"/>
              </a:buClr>
              <a:buFont typeface="Wingdings" pitchFamily="2" charset="2"/>
              <a:buChar char="n"/>
            </a:pPr>
            <a:r>
              <a:rPr lang="fr-FR" sz="2200"/>
              <a:t>la publication, la transmission et la mise à disposition par voie électronique des documents relatifs aux offres</a:t>
            </a:r>
          </a:p>
          <a:p>
            <a:pPr marL="742950" lvl="1" indent="-285750">
              <a:lnSpc>
                <a:spcPct val="90000"/>
              </a:lnSpc>
              <a:spcBef>
                <a:spcPct val="20000"/>
              </a:spcBef>
              <a:spcAft>
                <a:spcPct val="30000"/>
              </a:spcAft>
              <a:buClr>
                <a:schemeClr val="bg2"/>
              </a:buClr>
              <a:buFont typeface="Wingdings" pitchFamily="2" charset="2"/>
              <a:buChar char="n"/>
            </a:pPr>
            <a:r>
              <a:rPr lang="fr-FR" sz="2200"/>
              <a:t>la réception des offres et les réponses </a:t>
            </a:r>
          </a:p>
          <a:p>
            <a:pPr marL="742950" lvl="1" indent="-285750">
              <a:lnSpc>
                <a:spcPct val="90000"/>
              </a:lnSpc>
              <a:spcBef>
                <a:spcPct val="20000"/>
              </a:spcBef>
              <a:spcAft>
                <a:spcPct val="30000"/>
              </a:spcAft>
              <a:buClr>
                <a:schemeClr val="bg2"/>
              </a:buClr>
              <a:buFont typeface="Wingdings" pitchFamily="2" charset="2"/>
              <a:buChar char="n"/>
            </a:pPr>
            <a:r>
              <a:rPr lang="fr-FR" sz="2200"/>
              <a:t>la tenue d’un journal des événements </a:t>
            </a:r>
          </a:p>
          <a:p>
            <a:pPr marL="742950" lvl="1" indent="-285750">
              <a:lnSpc>
                <a:spcPct val="90000"/>
              </a:lnSpc>
              <a:spcBef>
                <a:spcPct val="20000"/>
              </a:spcBef>
              <a:spcAft>
                <a:spcPct val="30000"/>
              </a:spcAft>
              <a:buClr>
                <a:schemeClr val="bg2"/>
              </a:buClr>
              <a:buFont typeface="Wingdings" pitchFamily="2" charset="2"/>
              <a:buChar char="n"/>
            </a:pPr>
            <a:r>
              <a:rPr lang="fr-FR" sz="2200"/>
              <a:t>la gestion de manière sécurisée des candidatures</a:t>
            </a:r>
            <a:endParaRPr lang="fr-FR" sz="2800"/>
          </a:p>
          <a:p>
            <a:pPr marL="342900" indent="-342900">
              <a:lnSpc>
                <a:spcPct val="90000"/>
              </a:lnSpc>
              <a:spcBef>
                <a:spcPct val="20000"/>
              </a:spcBef>
              <a:spcAft>
                <a:spcPct val="30000"/>
              </a:spcAft>
              <a:buClr>
                <a:schemeClr val="hlink"/>
              </a:buClr>
              <a:buFont typeface="Wingdings" pitchFamily="2" charset="2"/>
              <a:buChar char="n"/>
            </a:pPr>
            <a:r>
              <a:rPr lang="fr-FR" sz="2800"/>
              <a:t>Doivent être déclarés les traitements comportant la transmission de données personnelles vers des pays tiers à l’UE, y compris la transmission à des fins de sous-traitance (Délib. 2005-003 du 13-1-2005, art. 9).</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5685">
                                            <p:txEl>
                                              <p:pRg st="0" end="0"/>
                                            </p:txEl>
                                          </p:spTgt>
                                        </p:tgtEl>
                                        <p:attrNameLst>
                                          <p:attrName>style.visibility</p:attrName>
                                        </p:attrNameLst>
                                      </p:cBhvr>
                                      <p:to>
                                        <p:strVal val="visible"/>
                                      </p:to>
                                    </p:set>
                                    <p:anim calcmode="lin" valueType="num">
                                      <p:cBhvr additive="base">
                                        <p:cTn id="7" dur="500" fill="hold"/>
                                        <p:tgtEl>
                                          <p:spTgt spid="4556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568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55685">
                                            <p:txEl>
                                              <p:pRg st="1" end="1"/>
                                            </p:txEl>
                                          </p:spTgt>
                                        </p:tgtEl>
                                        <p:attrNameLst>
                                          <p:attrName>style.visibility</p:attrName>
                                        </p:attrNameLst>
                                      </p:cBhvr>
                                      <p:to>
                                        <p:strVal val="visible"/>
                                      </p:to>
                                    </p:set>
                                    <p:anim calcmode="lin" valueType="num">
                                      <p:cBhvr additive="base">
                                        <p:cTn id="11" dur="500" fill="hold"/>
                                        <p:tgtEl>
                                          <p:spTgt spid="45568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568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55685">
                                            <p:txEl>
                                              <p:pRg st="2" end="2"/>
                                            </p:txEl>
                                          </p:spTgt>
                                        </p:tgtEl>
                                        <p:attrNameLst>
                                          <p:attrName>style.visibility</p:attrName>
                                        </p:attrNameLst>
                                      </p:cBhvr>
                                      <p:to>
                                        <p:strVal val="visible"/>
                                      </p:to>
                                    </p:set>
                                    <p:anim calcmode="lin" valueType="num">
                                      <p:cBhvr additive="base">
                                        <p:cTn id="15" dur="500" fill="hold"/>
                                        <p:tgtEl>
                                          <p:spTgt spid="45568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5568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55685">
                                            <p:txEl>
                                              <p:pRg st="3" end="3"/>
                                            </p:txEl>
                                          </p:spTgt>
                                        </p:tgtEl>
                                        <p:attrNameLst>
                                          <p:attrName>style.visibility</p:attrName>
                                        </p:attrNameLst>
                                      </p:cBhvr>
                                      <p:to>
                                        <p:strVal val="visible"/>
                                      </p:to>
                                    </p:set>
                                    <p:anim calcmode="lin" valueType="num">
                                      <p:cBhvr additive="base">
                                        <p:cTn id="19" dur="500" fill="hold"/>
                                        <p:tgtEl>
                                          <p:spTgt spid="45568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568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55685">
                                            <p:txEl>
                                              <p:pRg st="4" end="4"/>
                                            </p:txEl>
                                          </p:spTgt>
                                        </p:tgtEl>
                                        <p:attrNameLst>
                                          <p:attrName>style.visibility</p:attrName>
                                        </p:attrNameLst>
                                      </p:cBhvr>
                                      <p:to>
                                        <p:strVal val="visible"/>
                                      </p:to>
                                    </p:set>
                                    <p:anim calcmode="lin" valueType="num">
                                      <p:cBhvr additive="base">
                                        <p:cTn id="23" dur="500" fill="hold"/>
                                        <p:tgtEl>
                                          <p:spTgt spid="45568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5568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55685">
                                            <p:txEl>
                                              <p:pRg st="5" end="5"/>
                                            </p:txEl>
                                          </p:spTgt>
                                        </p:tgtEl>
                                        <p:attrNameLst>
                                          <p:attrName>style.visibility</p:attrName>
                                        </p:attrNameLst>
                                      </p:cBhvr>
                                      <p:to>
                                        <p:strVal val="visible"/>
                                      </p:to>
                                    </p:set>
                                    <p:anim calcmode="lin" valueType="num">
                                      <p:cBhvr additive="base">
                                        <p:cTn id="29" dur="500" fill="hold"/>
                                        <p:tgtEl>
                                          <p:spTgt spid="45568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5568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47107"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Les statistiques publiques</a:t>
            </a:r>
          </a:p>
        </p:txBody>
      </p:sp>
      <p:sp>
        <p:nvSpPr>
          <p:cNvPr id="376837" name="Rectangle 5"/>
          <p:cNvSpPr>
            <a:spLocks noChangeArrowheads="1"/>
          </p:cNvSpPr>
          <p:nvPr/>
        </p:nvSpPr>
        <p:spPr bwMode="auto">
          <a:xfrm>
            <a:off x="990600" y="1143000"/>
            <a:ext cx="8153400" cy="5100638"/>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500"/>
              <a:t>Principe du secret en matière de statistiques (Loi 51-711 du 7-6-1951) :</a:t>
            </a:r>
            <a:endParaRPr lang="fr-FR" sz="2200"/>
          </a:p>
          <a:p>
            <a:pPr marL="742950" lvl="1" indent="-285750">
              <a:lnSpc>
                <a:spcPct val="90000"/>
              </a:lnSpc>
              <a:spcBef>
                <a:spcPct val="20000"/>
              </a:spcBef>
              <a:spcAft>
                <a:spcPct val="30000"/>
              </a:spcAft>
              <a:buClr>
                <a:schemeClr val="bg2"/>
              </a:buClr>
              <a:buFont typeface="Wingdings" pitchFamily="2" charset="2"/>
              <a:buChar char="n"/>
            </a:pPr>
            <a:r>
              <a:rPr lang="fr-FR" sz="2200"/>
              <a:t>régime d’autorisation ;</a:t>
            </a:r>
          </a:p>
          <a:p>
            <a:pPr marL="742950" lvl="1" indent="-285750">
              <a:lnSpc>
                <a:spcPct val="90000"/>
              </a:lnSpc>
              <a:spcBef>
                <a:spcPct val="20000"/>
              </a:spcBef>
              <a:spcAft>
                <a:spcPct val="30000"/>
              </a:spcAft>
              <a:buClr>
                <a:schemeClr val="bg2"/>
              </a:buClr>
              <a:buFont typeface="Wingdings" pitchFamily="2" charset="2"/>
              <a:buChar char="n"/>
            </a:pPr>
            <a:r>
              <a:rPr lang="fr-FR" sz="2200"/>
              <a:t>secret maximum de cent ans ;</a:t>
            </a:r>
          </a:p>
          <a:p>
            <a:pPr marL="742950" lvl="1" indent="-285750">
              <a:lnSpc>
                <a:spcPct val="90000"/>
              </a:lnSpc>
              <a:spcBef>
                <a:spcPct val="20000"/>
              </a:spcBef>
              <a:spcAft>
                <a:spcPct val="30000"/>
              </a:spcAft>
              <a:buClr>
                <a:schemeClr val="bg2"/>
              </a:buClr>
              <a:buFont typeface="Wingdings" pitchFamily="2" charset="2"/>
              <a:buChar char="n"/>
            </a:pPr>
            <a:r>
              <a:rPr lang="fr-FR" sz="2200"/>
              <a:t>segmentation des usages ;</a:t>
            </a:r>
          </a:p>
          <a:p>
            <a:pPr marL="742950" lvl="1" indent="-285750">
              <a:lnSpc>
                <a:spcPct val="90000"/>
              </a:lnSpc>
              <a:spcBef>
                <a:spcPct val="20000"/>
              </a:spcBef>
              <a:spcAft>
                <a:spcPct val="30000"/>
              </a:spcAft>
              <a:buClr>
                <a:schemeClr val="bg2"/>
              </a:buClr>
              <a:buFont typeface="Wingdings" pitchFamily="2" charset="2"/>
              <a:buChar char="n"/>
            </a:pPr>
            <a:r>
              <a:rPr lang="fr-FR" sz="2200"/>
              <a:t>obligation de réponse sous peine d’amende par infraction</a:t>
            </a:r>
          </a:p>
          <a:p>
            <a:pPr marL="742950" lvl="1" indent="-285750">
              <a:lnSpc>
                <a:spcPct val="90000"/>
              </a:lnSpc>
              <a:spcBef>
                <a:spcPct val="20000"/>
              </a:spcBef>
              <a:spcAft>
                <a:spcPct val="30000"/>
              </a:spcAft>
              <a:buClr>
                <a:schemeClr val="bg2"/>
              </a:buClr>
              <a:buFont typeface="Wingdings" pitchFamily="2" charset="2"/>
              <a:buChar char="n"/>
            </a:pPr>
            <a:r>
              <a:rPr lang="fr-FR" sz="2200"/>
              <a:t>interdiction générale d’utiliser les résultats à des fins de contrôle fiscal ou de répression.</a:t>
            </a:r>
          </a:p>
          <a:p>
            <a:pPr marL="342900" indent="-342900">
              <a:lnSpc>
                <a:spcPct val="90000"/>
              </a:lnSpc>
              <a:spcBef>
                <a:spcPct val="20000"/>
              </a:spcBef>
              <a:spcAft>
                <a:spcPct val="30000"/>
              </a:spcAft>
              <a:buClr>
                <a:schemeClr val="hlink"/>
              </a:buClr>
              <a:buFont typeface="Wingdings" pitchFamily="2" charset="2"/>
              <a:buChar char="n"/>
            </a:pPr>
            <a:r>
              <a:rPr lang="fr-FR" sz="2500"/>
              <a:t>Trois normes simplifiées :</a:t>
            </a:r>
          </a:p>
          <a:p>
            <a:pPr marL="742950" lvl="1" indent="-285750">
              <a:lnSpc>
                <a:spcPct val="90000"/>
              </a:lnSpc>
              <a:spcBef>
                <a:spcPct val="20000"/>
              </a:spcBef>
              <a:spcAft>
                <a:spcPct val="30000"/>
              </a:spcAft>
              <a:buClr>
                <a:schemeClr val="bg2"/>
              </a:buClr>
              <a:buFont typeface="Wingdings" pitchFamily="2" charset="2"/>
              <a:buChar char="n"/>
            </a:pPr>
            <a:r>
              <a:rPr lang="fr-FR" sz="2200"/>
              <a:t>Entreprises indiv. : Délib. 81-017 du 24-2-81, NS n°18</a:t>
            </a:r>
          </a:p>
          <a:p>
            <a:pPr marL="742950" lvl="1" indent="-285750">
              <a:lnSpc>
                <a:spcPct val="90000"/>
              </a:lnSpc>
              <a:spcBef>
                <a:spcPct val="20000"/>
              </a:spcBef>
              <a:spcAft>
                <a:spcPct val="30000"/>
              </a:spcAft>
              <a:buClr>
                <a:schemeClr val="bg2"/>
              </a:buClr>
              <a:buFont typeface="Wingdings" pitchFamily="2" charset="2"/>
              <a:buChar char="n"/>
            </a:pPr>
            <a:r>
              <a:rPr lang="fr-FR" sz="2200"/>
              <a:t>Sondages : Délib. 81-028 du 24-3-81, NS n°19</a:t>
            </a:r>
          </a:p>
          <a:p>
            <a:pPr marL="742950" lvl="1" indent="-285750">
              <a:lnSpc>
                <a:spcPct val="90000"/>
              </a:lnSpc>
              <a:spcBef>
                <a:spcPct val="20000"/>
              </a:spcBef>
              <a:spcAft>
                <a:spcPct val="30000"/>
              </a:spcAft>
              <a:buClr>
                <a:schemeClr val="bg2"/>
              </a:buClr>
              <a:buFont typeface="Wingdings" pitchFamily="2" charset="2"/>
              <a:buChar char="n"/>
            </a:pPr>
            <a:r>
              <a:rPr lang="fr-FR" sz="2200"/>
              <a:t>Fichiers de gestion : Délib. 84-038 du 13-11-84, NS n°26</a:t>
            </a:r>
          </a:p>
        </p:txBody>
      </p:sp>
      <p:sp>
        <p:nvSpPr>
          <p:cNvPr id="4710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6837">
                                            <p:txEl>
                                              <p:pRg st="0" end="0"/>
                                            </p:txEl>
                                          </p:spTgt>
                                        </p:tgtEl>
                                        <p:attrNameLst>
                                          <p:attrName>style.visibility</p:attrName>
                                        </p:attrNameLst>
                                      </p:cBhvr>
                                      <p:to>
                                        <p:strVal val="visible"/>
                                      </p:to>
                                    </p:set>
                                    <p:anim calcmode="lin" valueType="num">
                                      <p:cBhvr additive="base">
                                        <p:cTn id="7" dur="500" fill="hold"/>
                                        <p:tgtEl>
                                          <p:spTgt spid="3768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683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76837">
                                            <p:txEl>
                                              <p:pRg st="1" end="1"/>
                                            </p:txEl>
                                          </p:spTgt>
                                        </p:tgtEl>
                                        <p:attrNameLst>
                                          <p:attrName>style.visibility</p:attrName>
                                        </p:attrNameLst>
                                      </p:cBhvr>
                                      <p:to>
                                        <p:strVal val="visible"/>
                                      </p:to>
                                    </p:set>
                                    <p:anim calcmode="lin" valueType="num">
                                      <p:cBhvr additive="base">
                                        <p:cTn id="11" dur="500" fill="hold"/>
                                        <p:tgtEl>
                                          <p:spTgt spid="37683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7683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76837">
                                            <p:txEl>
                                              <p:pRg st="2" end="2"/>
                                            </p:txEl>
                                          </p:spTgt>
                                        </p:tgtEl>
                                        <p:attrNameLst>
                                          <p:attrName>style.visibility</p:attrName>
                                        </p:attrNameLst>
                                      </p:cBhvr>
                                      <p:to>
                                        <p:strVal val="visible"/>
                                      </p:to>
                                    </p:set>
                                    <p:anim calcmode="lin" valueType="num">
                                      <p:cBhvr additive="base">
                                        <p:cTn id="15" dur="500" fill="hold"/>
                                        <p:tgtEl>
                                          <p:spTgt spid="37683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7683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76837">
                                            <p:txEl>
                                              <p:pRg st="3" end="3"/>
                                            </p:txEl>
                                          </p:spTgt>
                                        </p:tgtEl>
                                        <p:attrNameLst>
                                          <p:attrName>style.visibility</p:attrName>
                                        </p:attrNameLst>
                                      </p:cBhvr>
                                      <p:to>
                                        <p:strVal val="visible"/>
                                      </p:to>
                                    </p:set>
                                    <p:anim calcmode="lin" valueType="num">
                                      <p:cBhvr additive="base">
                                        <p:cTn id="19" dur="500" fill="hold"/>
                                        <p:tgtEl>
                                          <p:spTgt spid="37683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683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76837">
                                            <p:txEl>
                                              <p:pRg st="4" end="4"/>
                                            </p:txEl>
                                          </p:spTgt>
                                        </p:tgtEl>
                                        <p:attrNameLst>
                                          <p:attrName>style.visibility</p:attrName>
                                        </p:attrNameLst>
                                      </p:cBhvr>
                                      <p:to>
                                        <p:strVal val="visible"/>
                                      </p:to>
                                    </p:set>
                                    <p:anim calcmode="lin" valueType="num">
                                      <p:cBhvr additive="base">
                                        <p:cTn id="23" dur="500" fill="hold"/>
                                        <p:tgtEl>
                                          <p:spTgt spid="37683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7683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76837">
                                            <p:txEl>
                                              <p:pRg st="5" end="5"/>
                                            </p:txEl>
                                          </p:spTgt>
                                        </p:tgtEl>
                                        <p:attrNameLst>
                                          <p:attrName>style.visibility</p:attrName>
                                        </p:attrNameLst>
                                      </p:cBhvr>
                                      <p:to>
                                        <p:strVal val="visible"/>
                                      </p:to>
                                    </p:set>
                                    <p:anim calcmode="lin" valueType="num">
                                      <p:cBhvr additive="base">
                                        <p:cTn id="27" dur="500" fill="hold"/>
                                        <p:tgtEl>
                                          <p:spTgt spid="376837">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7683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76837">
                                            <p:txEl>
                                              <p:pRg st="6" end="6"/>
                                            </p:txEl>
                                          </p:spTgt>
                                        </p:tgtEl>
                                        <p:attrNameLst>
                                          <p:attrName>style.visibility</p:attrName>
                                        </p:attrNameLst>
                                      </p:cBhvr>
                                      <p:to>
                                        <p:strVal val="visible"/>
                                      </p:to>
                                    </p:set>
                                    <p:anim calcmode="lin" valueType="num">
                                      <p:cBhvr additive="base">
                                        <p:cTn id="33" dur="500" fill="hold"/>
                                        <p:tgtEl>
                                          <p:spTgt spid="376837">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76837">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76837">
                                            <p:txEl>
                                              <p:pRg st="7" end="7"/>
                                            </p:txEl>
                                          </p:spTgt>
                                        </p:tgtEl>
                                        <p:attrNameLst>
                                          <p:attrName>style.visibility</p:attrName>
                                        </p:attrNameLst>
                                      </p:cBhvr>
                                      <p:to>
                                        <p:strVal val="visible"/>
                                      </p:to>
                                    </p:set>
                                    <p:anim calcmode="lin" valueType="num">
                                      <p:cBhvr additive="base">
                                        <p:cTn id="37" dur="500" fill="hold"/>
                                        <p:tgtEl>
                                          <p:spTgt spid="376837">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6837">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76837">
                                            <p:txEl>
                                              <p:pRg st="8" end="8"/>
                                            </p:txEl>
                                          </p:spTgt>
                                        </p:tgtEl>
                                        <p:attrNameLst>
                                          <p:attrName>style.visibility</p:attrName>
                                        </p:attrNameLst>
                                      </p:cBhvr>
                                      <p:to>
                                        <p:strVal val="visible"/>
                                      </p:to>
                                    </p:set>
                                    <p:anim calcmode="lin" valueType="num">
                                      <p:cBhvr additive="base">
                                        <p:cTn id="41" dur="500" fill="hold"/>
                                        <p:tgtEl>
                                          <p:spTgt spid="376837">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76837">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76837">
                                            <p:txEl>
                                              <p:pRg st="9" end="9"/>
                                            </p:txEl>
                                          </p:spTgt>
                                        </p:tgtEl>
                                        <p:attrNameLst>
                                          <p:attrName>style.visibility</p:attrName>
                                        </p:attrNameLst>
                                      </p:cBhvr>
                                      <p:to>
                                        <p:strVal val="visible"/>
                                      </p:to>
                                    </p:set>
                                    <p:anim calcmode="lin" valueType="num">
                                      <p:cBhvr additive="base">
                                        <p:cTn id="45" dur="500" fill="hold"/>
                                        <p:tgtEl>
                                          <p:spTgt spid="376837">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7683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48131"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de la défense nationale (1)</a:t>
            </a:r>
          </a:p>
        </p:txBody>
      </p:sp>
      <p:sp>
        <p:nvSpPr>
          <p:cNvPr id="48132"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303108" name="AutoShape 4"/>
          <p:cNvSpPr>
            <a:spLocks noChangeArrowheads="1"/>
          </p:cNvSpPr>
          <p:nvPr/>
        </p:nvSpPr>
        <p:spPr bwMode="auto">
          <a:xfrm>
            <a:off x="1016000" y="2562225"/>
            <a:ext cx="3835400" cy="2257425"/>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spAutoFit/>
          </a:bodyPr>
          <a:lstStyle/>
          <a:p>
            <a:pPr marL="457200" indent="-457200" eaLnBrk="1" hangingPunct="1">
              <a:spcBef>
                <a:spcPct val="40000"/>
              </a:spcBef>
              <a:buSzPct val="90000"/>
            </a:pPr>
            <a:endParaRPr lang="fr-FR" sz="2800">
              <a:solidFill>
                <a:srgbClr val="004C99"/>
              </a:solidFill>
              <a:cs typeface="Arial" charset="0"/>
            </a:endParaRPr>
          </a:p>
          <a:p>
            <a:pPr marL="457200" indent="-457200" eaLnBrk="1" hangingPunct="1">
              <a:spcBef>
                <a:spcPct val="40000"/>
              </a:spcBef>
              <a:buSzPct val="90000"/>
              <a:buFontTx/>
              <a:buChar char="•"/>
            </a:pPr>
            <a:r>
              <a:rPr lang="fr-FR" sz="2800">
                <a:solidFill>
                  <a:srgbClr val="004C99"/>
                </a:solidFill>
                <a:cs typeface="Arial" charset="0"/>
              </a:rPr>
              <a:t>Régime juridique spécifique </a:t>
            </a:r>
          </a:p>
          <a:p>
            <a:pPr marL="457200" indent="-457200" eaLnBrk="1" hangingPunct="1">
              <a:spcBef>
                <a:spcPct val="40000"/>
              </a:spcBef>
              <a:buSzPct val="90000"/>
            </a:pPr>
            <a:endParaRPr lang="fr-FR" sz="2800">
              <a:solidFill>
                <a:srgbClr val="004C99"/>
              </a:solidFill>
              <a:cs typeface="Arial" charset="0"/>
            </a:endParaRPr>
          </a:p>
        </p:txBody>
      </p:sp>
      <p:pic>
        <p:nvPicPr>
          <p:cNvPr id="48134" name="Picture 1031" descr="http://tbn0.google.com/images?q=tbn:FADMI-LLJ5EceM:http://www.spectrosciences.com/IMG/jpg/PC_Monde.jpg">
            <a:hlinkClick r:id="rId5"/>
          </p:cNvPr>
          <p:cNvPicPr>
            <a:picLocks noChangeAspect="1" noChangeArrowheads="1"/>
          </p:cNvPicPr>
          <p:nvPr/>
        </p:nvPicPr>
        <p:blipFill>
          <a:blip r:embed="rId6" cstate="print"/>
          <a:srcRect/>
          <a:stretch>
            <a:fillRect/>
          </a:stretch>
        </p:blipFill>
        <p:spPr bwMode="auto">
          <a:xfrm>
            <a:off x="5257800" y="2347913"/>
            <a:ext cx="3482975" cy="2849562"/>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de la défense nationale (2)</a:t>
            </a:r>
          </a:p>
        </p:txBody>
      </p:sp>
      <p:pic>
        <p:nvPicPr>
          <p:cNvPr id="49155"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378885" name="Rectangle 5"/>
          <p:cNvSpPr>
            <a:spLocks noChangeArrowheads="1"/>
          </p:cNvSpPr>
          <p:nvPr/>
        </p:nvSpPr>
        <p:spPr bwMode="auto">
          <a:xfrm>
            <a:off x="914400" y="1371600"/>
            <a:ext cx="7958138" cy="4724400"/>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Les traitements de souveraineté relèvent d’un mécanisme d’autorisation par </a:t>
            </a:r>
            <a:r>
              <a:rPr lang="fr-FR" sz="2500"/>
              <a:t>:</a:t>
            </a:r>
            <a:endParaRPr lang="fr-FR" sz="2200"/>
          </a:p>
          <a:p>
            <a:pPr marL="860425" lvl="1" indent="-342900">
              <a:lnSpc>
                <a:spcPct val="90000"/>
              </a:lnSpc>
              <a:spcBef>
                <a:spcPct val="20000"/>
              </a:spcBef>
              <a:spcAft>
                <a:spcPct val="30000"/>
              </a:spcAft>
              <a:buClr>
                <a:schemeClr val="bg2"/>
              </a:buClr>
              <a:buFont typeface="Wingdings" pitchFamily="2" charset="2"/>
              <a:buChar char="n"/>
            </a:pPr>
            <a:r>
              <a:rPr lang="fr-FR" sz="2200"/>
              <a:t>arrêté ;</a:t>
            </a:r>
          </a:p>
          <a:p>
            <a:pPr marL="860425" lvl="1" indent="-342900">
              <a:lnSpc>
                <a:spcPct val="90000"/>
              </a:lnSpc>
              <a:spcBef>
                <a:spcPct val="20000"/>
              </a:spcBef>
              <a:spcAft>
                <a:spcPct val="30000"/>
              </a:spcAft>
              <a:buClr>
                <a:schemeClr val="bg2"/>
              </a:buClr>
              <a:buFont typeface="Wingdings" pitchFamily="2" charset="2"/>
              <a:buChar char="n"/>
            </a:pPr>
            <a:r>
              <a:rPr lang="fr-FR" sz="2200"/>
              <a:t>décret en Conseil d’Etat (en cas d’utilisation de données sensibles).</a:t>
            </a:r>
          </a:p>
          <a:p>
            <a:pPr marL="342900" indent="-342900">
              <a:spcBef>
                <a:spcPct val="20000"/>
              </a:spcBef>
              <a:spcAft>
                <a:spcPct val="30000"/>
              </a:spcAft>
              <a:buClr>
                <a:schemeClr val="hlink"/>
              </a:buClr>
              <a:buFont typeface="Wingdings" pitchFamily="2" charset="2"/>
              <a:buChar char="n"/>
            </a:pPr>
            <a:r>
              <a:rPr lang="fr-FR" sz="3200"/>
              <a:t>Les demandes d’avis peuvent comporter des mentions minimums</a:t>
            </a:r>
          </a:p>
          <a:p>
            <a:pPr marL="342900" indent="-342900">
              <a:spcBef>
                <a:spcPct val="20000"/>
              </a:spcBef>
              <a:spcAft>
                <a:spcPct val="30000"/>
              </a:spcAft>
              <a:buClr>
                <a:schemeClr val="hlink"/>
              </a:buClr>
              <a:buFont typeface="Wingdings" pitchFamily="2" charset="2"/>
              <a:buChar char="n"/>
            </a:pPr>
            <a:r>
              <a:rPr lang="fr-FR" sz="3200"/>
              <a:t>L’acte réglementaire peut être dispensées de publication </a:t>
            </a:r>
          </a:p>
        </p:txBody>
      </p:sp>
      <p:sp>
        <p:nvSpPr>
          <p:cNvPr id="49157"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885">
                                            <p:txEl>
                                              <p:pRg st="0" end="0"/>
                                            </p:txEl>
                                          </p:spTgt>
                                        </p:tgtEl>
                                        <p:attrNameLst>
                                          <p:attrName>style.visibility</p:attrName>
                                        </p:attrNameLst>
                                      </p:cBhvr>
                                      <p:to>
                                        <p:strVal val="visible"/>
                                      </p:to>
                                    </p:set>
                                    <p:anim calcmode="lin" valueType="num">
                                      <p:cBhvr additive="base">
                                        <p:cTn id="7" dur="500" fill="hold"/>
                                        <p:tgtEl>
                                          <p:spTgt spid="3788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88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78885">
                                            <p:txEl>
                                              <p:pRg st="1" end="1"/>
                                            </p:txEl>
                                          </p:spTgt>
                                        </p:tgtEl>
                                        <p:attrNameLst>
                                          <p:attrName>style.visibility</p:attrName>
                                        </p:attrNameLst>
                                      </p:cBhvr>
                                      <p:to>
                                        <p:strVal val="visible"/>
                                      </p:to>
                                    </p:set>
                                    <p:anim calcmode="lin" valueType="num">
                                      <p:cBhvr additive="base">
                                        <p:cTn id="11" dur="500" fill="hold"/>
                                        <p:tgtEl>
                                          <p:spTgt spid="37888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7888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78885">
                                            <p:txEl>
                                              <p:pRg st="2" end="2"/>
                                            </p:txEl>
                                          </p:spTgt>
                                        </p:tgtEl>
                                        <p:attrNameLst>
                                          <p:attrName>style.visibility</p:attrName>
                                        </p:attrNameLst>
                                      </p:cBhvr>
                                      <p:to>
                                        <p:strVal val="visible"/>
                                      </p:to>
                                    </p:set>
                                    <p:anim calcmode="lin" valueType="num">
                                      <p:cBhvr additive="base">
                                        <p:cTn id="15" dur="500" fill="hold"/>
                                        <p:tgtEl>
                                          <p:spTgt spid="37888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7888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78885">
                                            <p:txEl>
                                              <p:pRg st="3" end="3"/>
                                            </p:txEl>
                                          </p:spTgt>
                                        </p:tgtEl>
                                        <p:attrNameLst>
                                          <p:attrName>style.visibility</p:attrName>
                                        </p:attrNameLst>
                                      </p:cBhvr>
                                      <p:to>
                                        <p:strVal val="visible"/>
                                      </p:to>
                                    </p:set>
                                    <p:anim calcmode="lin" valueType="num">
                                      <p:cBhvr additive="base">
                                        <p:cTn id="21" dur="500" fill="hold"/>
                                        <p:tgtEl>
                                          <p:spTgt spid="37888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7888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78885">
                                            <p:txEl>
                                              <p:pRg st="4" end="4"/>
                                            </p:txEl>
                                          </p:spTgt>
                                        </p:tgtEl>
                                        <p:attrNameLst>
                                          <p:attrName>style.visibility</p:attrName>
                                        </p:attrNameLst>
                                      </p:cBhvr>
                                      <p:to>
                                        <p:strVal val="visible"/>
                                      </p:to>
                                    </p:set>
                                    <p:anim calcmode="lin" valueType="num">
                                      <p:cBhvr additive="base">
                                        <p:cTn id="27" dur="500" fill="hold"/>
                                        <p:tgtEl>
                                          <p:spTgt spid="37888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7888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0179"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de la justice (1)</a:t>
            </a:r>
          </a:p>
        </p:txBody>
      </p:sp>
      <p:sp>
        <p:nvSpPr>
          <p:cNvPr id="50180"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303108" name="AutoShape 4"/>
          <p:cNvSpPr>
            <a:spLocks noChangeArrowheads="1"/>
          </p:cNvSpPr>
          <p:nvPr/>
        </p:nvSpPr>
        <p:spPr bwMode="auto">
          <a:xfrm>
            <a:off x="1016000" y="2562225"/>
            <a:ext cx="3835400" cy="2257425"/>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spAutoFit/>
          </a:bodyPr>
          <a:lstStyle/>
          <a:p>
            <a:pPr marL="457200" indent="-457200" eaLnBrk="1" hangingPunct="1">
              <a:spcBef>
                <a:spcPct val="40000"/>
              </a:spcBef>
              <a:buSzPct val="90000"/>
            </a:pPr>
            <a:endParaRPr lang="fr-FR" sz="2800">
              <a:solidFill>
                <a:srgbClr val="004C99"/>
              </a:solidFill>
              <a:cs typeface="Arial" charset="0"/>
            </a:endParaRPr>
          </a:p>
          <a:p>
            <a:pPr marL="457200" indent="-457200" eaLnBrk="1" hangingPunct="1">
              <a:spcBef>
                <a:spcPct val="40000"/>
              </a:spcBef>
              <a:buSzPct val="90000"/>
              <a:buFontTx/>
              <a:buChar char="•"/>
            </a:pPr>
            <a:r>
              <a:rPr lang="fr-FR" sz="2800">
                <a:solidFill>
                  <a:srgbClr val="004C99"/>
                </a:solidFill>
                <a:cs typeface="Arial" charset="0"/>
              </a:rPr>
              <a:t>Régime d’autorisation</a:t>
            </a:r>
          </a:p>
          <a:p>
            <a:pPr marL="457200" indent="-457200" eaLnBrk="1" hangingPunct="1">
              <a:spcBef>
                <a:spcPct val="40000"/>
              </a:spcBef>
              <a:buSzPct val="90000"/>
            </a:pPr>
            <a:endParaRPr lang="fr-FR" sz="2800">
              <a:solidFill>
                <a:srgbClr val="004C99"/>
              </a:solidFill>
              <a:cs typeface="Arial" charset="0"/>
            </a:endParaRPr>
          </a:p>
        </p:txBody>
      </p:sp>
      <p:pic>
        <p:nvPicPr>
          <p:cNvPr id="50182" name="Picture 2057" descr="http://t1.gstatic.com/images?q=tbn:-10t64UV1LWGFM:http://img.over-blog.com/382x345/0/58/28/37/R--pertoire-2/balance-et-marteau.jpg">
            <a:hlinkClick r:id="rId5"/>
          </p:cNvPr>
          <p:cNvPicPr>
            <a:picLocks noChangeAspect="1" noChangeArrowheads="1"/>
          </p:cNvPicPr>
          <p:nvPr/>
        </p:nvPicPr>
        <p:blipFill>
          <a:blip r:embed="rId6" cstate="print"/>
          <a:srcRect/>
          <a:stretch>
            <a:fillRect/>
          </a:stretch>
        </p:blipFill>
        <p:spPr bwMode="auto">
          <a:xfrm>
            <a:off x="5176838" y="1884363"/>
            <a:ext cx="3400425" cy="3616325"/>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1203"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de la justice (2)</a:t>
            </a:r>
          </a:p>
        </p:txBody>
      </p:sp>
      <p:sp>
        <p:nvSpPr>
          <p:cNvPr id="51204"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462853" name="Rectangle 5"/>
          <p:cNvSpPr>
            <a:spLocks noChangeArrowheads="1"/>
          </p:cNvSpPr>
          <p:nvPr/>
        </p:nvSpPr>
        <p:spPr bwMode="auto">
          <a:xfrm>
            <a:off x="990600" y="1600200"/>
            <a:ext cx="7315200"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Les grandes catégories de traitements :</a:t>
            </a:r>
          </a:p>
          <a:p>
            <a:pPr marL="742950" lvl="1" indent="-285750">
              <a:lnSpc>
                <a:spcPct val="90000"/>
              </a:lnSpc>
              <a:spcBef>
                <a:spcPct val="20000"/>
              </a:spcBef>
              <a:spcAft>
                <a:spcPct val="30000"/>
              </a:spcAft>
              <a:buClr>
                <a:schemeClr val="bg2"/>
              </a:buClr>
              <a:buFont typeface="Wingdings" pitchFamily="2" charset="2"/>
              <a:buChar char="n"/>
            </a:pPr>
            <a:r>
              <a:rPr lang="fr-FR" sz="2200"/>
              <a:t>le casier judiciaire national automatisé ;</a:t>
            </a:r>
          </a:p>
          <a:p>
            <a:pPr marL="742950" lvl="1" indent="-285750">
              <a:lnSpc>
                <a:spcPct val="90000"/>
              </a:lnSpc>
              <a:spcBef>
                <a:spcPct val="20000"/>
              </a:spcBef>
              <a:spcAft>
                <a:spcPct val="30000"/>
              </a:spcAft>
              <a:buClr>
                <a:schemeClr val="bg2"/>
              </a:buClr>
              <a:buFont typeface="Wingdings" pitchFamily="2" charset="2"/>
              <a:buChar char="n"/>
            </a:pPr>
            <a:r>
              <a:rPr lang="fr-FR" sz="2200"/>
              <a:t>les traitements des auxiliaires de justice ;</a:t>
            </a:r>
          </a:p>
          <a:p>
            <a:pPr marL="742950" lvl="1" indent="-285750">
              <a:lnSpc>
                <a:spcPct val="90000"/>
              </a:lnSpc>
              <a:spcBef>
                <a:spcPct val="20000"/>
              </a:spcBef>
              <a:spcAft>
                <a:spcPct val="30000"/>
              </a:spcAft>
              <a:buClr>
                <a:schemeClr val="bg2"/>
              </a:buClr>
              <a:buFont typeface="Wingdings" pitchFamily="2" charset="2"/>
              <a:buChar char="n"/>
            </a:pPr>
            <a:r>
              <a:rPr lang="fr-FR" sz="2200"/>
              <a:t>les traitements des notaires ;</a:t>
            </a:r>
          </a:p>
          <a:p>
            <a:pPr marL="742950" lvl="1" indent="-285750">
              <a:lnSpc>
                <a:spcPct val="90000"/>
              </a:lnSpc>
              <a:spcBef>
                <a:spcPct val="20000"/>
              </a:spcBef>
              <a:spcAft>
                <a:spcPct val="30000"/>
              </a:spcAft>
              <a:buClr>
                <a:schemeClr val="bg2"/>
              </a:buClr>
              <a:buFont typeface="Wingdings" pitchFamily="2" charset="2"/>
              <a:buChar char="n"/>
            </a:pPr>
            <a:r>
              <a:rPr lang="fr-FR" sz="2200"/>
              <a:t>les traitements des huissiers de justice ;</a:t>
            </a:r>
          </a:p>
          <a:p>
            <a:pPr marL="742950" lvl="1" indent="-285750">
              <a:lnSpc>
                <a:spcPct val="90000"/>
              </a:lnSpc>
              <a:spcBef>
                <a:spcPct val="20000"/>
              </a:spcBef>
              <a:spcAft>
                <a:spcPct val="30000"/>
              </a:spcAft>
              <a:buClr>
                <a:schemeClr val="bg2"/>
              </a:buClr>
              <a:buFont typeface="Wingdings" pitchFamily="2" charset="2"/>
              <a:buChar char="n"/>
            </a:pPr>
            <a:r>
              <a:rPr lang="fr-FR" sz="2200"/>
              <a:t>la surveillance électronique.</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2853">
                                            <p:txEl>
                                              <p:pRg st="0" end="0"/>
                                            </p:txEl>
                                          </p:spTgt>
                                        </p:tgtEl>
                                        <p:attrNameLst>
                                          <p:attrName>style.visibility</p:attrName>
                                        </p:attrNameLst>
                                      </p:cBhvr>
                                      <p:to>
                                        <p:strVal val="visible"/>
                                      </p:to>
                                    </p:set>
                                    <p:anim calcmode="lin" valueType="num">
                                      <p:cBhvr additive="base">
                                        <p:cTn id="7" dur="500" fill="hold"/>
                                        <p:tgtEl>
                                          <p:spTgt spid="46285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285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62853">
                                            <p:txEl>
                                              <p:pRg st="1" end="1"/>
                                            </p:txEl>
                                          </p:spTgt>
                                        </p:tgtEl>
                                        <p:attrNameLst>
                                          <p:attrName>style.visibility</p:attrName>
                                        </p:attrNameLst>
                                      </p:cBhvr>
                                      <p:to>
                                        <p:strVal val="visible"/>
                                      </p:to>
                                    </p:set>
                                    <p:anim calcmode="lin" valueType="num">
                                      <p:cBhvr additive="base">
                                        <p:cTn id="11" dur="500" fill="hold"/>
                                        <p:tgtEl>
                                          <p:spTgt spid="46285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6285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62853">
                                            <p:txEl>
                                              <p:pRg st="2" end="2"/>
                                            </p:txEl>
                                          </p:spTgt>
                                        </p:tgtEl>
                                        <p:attrNameLst>
                                          <p:attrName>style.visibility</p:attrName>
                                        </p:attrNameLst>
                                      </p:cBhvr>
                                      <p:to>
                                        <p:strVal val="visible"/>
                                      </p:to>
                                    </p:set>
                                    <p:anim calcmode="lin" valueType="num">
                                      <p:cBhvr additive="base">
                                        <p:cTn id="15" dur="500" fill="hold"/>
                                        <p:tgtEl>
                                          <p:spTgt spid="46285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6285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62853">
                                            <p:txEl>
                                              <p:pRg st="3" end="3"/>
                                            </p:txEl>
                                          </p:spTgt>
                                        </p:tgtEl>
                                        <p:attrNameLst>
                                          <p:attrName>style.visibility</p:attrName>
                                        </p:attrNameLst>
                                      </p:cBhvr>
                                      <p:to>
                                        <p:strVal val="visible"/>
                                      </p:to>
                                    </p:set>
                                    <p:anim calcmode="lin" valueType="num">
                                      <p:cBhvr additive="base">
                                        <p:cTn id="19" dur="500" fill="hold"/>
                                        <p:tgtEl>
                                          <p:spTgt spid="46285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285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62853">
                                            <p:txEl>
                                              <p:pRg st="4" end="4"/>
                                            </p:txEl>
                                          </p:spTgt>
                                        </p:tgtEl>
                                        <p:attrNameLst>
                                          <p:attrName>style.visibility</p:attrName>
                                        </p:attrNameLst>
                                      </p:cBhvr>
                                      <p:to>
                                        <p:strVal val="visible"/>
                                      </p:to>
                                    </p:set>
                                    <p:anim calcmode="lin" valueType="num">
                                      <p:cBhvr additive="base">
                                        <p:cTn id="23" dur="500" fill="hold"/>
                                        <p:tgtEl>
                                          <p:spTgt spid="46285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6285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62853">
                                            <p:txEl>
                                              <p:pRg st="5" end="5"/>
                                            </p:txEl>
                                          </p:spTgt>
                                        </p:tgtEl>
                                        <p:attrNameLst>
                                          <p:attrName>style.visibility</p:attrName>
                                        </p:attrNameLst>
                                      </p:cBhvr>
                                      <p:to>
                                        <p:strVal val="visible"/>
                                      </p:to>
                                    </p:set>
                                    <p:anim calcmode="lin" valueType="num">
                                      <p:cBhvr additive="base">
                                        <p:cTn id="27" dur="500" fill="hold"/>
                                        <p:tgtEl>
                                          <p:spTgt spid="46285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6285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de la justice (3)</a:t>
            </a:r>
          </a:p>
        </p:txBody>
      </p:sp>
      <p:pic>
        <p:nvPicPr>
          <p:cNvPr id="52227"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52228"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379911" name="Rectangle 7"/>
          <p:cNvSpPr>
            <a:spLocks noChangeArrowheads="1"/>
          </p:cNvSpPr>
          <p:nvPr/>
        </p:nvSpPr>
        <p:spPr bwMode="auto">
          <a:xfrm>
            <a:off x="914400" y="1371600"/>
            <a:ext cx="8229600" cy="4724400"/>
          </a:xfrm>
          <a:prstGeom prst="rect">
            <a:avLst/>
          </a:prstGeom>
          <a:noFill/>
          <a:ln w="9525">
            <a:noFill/>
            <a:miter lim="800000"/>
            <a:headEnd/>
            <a:tailEnd/>
          </a:ln>
        </p:spPr>
        <p:txBody>
          <a:bodyPr/>
          <a:lstStyle/>
          <a:p>
            <a:pPr marL="342900" indent="-342900">
              <a:spcBef>
                <a:spcPct val="20000"/>
              </a:spcBef>
              <a:spcAft>
                <a:spcPct val="30000"/>
              </a:spcAft>
              <a:buClr>
                <a:schemeClr val="hlink"/>
              </a:buClr>
              <a:buFont typeface="Wingdings" pitchFamily="2" charset="2"/>
              <a:buChar char="n"/>
            </a:pPr>
            <a:r>
              <a:rPr lang="fr-FR" sz="3200"/>
              <a:t>Les juridictions peuvent collecter et traiter</a:t>
            </a:r>
            <a:r>
              <a:rPr lang="fr-FR" sz="2500"/>
              <a:t>:</a:t>
            </a:r>
            <a:endParaRPr lang="fr-FR" sz="2200"/>
          </a:p>
          <a:p>
            <a:pPr marL="860425" lvl="1" indent="-342900">
              <a:lnSpc>
                <a:spcPct val="90000"/>
              </a:lnSpc>
              <a:spcBef>
                <a:spcPct val="20000"/>
              </a:spcBef>
              <a:spcAft>
                <a:spcPct val="30000"/>
              </a:spcAft>
              <a:buClr>
                <a:schemeClr val="bg2"/>
              </a:buClr>
              <a:buFont typeface="Wingdings" pitchFamily="2" charset="2"/>
              <a:buChar char="n"/>
            </a:pPr>
            <a:r>
              <a:rPr lang="fr-FR" sz="2200"/>
              <a:t>les informations sensibles (raciales, éthiques, religieuses, politiques, philosophiques, syndicales, sur la santé ou la vie sexuelle) ;</a:t>
            </a:r>
          </a:p>
          <a:p>
            <a:pPr marL="860425" lvl="1" indent="-342900">
              <a:lnSpc>
                <a:spcPct val="90000"/>
              </a:lnSpc>
              <a:spcBef>
                <a:spcPct val="20000"/>
              </a:spcBef>
              <a:spcAft>
                <a:spcPct val="30000"/>
              </a:spcAft>
              <a:buClr>
                <a:schemeClr val="bg2"/>
              </a:buClr>
              <a:buFont typeface="Wingdings" pitchFamily="2" charset="2"/>
              <a:buChar char="n"/>
            </a:pPr>
            <a:r>
              <a:rPr lang="fr-FR" sz="2200"/>
              <a:t>les données à caractère personnel relatives aux infractions, condamnations et mesures de sûreté.</a:t>
            </a:r>
          </a:p>
          <a:p>
            <a:pPr marL="342900" indent="-342900">
              <a:spcBef>
                <a:spcPct val="20000"/>
              </a:spcBef>
              <a:spcAft>
                <a:spcPct val="30000"/>
              </a:spcAft>
              <a:buClr>
                <a:schemeClr val="hlink"/>
              </a:buClr>
              <a:buFont typeface="Wingdings" pitchFamily="2" charset="2"/>
              <a:buChar char="n"/>
            </a:pPr>
            <a:r>
              <a:rPr lang="fr-FR" sz="3200"/>
              <a:t>Pour les traitements suivants </a:t>
            </a:r>
            <a:r>
              <a:rPr lang="fr-FR" sz="2500"/>
              <a:t>:</a:t>
            </a:r>
            <a:endParaRPr lang="fr-FR" sz="2200"/>
          </a:p>
          <a:p>
            <a:pPr marL="860425" lvl="1" indent="-342900">
              <a:lnSpc>
                <a:spcPct val="90000"/>
              </a:lnSpc>
              <a:spcBef>
                <a:spcPct val="20000"/>
              </a:spcBef>
              <a:spcAft>
                <a:spcPct val="30000"/>
              </a:spcAft>
              <a:buClr>
                <a:schemeClr val="bg2"/>
              </a:buClr>
              <a:buFont typeface="Wingdings" pitchFamily="2" charset="2"/>
              <a:buChar char="n"/>
            </a:pPr>
            <a:r>
              <a:rPr lang="fr-FR" sz="2200"/>
              <a:t>la recherche, la constatation et la poursuite des infractions pénales ;</a:t>
            </a:r>
          </a:p>
          <a:p>
            <a:pPr marL="860425" lvl="1" indent="-342900">
              <a:lnSpc>
                <a:spcPct val="90000"/>
              </a:lnSpc>
              <a:spcBef>
                <a:spcPct val="20000"/>
              </a:spcBef>
              <a:spcAft>
                <a:spcPct val="30000"/>
              </a:spcAft>
              <a:buClr>
                <a:schemeClr val="bg2"/>
              </a:buClr>
              <a:buFont typeface="Wingdings" pitchFamily="2" charset="2"/>
              <a:buChar char="n"/>
            </a:pPr>
            <a:r>
              <a:rPr lang="fr-FR" sz="2200"/>
              <a:t>la gestion de condamnations pénales ou de mesures de sûreté</a:t>
            </a:r>
            <a:endParaRPr lang="fr-F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911">
                                            <p:txEl>
                                              <p:pRg st="0" end="0"/>
                                            </p:txEl>
                                          </p:spTgt>
                                        </p:tgtEl>
                                        <p:attrNameLst>
                                          <p:attrName>style.visibility</p:attrName>
                                        </p:attrNameLst>
                                      </p:cBhvr>
                                      <p:to>
                                        <p:strVal val="visible"/>
                                      </p:to>
                                    </p:set>
                                    <p:anim calcmode="lin" valueType="num">
                                      <p:cBhvr additive="base">
                                        <p:cTn id="7" dur="500" fill="hold"/>
                                        <p:tgtEl>
                                          <p:spTgt spid="3799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99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79911">
                                            <p:txEl>
                                              <p:pRg st="1" end="1"/>
                                            </p:txEl>
                                          </p:spTgt>
                                        </p:tgtEl>
                                        <p:attrNameLst>
                                          <p:attrName>style.visibility</p:attrName>
                                        </p:attrNameLst>
                                      </p:cBhvr>
                                      <p:to>
                                        <p:strVal val="visible"/>
                                      </p:to>
                                    </p:set>
                                    <p:anim calcmode="lin" valueType="num">
                                      <p:cBhvr additive="base">
                                        <p:cTn id="11" dur="500" fill="hold"/>
                                        <p:tgtEl>
                                          <p:spTgt spid="37991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799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79911">
                                            <p:txEl>
                                              <p:pRg st="2" end="2"/>
                                            </p:txEl>
                                          </p:spTgt>
                                        </p:tgtEl>
                                        <p:attrNameLst>
                                          <p:attrName>style.visibility</p:attrName>
                                        </p:attrNameLst>
                                      </p:cBhvr>
                                      <p:to>
                                        <p:strVal val="visible"/>
                                      </p:to>
                                    </p:set>
                                    <p:anim calcmode="lin" valueType="num">
                                      <p:cBhvr additive="base">
                                        <p:cTn id="15" dur="500" fill="hold"/>
                                        <p:tgtEl>
                                          <p:spTgt spid="37991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799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79911">
                                            <p:txEl>
                                              <p:pRg st="3" end="3"/>
                                            </p:txEl>
                                          </p:spTgt>
                                        </p:tgtEl>
                                        <p:attrNameLst>
                                          <p:attrName>style.visibility</p:attrName>
                                        </p:attrNameLst>
                                      </p:cBhvr>
                                      <p:to>
                                        <p:strVal val="visible"/>
                                      </p:to>
                                    </p:set>
                                    <p:anim calcmode="lin" valueType="num">
                                      <p:cBhvr additive="base">
                                        <p:cTn id="21" dur="500" fill="hold"/>
                                        <p:tgtEl>
                                          <p:spTgt spid="37991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7991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79911">
                                            <p:txEl>
                                              <p:pRg st="4" end="4"/>
                                            </p:txEl>
                                          </p:spTgt>
                                        </p:tgtEl>
                                        <p:attrNameLst>
                                          <p:attrName>style.visibility</p:attrName>
                                        </p:attrNameLst>
                                      </p:cBhvr>
                                      <p:to>
                                        <p:strVal val="visible"/>
                                      </p:to>
                                    </p:set>
                                    <p:anim calcmode="lin" valueType="num">
                                      <p:cBhvr additive="base">
                                        <p:cTn id="25" dur="500" fill="hold"/>
                                        <p:tgtEl>
                                          <p:spTgt spid="37991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99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79911">
                                            <p:txEl>
                                              <p:pRg st="5" end="5"/>
                                            </p:txEl>
                                          </p:spTgt>
                                        </p:tgtEl>
                                        <p:attrNameLst>
                                          <p:attrName>style.visibility</p:attrName>
                                        </p:attrNameLst>
                                      </p:cBhvr>
                                      <p:to>
                                        <p:strVal val="visible"/>
                                      </p:to>
                                    </p:set>
                                    <p:anim calcmode="lin" valueType="num">
                                      <p:cBhvr additive="base">
                                        <p:cTn id="29" dur="500" fill="hold"/>
                                        <p:tgtEl>
                                          <p:spTgt spid="37991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799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66800" y="439738"/>
            <a:ext cx="7715250" cy="474662"/>
          </a:xfrm>
        </p:spPr>
        <p:txBody>
          <a:bodyPr/>
          <a:lstStyle/>
          <a:p>
            <a:r>
              <a:rPr lang="fr-FR" sz="2600" smtClean="0"/>
              <a:t>Autorités habilitées (Art. 9)</a:t>
            </a:r>
          </a:p>
        </p:txBody>
      </p:sp>
      <p:sp>
        <p:nvSpPr>
          <p:cNvPr id="303108" name="AutoShape 4"/>
          <p:cNvSpPr>
            <a:spLocks noChangeArrowheads="1"/>
          </p:cNvSpPr>
          <p:nvPr/>
        </p:nvSpPr>
        <p:spPr bwMode="auto">
          <a:xfrm>
            <a:off x="1219200" y="1600200"/>
            <a:ext cx="7640638" cy="2584450"/>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3"/>
              </a:buBlip>
            </a:pPr>
            <a:r>
              <a:rPr lang="fr-FR" sz="2200">
                <a:solidFill>
                  <a:srgbClr val="004C99"/>
                </a:solidFill>
                <a:cs typeface="Arial" charset="0"/>
              </a:rPr>
              <a:t>Les traitements relatifs aux infractions, </a:t>
            </a:r>
          </a:p>
          <a:p>
            <a:pPr marL="717550" indent="-354013" eaLnBrk="1" hangingPunct="1">
              <a:spcBef>
                <a:spcPct val="40000"/>
              </a:spcBef>
              <a:buSzPct val="90000"/>
            </a:pPr>
            <a:r>
              <a:rPr lang="fr-FR" sz="2200">
                <a:solidFill>
                  <a:srgbClr val="004C99"/>
                </a:solidFill>
                <a:cs typeface="Arial" charset="0"/>
              </a:rPr>
              <a:t>condamnations et mesures de sûreté ne peuvent être</a:t>
            </a:r>
          </a:p>
          <a:p>
            <a:pPr marL="717550" indent="-354013" eaLnBrk="1" hangingPunct="1">
              <a:spcBef>
                <a:spcPct val="40000"/>
              </a:spcBef>
              <a:buSzPct val="90000"/>
            </a:pPr>
            <a:r>
              <a:rPr lang="fr-FR" sz="2200">
                <a:solidFill>
                  <a:srgbClr val="004C99"/>
                </a:solidFill>
                <a:cs typeface="Arial" charset="0"/>
              </a:rPr>
              <a:t>mis en œuvre que par les juridictions, les autorités</a:t>
            </a:r>
          </a:p>
          <a:p>
            <a:pPr marL="717550" indent="-354013" eaLnBrk="1" hangingPunct="1">
              <a:spcBef>
                <a:spcPct val="40000"/>
              </a:spcBef>
              <a:buSzPct val="90000"/>
            </a:pPr>
            <a:r>
              <a:rPr lang="fr-FR" sz="2200">
                <a:solidFill>
                  <a:srgbClr val="004C99"/>
                </a:solidFill>
                <a:cs typeface="Arial" charset="0"/>
              </a:rPr>
              <a:t>publiques les personnes morales gérant un service public</a:t>
            </a:r>
          </a:p>
        </p:txBody>
      </p:sp>
      <p:sp>
        <p:nvSpPr>
          <p:cNvPr id="562180" name="Rectangle 4"/>
          <p:cNvSpPr>
            <a:spLocks noChangeArrowheads="1"/>
          </p:cNvSpPr>
          <p:nvPr/>
        </p:nvSpPr>
        <p:spPr bwMode="auto">
          <a:xfrm>
            <a:off x="2667000" y="4572000"/>
            <a:ext cx="3444875" cy="1317625"/>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fr-FR"/>
          </a:p>
        </p:txBody>
      </p:sp>
      <p:sp>
        <p:nvSpPr>
          <p:cNvPr id="562181" name="Text Box 5"/>
          <p:cNvSpPr txBox="1">
            <a:spLocks noChangeArrowheads="1"/>
          </p:cNvSpPr>
          <p:nvPr/>
        </p:nvSpPr>
        <p:spPr bwMode="auto">
          <a:xfrm>
            <a:off x="2895600" y="4572000"/>
            <a:ext cx="3243263" cy="1192213"/>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ctr" eaLnBrk="1" hangingPunct="1">
              <a:spcBef>
                <a:spcPct val="50000"/>
              </a:spcBef>
              <a:defRPr/>
            </a:pPr>
            <a:r>
              <a:rPr lang="fr-FR">
                <a:solidFill>
                  <a:srgbClr val="004C99"/>
                </a:solidFill>
                <a:cs typeface="Arial" charset="0"/>
              </a:rPr>
              <a:t>Constitution de fichiers sur:</a:t>
            </a:r>
          </a:p>
          <a:p>
            <a:pPr algn="ctr" eaLnBrk="1" hangingPunct="1">
              <a:spcBef>
                <a:spcPct val="50000"/>
              </a:spcBef>
              <a:buFontTx/>
              <a:buChar char="-"/>
              <a:defRPr/>
            </a:pPr>
            <a:r>
              <a:rPr lang="fr-FR">
                <a:solidFill>
                  <a:srgbClr val="004C99"/>
                </a:solidFill>
                <a:cs typeface="Arial" charset="0"/>
              </a:rPr>
              <a:t>les adresses IP</a:t>
            </a:r>
          </a:p>
          <a:p>
            <a:pPr algn="ctr" eaLnBrk="1" hangingPunct="1">
              <a:spcBef>
                <a:spcPct val="50000"/>
              </a:spcBef>
              <a:buFontTx/>
              <a:buChar char="-"/>
              <a:defRPr/>
            </a:pPr>
            <a:r>
              <a:rPr lang="fr-FR">
                <a:solidFill>
                  <a:srgbClr val="004C99"/>
                </a:solidFill>
                <a:cs typeface="Arial" charset="0"/>
              </a:rPr>
              <a:t> les listes positives</a:t>
            </a:r>
          </a:p>
        </p:txBody>
      </p:sp>
      <p:pic>
        <p:nvPicPr>
          <p:cNvPr id="5325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3255"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4275"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police, gendarmerie et douane (1)</a:t>
            </a:r>
          </a:p>
        </p:txBody>
      </p:sp>
      <p:sp>
        <p:nvSpPr>
          <p:cNvPr id="54276"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303108" name="AutoShape 4"/>
          <p:cNvSpPr>
            <a:spLocks noChangeArrowheads="1"/>
          </p:cNvSpPr>
          <p:nvPr/>
        </p:nvSpPr>
        <p:spPr bwMode="auto">
          <a:xfrm>
            <a:off x="1016000" y="2562225"/>
            <a:ext cx="3835400" cy="2257425"/>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spAutoFit/>
          </a:bodyPr>
          <a:lstStyle/>
          <a:p>
            <a:pPr marL="457200" indent="-457200" eaLnBrk="1" hangingPunct="1">
              <a:spcBef>
                <a:spcPct val="40000"/>
              </a:spcBef>
              <a:buSzPct val="90000"/>
            </a:pPr>
            <a:endParaRPr lang="fr-FR" sz="2800">
              <a:solidFill>
                <a:srgbClr val="004C99"/>
              </a:solidFill>
              <a:cs typeface="Arial" charset="0"/>
            </a:endParaRPr>
          </a:p>
          <a:p>
            <a:pPr marL="457200" indent="-457200" eaLnBrk="1" hangingPunct="1">
              <a:spcBef>
                <a:spcPct val="40000"/>
              </a:spcBef>
              <a:buSzPct val="90000"/>
              <a:buFontTx/>
              <a:buChar char="•"/>
            </a:pPr>
            <a:r>
              <a:rPr lang="fr-FR" sz="2800">
                <a:solidFill>
                  <a:srgbClr val="004C99"/>
                </a:solidFill>
                <a:cs typeface="Arial" charset="0"/>
              </a:rPr>
              <a:t>Régime d’autorisation</a:t>
            </a:r>
          </a:p>
          <a:p>
            <a:pPr marL="457200" indent="-457200" eaLnBrk="1" hangingPunct="1">
              <a:spcBef>
                <a:spcPct val="40000"/>
              </a:spcBef>
              <a:buSzPct val="90000"/>
            </a:pPr>
            <a:endParaRPr lang="fr-FR" sz="2800">
              <a:solidFill>
                <a:srgbClr val="004C99"/>
              </a:solidFill>
              <a:cs typeface="Arial" charset="0"/>
            </a:endParaRPr>
          </a:p>
        </p:txBody>
      </p:sp>
      <p:pic>
        <p:nvPicPr>
          <p:cNvPr id="54278" name="Picture 14" descr="MPj04331530000[1]"/>
          <p:cNvPicPr>
            <a:picLocks noChangeAspect="1" noChangeArrowheads="1"/>
          </p:cNvPicPr>
          <p:nvPr/>
        </p:nvPicPr>
        <p:blipFill>
          <a:blip r:embed="rId5" cstate="print"/>
          <a:srcRect/>
          <a:stretch>
            <a:fillRect/>
          </a:stretch>
        </p:blipFill>
        <p:spPr bwMode="auto">
          <a:xfrm>
            <a:off x="4983163" y="1614488"/>
            <a:ext cx="3741737" cy="4033837"/>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txBox="1">
            <a:spLocks noGrp="1" noChangeArrowheads="1"/>
          </p:cNvSpPr>
          <p:nvPr/>
        </p:nvSpPr>
        <p:spPr bwMode="auto">
          <a:xfrm>
            <a:off x="8710613" y="6346825"/>
            <a:ext cx="366712" cy="261938"/>
          </a:xfrm>
          <a:prstGeom prst="rect">
            <a:avLst/>
          </a:prstGeom>
          <a:noFill/>
          <a:ln w="9525">
            <a:noFill/>
            <a:miter lim="800000"/>
            <a:headEnd/>
            <a:tailEnd/>
          </a:ln>
        </p:spPr>
        <p:txBody>
          <a:bodyPr/>
          <a:lstStyle/>
          <a:p>
            <a:pPr algn="ctr" eaLnBrk="1" hangingPunct="1"/>
            <a:fld id="{34F05B03-B184-4B03-9E44-CEB85F852EB8}" type="slidenum">
              <a:rPr lang="fr-FR" sz="1000">
                <a:solidFill>
                  <a:schemeClr val="bg1"/>
                </a:solidFill>
                <a:cs typeface="Arial" charset="0"/>
              </a:rPr>
              <a:pPr algn="ctr" eaLnBrk="1" hangingPunct="1"/>
              <a:t>5</a:t>
            </a:fld>
            <a:endParaRPr lang="fr-FR" sz="1000">
              <a:solidFill>
                <a:schemeClr val="bg1"/>
              </a:solidFill>
              <a:cs typeface="Arial" charset="0"/>
            </a:endParaRPr>
          </a:p>
        </p:txBody>
      </p:sp>
      <p:sp>
        <p:nvSpPr>
          <p:cNvPr id="10243" name="Rectangle 3"/>
          <p:cNvSpPr>
            <a:spLocks noChangeArrowheads="1"/>
          </p:cNvSpPr>
          <p:nvPr/>
        </p:nvSpPr>
        <p:spPr bwMode="auto">
          <a:xfrm>
            <a:off x="7391400" y="1524000"/>
            <a:ext cx="1066800" cy="4800600"/>
          </a:xfrm>
          <a:prstGeom prst="rect">
            <a:avLst/>
          </a:prstGeom>
          <a:noFill/>
          <a:ln w="9525">
            <a:noFill/>
            <a:miter lim="800000"/>
            <a:headEnd/>
            <a:tailEnd/>
          </a:ln>
        </p:spPr>
        <p:txBody>
          <a:bodyPr/>
          <a:lstStyle/>
          <a:p>
            <a:endParaRPr lang="fr-FR"/>
          </a:p>
        </p:txBody>
      </p:sp>
      <p:sp>
        <p:nvSpPr>
          <p:cNvPr id="10244" name="Rectangle 4"/>
          <p:cNvSpPr>
            <a:spLocks noChangeArrowheads="1"/>
          </p:cNvSpPr>
          <p:nvPr/>
        </p:nvSpPr>
        <p:spPr bwMode="auto">
          <a:xfrm>
            <a:off x="4833938" y="5472113"/>
            <a:ext cx="184150" cy="519112"/>
          </a:xfrm>
          <a:prstGeom prst="rect">
            <a:avLst/>
          </a:prstGeom>
          <a:noFill/>
          <a:ln w="9525">
            <a:noFill/>
            <a:miter lim="800000"/>
            <a:headEnd/>
            <a:tailEnd/>
          </a:ln>
        </p:spPr>
        <p:txBody>
          <a:bodyPr wrap="none">
            <a:spAutoFit/>
          </a:bodyPr>
          <a:lstStyle/>
          <a:p>
            <a:pPr eaLnBrk="1" hangingPunct="1"/>
            <a:endParaRPr lang="en-GB" sz="2800">
              <a:solidFill>
                <a:schemeClr val="folHlink"/>
              </a:solidFill>
              <a:latin typeface="Verdana" pitchFamily="34" charset="0"/>
              <a:cs typeface="Arial" charset="0"/>
            </a:endParaRPr>
          </a:p>
        </p:txBody>
      </p:sp>
      <p:sp>
        <p:nvSpPr>
          <p:cNvPr id="10245" name="AutoShape 5"/>
          <p:cNvSpPr>
            <a:spLocks noChangeArrowheads="1"/>
          </p:cNvSpPr>
          <p:nvPr/>
        </p:nvSpPr>
        <p:spPr bwMode="auto">
          <a:xfrm>
            <a:off x="6429375" y="5121275"/>
            <a:ext cx="2438400" cy="942975"/>
          </a:xfrm>
          <a:prstGeom prst="can">
            <a:avLst>
              <a:gd name="adj" fmla="val 40153"/>
            </a:avLst>
          </a:prstGeom>
          <a:solidFill>
            <a:srgbClr val="FF6600"/>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sp>
        <p:nvSpPr>
          <p:cNvPr id="10246" name="AutoShape 6"/>
          <p:cNvSpPr>
            <a:spLocks noChangeArrowheads="1"/>
          </p:cNvSpPr>
          <p:nvPr/>
        </p:nvSpPr>
        <p:spPr bwMode="auto">
          <a:xfrm>
            <a:off x="3457575" y="5121275"/>
            <a:ext cx="2438400" cy="942975"/>
          </a:xfrm>
          <a:prstGeom prst="can">
            <a:avLst>
              <a:gd name="adj" fmla="val 40153"/>
            </a:avLst>
          </a:prstGeom>
          <a:solidFill>
            <a:srgbClr val="66FFFF"/>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sp>
        <p:nvSpPr>
          <p:cNvPr id="10247" name="AutoShape 7"/>
          <p:cNvSpPr>
            <a:spLocks noChangeArrowheads="1"/>
          </p:cNvSpPr>
          <p:nvPr/>
        </p:nvSpPr>
        <p:spPr bwMode="auto">
          <a:xfrm rot="10800000">
            <a:off x="4448175" y="1692275"/>
            <a:ext cx="1066800" cy="1114425"/>
          </a:xfrm>
          <a:custGeom>
            <a:avLst/>
            <a:gdLst>
              <a:gd name="T0" fmla="*/ 856354 w 21600"/>
              <a:gd name="T1" fmla="*/ 0 h 21600"/>
              <a:gd name="T2" fmla="*/ 645908 w 21600"/>
              <a:gd name="T3" fmla="*/ 385715 h 21600"/>
              <a:gd name="T4" fmla="*/ 0 w 21600"/>
              <a:gd name="T5" fmla="*/ 1056537 h 21600"/>
              <a:gd name="T6" fmla="*/ 451661 w 21600"/>
              <a:gd name="T7" fmla="*/ 1114425 h 21600"/>
              <a:gd name="T8" fmla="*/ 903273 w 21600"/>
              <a:gd name="T9" fmla="*/ 784999 h 21600"/>
              <a:gd name="T10" fmla="*/ 1066800 w 21600"/>
              <a:gd name="T11" fmla="*/ 385715 h 21600"/>
              <a:gd name="T12" fmla="*/ 17694720 60000 65536"/>
              <a:gd name="T13" fmla="*/ 11796480 60000 65536"/>
              <a:gd name="T14" fmla="*/ 11796480 60000 65536"/>
              <a:gd name="T15" fmla="*/ 5898240 60000 65536"/>
              <a:gd name="T16" fmla="*/ 0 60000 65536"/>
              <a:gd name="T17" fmla="*/ 0 60000 65536"/>
              <a:gd name="T18" fmla="*/ 0 w 21600"/>
              <a:gd name="T19" fmla="*/ 19356 h 21600"/>
              <a:gd name="T20" fmla="*/ 18289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339" y="0"/>
                </a:moveTo>
                <a:lnTo>
                  <a:pt x="13078" y="7476"/>
                </a:lnTo>
                <a:lnTo>
                  <a:pt x="16389" y="7476"/>
                </a:lnTo>
                <a:lnTo>
                  <a:pt x="16389" y="19356"/>
                </a:lnTo>
                <a:lnTo>
                  <a:pt x="0" y="19356"/>
                </a:lnTo>
                <a:lnTo>
                  <a:pt x="0" y="21600"/>
                </a:lnTo>
                <a:lnTo>
                  <a:pt x="18289" y="21600"/>
                </a:lnTo>
                <a:lnTo>
                  <a:pt x="18289" y="7476"/>
                </a:lnTo>
                <a:lnTo>
                  <a:pt x="21600" y="7476"/>
                </a:lnTo>
                <a:close/>
              </a:path>
            </a:pathLst>
          </a:custGeom>
          <a:solidFill>
            <a:schemeClr val="bg2"/>
          </a:solidFill>
          <a:ln w="15875">
            <a:solidFill>
              <a:schemeClr val="folHlink"/>
            </a:solidFill>
            <a:miter lim="800000"/>
            <a:headEnd/>
            <a:tailEnd/>
          </a:ln>
        </p:spPr>
        <p:txBody>
          <a:bodyPr wrap="none" anchor="ctr"/>
          <a:lstStyle/>
          <a:p>
            <a:endParaRPr lang="fr-FR"/>
          </a:p>
        </p:txBody>
      </p:sp>
      <p:sp>
        <p:nvSpPr>
          <p:cNvPr id="10248" name="WordArt 9"/>
          <p:cNvSpPr>
            <a:spLocks noChangeArrowheads="1" noChangeShapeType="1" noTextEdit="1"/>
          </p:cNvSpPr>
          <p:nvPr/>
        </p:nvSpPr>
        <p:spPr bwMode="auto">
          <a:xfrm>
            <a:off x="328613" y="5464175"/>
            <a:ext cx="2268537" cy="487363"/>
          </a:xfrm>
          <a:prstGeom prst="rect">
            <a:avLst/>
          </a:prstGeom>
        </p:spPr>
        <p:txBody>
          <a:bodyPr wrap="none" fromWordArt="1">
            <a:prstTxWarp prst="textCanDown">
              <a:avLst>
                <a:gd name="adj" fmla="val 24542"/>
              </a:avLst>
            </a:prstTxWarp>
          </a:bodyPr>
          <a:lstStyle/>
          <a:p>
            <a:pPr algn="ctr"/>
            <a:r>
              <a:rPr lang="fr-FR" sz="2400" kern="10">
                <a:ln w="9525">
                  <a:solidFill>
                    <a:srgbClr val="000000"/>
                  </a:solidFill>
                  <a:miter lim="800000"/>
                  <a:headEnd/>
                  <a:tailEnd/>
                </a:ln>
                <a:solidFill>
                  <a:schemeClr val="folHlink"/>
                </a:solidFill>
                <a:latin typeface="Tahoma"/>
                <a:cs typeface="Tahoma"/>
              </a:rPr>
              <a:t>Reçoit les plaintes</a:t>
            </a:r>
          </a:p>
        </p:txBody>
      </p:sp>
      <p:sp>
        <p:nvSpPr>
          <p:cNvPr id="10249" name="AutoShape 10"/>
          <p:cNvSpPr>
            <a:spLocks noChangeArrowheads="1"/>
          </p:cNvSpPr>
          <p:nvPr/>
        </p:nvSpPr>
        <p:spPr bwMode="auto">
          <a:xfrm>
            <a:off x="257175" y="4349750"/>
            <a:ext cx="2438400" cy="942975"/>
          </a:xfrm>
          <a:prstGeom prst="can">
            <a:avLst>
              <a:gd name="adj" fmla="val 40153"/>
            </a:avLst>
          </a:prstGeom>
          <a:solidFill>
            <a:srgbClr val="FFFF00"/>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sp>
        <p:nvSpPr>
          <p:cNvPr id="10250" name="WordArt 11"/>
          <p:cNvSpPr>
            <a:spLocks noChangeArrowheads="1" noChangeShapeType="1" noTextEdit="1"/>
          </p:cNvSpPr>
          <p:nvPr/>
        </p:nvSpPr>
        <p:spPr bwMode="auto">
          <a:xfrm>
            <a:off x="328613" y="4692650"/>
            <a:ext cx="2366962" cy="468313"/>
          </a:xfrm>
          <a:prstGeom prst="rect">
            <a:avLst/>
          </a:prstGeom>
        </p:spPr>
        <p:txBody>
          <a:bodyPr wrap="none" fromWordArt="1">
            <a:prstTxWarp prst="textCanDown">
              <a:avLst>
                <a:gd name="adj" fmla="val 27481"/>
              </a:avLst>
            </a:prstTxWarp>
          </a:bodyPr>
          <a:lstStyle/>
          <a:p>
            <a:pPr algn="ctr"/>
            <a:r>
              <a:rPr lang="fr-FR" sz="2000" kern="10">
                <a:ln w="9525">
                  <a:solidFill>
                    <a:srgbClr val="000000"/>
                  </a:solidFill>
                  <a:miter lim="800000"/>
                  <a:headEnd/>
                  <a:tailEnd/>
                </a:ln>
                <a:solidFill>
                  <a:schemeClr val="folHlink"/>
                </a:solidFill>
                <a:latin typeface="Tahoma"/>
                <a:cs typeface="Tahoma"/>
              </a:rPr>
              <a:t>Etablit des normes</a:t>
            </a:r>
          </a:p>
        </p:txBody>
      </p:sp>
      <p:sp>
        <p:nvSpPr>
          <p:cNvPr id="10251" name="AutoShape 12"/>
          <p:cNvSpPr>
            <a:spLocks noChangeArrowheads="1"/>
          </p:cNvSpPr>
          <p:nvPr/>
        </p:nvSpPr>
        <p:spPr bwMode="auto">
          <a:xfrm>
            <a:off x="257175" y="3578225"/>
            <a:ext cx="2438400" cy="942975"/>
          </a:xfrm>
          <a:prstGeom prst="can">
            <a:avLst>
              <a:gd name="adj" fmla="val 40153"/>
            </a:avLst>
          </a:prstGeom>
          <a:solidFill>
            <a:srgbClr val="FFFF00"/>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sp>
        <p:nvSpPr>
          <p:cNvPr id="10252" name="WordArt 13"/>
          <p:cNvSpPr>
            <a:spLocks noChangeArrowheads="1" noChangeShapeType="1" noTextEdit="1"/>
          </p:cNvSpPr>
          <p:nvPr/>
        </p:nvSpPr>
        <p:spPr bwMode="auto">
          <a:xfrm>
            <a:off x="328613" y="3921125"/>
            <a:ext cx="2268537" cy="487363"/>
          </a:xfrm>
          <a:prstGeom prst="rect">
            <a:avLst/>
          </a:prstGeom>
        </p:spPr>
        <p:txBody>
          <a:bodyPr wrap="none" fromWordArt="1">
            <a:prstTxWarp prst="textCanDown">
              <a:avLst>
                <a:gd name="adj" fmla="val 24542"/>
              </a:avLst>
            </a:prstTxWarp>
          </a:bodyPr>
          <a:lstStyle/>
          <a:p>
            <a:pPr algn="ctr"/>
            <a:r>
              <a:rPr lang="fr-FR" sz="2400" kern="10">
                <a:ln w="9525">
                  <a:solidFill>
                    <a:srgbClr val="000000"/>
                  </a:solidFill>
                  <a:miter lim="800000"/>
                  <a:headEnd/>
                  <a:tailEnd/>
                </a:ln>
                <a:solidFill>
                  <a:schemeClr val="folHlink"/>
                </a:solidFill>
                <a:latin typeface="Tahoma"/>
                <a:cs typeface="Tahoma"/>
              </a:rPr>
              <a:t>Autorise</a:t>
            </a:r>
          </a:p>
        </p:txBody>
      </p:sp>
      <p:sp>
        <p:nvSpPr>
          <p:cNvPr id="10253" name="AutoShape 14"/>
          <p:cNvSpPr>
            <a:spLocks noChangeArrowheads="1"/>
          </p:cNvSpPr>
          <p:nvPr/>
        </p:nvSpPr>
        <p:spPr bwMode="auto">
          <a:xfrm>
            <a:off x="257175" y="2806700"/>
            <a:ext cx="2438400" cy="942975"/>
          </a:xfrm>
          <a:prstGeom prst="can">
            <a:avLst>
              <a:gd name="adj" fmla="val 40153"/>
            </a:avLst>
          </a:prstGeom>
          <a:solidFill>
            <a:srgbClr val="FFFF00"/>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sp>
        <p:nvSpPr>
          <p:cNvPr id="10254" name="WordArt 15"/>
          <p:cNvSpPr>
            <a:spLocks noChangeArrowheads="1" noChangeShapeType="1" noTextEdit="1"/>
          </p:cNvSpPr>
          <p:nvPr/>
        </p:nvSpPr>
        <p:spPr bwMode="auto">
          <a:xfrm>
            <a:off x="333375" y="3149600"/>
            <a:ext cx="2268538" cy="487363"/>
          </a:xfrm>
          <a:prstGeom prst="rect">
            <a:avLst/>
          </a:prstGeom>
        </p:spPr>
        <p:txBody>
          <a:bodyPr wrap="none" fromWordArt="1">
            <a:prstTxWarp prst="textCanDown">
              <a:avLst>
                <a:gd name="adj" fmla="val 24542"/>
              </a:avLst>
            </a:prstTxWarp>
          </a:bodyPr>
          <a:lstStyle/>
          <a:p>
            <a:pPr algn="ctr"/>
            <a:r>
              <a:rPr lang="fr-FR" sz="2400" kern="10">
                <a:ln w="9525">
                  <a:solidFill>
                    <a:srgbClr val="000000"/>
                  </a:solidFill>
                  <a:miter lim="800000"/>
                  <a:headEnd/>
                  <a:tailEnd/>
                </a:ln>
                <a:solidFill>
                  <a:schemeClr val="accent1"/>
                </a:solidFill>
                <a:latin typeface="Arial Narrow"/>
              </a:rPr>
              <a:t>Information</a:t>
            </a:r>
          </a:p>
        </p:txBody>
      </p:sp>
      <p:sp>
        <p:nvSpPr>
          <p:cNvPr id="10255" name="Rectangle 16"/>
          <p:cNvSpPr>
            <a:spLocks noChangeArrowheads="1"/>
          </p:cNvSpPr>
          <p:nvPr/>
        </p:nvSpPr>
        <p:spPr bwMode="auto">
          <a:xfrm>
            <a:off x="2057400" y="1295400"/>
            <a:ext cx="4800600" cy="685800"/>
          </a:xfrm>
          <a:prstGeom prst="rect">
            <a:avLst/>
          </a:prstGeom>
          <a:solidFill>
            <a:schemeClr val="bg1"/>
          </a:solidFill>
          <a:ln w="9525">
            <a:miter lim="800000"/>
            <a:headEnd/>
            <a:tailEnd/>
          </a:ln>
          <a:scene3d>
            <a:camera prst="legacyObliqueTopRight"/>
            <a:lightRig rig="legacyFlat3" dir="r"/>
          </a:scene3d>
          <a:sp3d extrusionH="430200" prstMaterial="legacyPlastic">
            <a:bevelT w="13500" h="13500" prst="angle"/>
            <a:bevelB w="13500" h="13500" prst="angle"/>
            <a:extrusionClr>
              <a:schemeClr val="bg1"/>
            </a:extrusionClr>
          </a:sp3d>
        </p:spPr>
        <p:txBody>
          <a:bodyPr wrap="none" anchor="ctr">
            <a:flatTx/>
          </a:bodyPr>
          <a:lstStyle/>
          <a:p>
            <a:endParaRPr lang="fr-FR"/>
          </a:p>
        </p:txBody>
      </p:sp>
      <p:sp>
        <p:nvSpPr>
          <p:cNvPr id="10256" name="Rectangle 17"/>
          <p:cNvSpPr>
            <a:spLocks noChangeArrowheads="1"/>
          </p:cNvSpPr>
          <p:nvPr/>
        </p:nvSpPr>
        <p:spPr bwMode="auto">
          <a:xfrm>
            <a:off x="2097088" y="1263650"/>
            <a:ext cx="4800600" cy="685800"/>
          </a:xfrm>
          <a:prstGeom prst="rect">
            <a:avLst/>
          </a:prstGeom>
          <a:solidFill>
            <a:srgbClr val="808080"/>
          </a:solidFill>
          <a:ln w="9525">
            <a:solidFill>
              <a:schemeClr val="folHlink"/>
            </a:solidFill>
            <a:miter lim="800000"/>
            <a:headEnd/>
            <a:tailEnd/>
          </a:ln>
        </p:spPr>
        <p:txBody>
          <a:bodyPr wrap="none" anchor="ctr"/>
          <a:lstStyle/>
          <a:p>
            <a:endParaRPr lang="fr-FR"/>
          </a:p>
        </p:txBody>
      </p:sp>
      <p:sp>
        <p:nvSpPr>
          <p:cNvPr id="10257" name="AutoShape 19"/>
          <p:cNvSpPr>
            <a:spLocks noChangeArrowheads="1"/>
          </p:cNvSpPr>
          <p:nvPr/>
        </p:nvSpPr>
        <p:spPr bwMode="auto">
          <a:xfrm>
            <a:off x="3457575" y="4349750"/>
            <a:ext cx="2438400" cy="942975"/>
          </a:xfrm>
          <a:prstGeom prst="can">
            <a:avLst>
              <a:gd name="adj" fmla="val 40153"/>
            </a:avLst>
          </a:prstGeom>
          <a:solidFill>
            <a:srgbClr val="66FFFF"/>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sp>
        <p:nvSpPr>
          <p:cNvPr id="10258" name="AutoShape 20"/>
          <p:cNvSpPr>
            <a:spLocks noChangeArrowheads="1"/>
          </p:cNvSpPr>
          <p:nvPr/>
        </p:nvSpPr>
        <p:spPr bwMode="auto">
          <a:xfrm>
            <a:off x="3457575" y="3578225"/>
            <a:ext cx="2438400" cy="942975"/>
          </a:xfrm>
          <a:prstGeom prst="can">
            <a:avLst>
              <a:gd name="adj" fmla="val 40153"/>
            </a:avLst>
          </a:prstGeom>
          <a:solidFill>
            <a:srgbClr val="66FFFF"/>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sp>
        <p:nvSpPr>
          <p:cNvPr id="10259" name="AutoShape 21"/>
          <p:cNvSpPr>
            <a:spLocks noChangeArrowheads="1"/>
          </p:cNvSpPr>
          <p:nvPr/>
        </p:nvSpPr>
        <p:spPr bwMode="auto">
          <a:xfrm>
            <a:off x="3457575" y="2806700"/>
            <a:ext cx="2438400" cy="942975"/>
          </a:xfrm>
          <a:prstGeom prst="can">
            <a:avLst>
              <a:gd name="adj" fmla="val 40153"/>
            </a:avLst>
          </a:prstGeom>
          <a:solidFill>
            <a:srgbClr val="66FFFF"/>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sp>
        <p:nvSpPr>
          <p:cNvPr id="10260" name="AutoShape 22"/>
          <p:cNvSpPr>
            <a:spLocks noChangeArrowheads="1"/>
          </p:cNvSpPr>
          <p:nvPr/>
        </p:nvSpPr>
        <p:spPr bwMode="auto">
          <a:xfrm>
            <a:off x="6429375" y="4349750"/>
            <a:ext cx="2438400" cy="942975"/>
          </a:xfrm>
          <a:prstGeom prst="can">
            <a:avLst>
              <a:gd name="adj" fmla="val 40153"/>
            </a:avLst>
          </a:prstGeom>
          <a:solidFill>
            <a:srgbClr val="FF6600"/>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grpSp>
        <p:nvGrpSpPr>
          <p:cNvPr id="10261" name="Group 40"/>
          <p:cNvGrpSpPr>
            <a:grpSpLocks/>
          </p:cNvGrpSpPr>
          <p:nvPr/>
        </p:nvGrpSpPr>
        <p:grpSpPr bwMode="auto">
          <a:xfrm>
            <a:off x="257175" y="1295400"/>
            <a:ext cx="8610600" cy="4768850"/>
            <a:chOff x="162" y="816"/>
            <a:chExt cx="5424" cy="3004"/>
          </a:xfrm>
        </p:grpSpPr>
        <p:sp>
          <p:nvSpPr>
            <p:cNvPr id="10275" name="AutoShape 8"/>
            <p:cNvSpPr>
              <a:spLocks noChangeArrowheads="1"/>
            </p:cNvSpPr>
            <p:nvPr/>
          </p:nvSpPr>
          <p:spPr bwMode="auto">
            <a:xfrm>
              <a:off x="162" y="3226"/>
              <a:ext cx="1536" cy="594"/>
            </a:xfrm>
            <a:prstGeom prst="can">
              <a:avLst>
                <a:gd name="adj" fmla="val 40153"/>
              </a:avLst>
            </a:prstGeom>
            <a:solidFill>
              <a:srgbClr val="FFFF00"/>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sp>
          <p:nvSpPr>
            <p:cNvPr id="10276" name="Text Box 18"/>
            <p:cNvSpPr txBox="1">
              <a:spLocks noChangeArrowheads="1"/>
            </p:cNvSpPr>
            <p:nvPr/>
          </p:nvSpPr>
          <p:spPr bwMode="auto">
            <a:xfrm>
              <a:off x="1344" y="816"/>
              <a:ext cx="3040" cy="442"/>
            </a:xfrm>
            <a:prstGeom prst="rect">
              <a:avLst/>
            </a:prstGeom>
            <a:noFill/>
            <a:ln w="9525">
              <a:noFill/>
              <a:miter lim="800000"/>
              <a:headEnd/>
              <a:tailEnd/>
            </a:ln>
          </p:spPr>
          <p:txBody>
            <a:bodyPr>
              <a:spAutoFit/>
            </a:bodyPr>
            <a:lstStyle/>
            <a:p>
              <a:pPr algn="ctr" eaLnBrk="1" hangingPunct="1"/>
              <a:r>
                <a:rPr lang="fr-FR" sz="2000">
                  <a:latin typeface="Tahoma" pitchFamily="34" charset="0"/>
                  <a:cs typeface="Arial" charset="0"/>
                </a:rPr>
                <a:t>Art 11 </a:t>
              </a:r>
            </a:p>
            <a:p>
              <a:pPr algn="ctr" eaLnBrk="1" hangingPunct="1"/>
              <a:r>
                <a:rPr lang="fr-FR" sz="2000">
                  <a:latin typeface="Tahoma" pitchFamily="34" charset="0"/>
                  <a:cs typeface="Arial" charset="0"/>
                </a:rPr>
                <a:t>et décret 20-10-2005 modifié 25-03-2007</a:t>
              </a:r>
            </a:p>
          </p:txBody>
        </p:sp>
        <p:sp>
          <p:nvSpPr>
            <p:cNvPr id="10277" name="AutoShape 23"/>
            <p:cNvSpPr>
              <a:spLocks noChangeArrowheads="1"/>
            </p:cNvSpPr>
            <p:nvPr/>
          </p:nvSpPr>
          <p:spPr bwMode="auto">
            <a:xfrm>
              <a:off x="4050" y="2254"/>
              <a:ext cx="1536" cy="594"/>
            </a:xfrm>
            <a:prstGeom prst="can">
              <a:avLst>
                <a:gd name="adj" fmla="val 40153"/>
              </a:avLst>
            </a:prstGeom>
            <a:solidFill>
              <a:srgbClr val="FF6600"/>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grpSp>
      <p:sp>
        <p:nvSpPr>
          <p:cNvPr id="10262" name="AutoShape 24"/>
          <p:cNvSpPr>
            <a:spLocks noChangeArrowheads="1"/>
          </p:cNvSpPr>
          <p:nvPr/>
        </p:nvSpPr>
        <p:spPr bwMode="auto">
          <a:xfrm>
            <a:off x="6429375" y="2806700"/>
            <a:ext cx="2438400" cy="942975"/>
          </a:xfrm>
          <a:prstGeom prst="can">
            <a:avLst>
              <a:gd name="adj" fmla="val 40153"/>
            </a:avLst>
          </a:prstGeom>
          <a:solidFill>
            <a:srgbClr val="FF6600"/>
          </a:solidFill>
          <a:ln w="9525">
            <a:solidFill>
              <a:schemeClr val="tx1"/>
            </a:solidFill>
            <a:miter lim="800000"/>
            <a:headEnd/>
            <a:tailEnd/>
          </a:ln>
        </p:spPr>
        <p:txBody>
          <a:bodyPr wrap="none" anchor="ctr"/>
          <a:lstStyle/>
          <a:p>
            <a:pPr algn="ctr" eaLnBrk="1" hangingPunct="1"/>
            <a:endParaRPr lang="en-GB" sz="2400">
              <a:latin typeface="Tahoma" pitchFamily="34" charset="0"/>
              <a:cs typeface="Arial" charset="0"/>
            </a:endParaRPr>
          </a:p>
        </p:txBody>
      </p:sp>
      <p:sp>
        <p:nvSpPr>
          <p:cNvPr id="10263" name="WordArt 25"/>
          <p:cNvSpPr>
            <a:spLocks noChangeArrowheads="1" noChangeShapeType="1" noTextEdit="1"/>
          </p:cNvSpPr>
          <p:nvPr/>
        </p:nvSpPr>
        <p:spPr bwMode="auto">
          <a:xfrm>
            <a:off x="6523038" y="3235325"/>
            <a:ext cx="2268537" cy="401638"/>
          </a:xfrm>
          <a:prstGeom prst="rect">
            <a:avLst/>
          </a:prstGeom>
        </p:spPr>
        <p:txBody>
          <a:bodyPr wrap="none" fromWordArt="1">
            <a:prstTxWarp prst="textCanDown">
              <a:avLst>
                <a:gd name="adj" fmla="val 33333"/>
              </a:avLst>
            </a:prstTxWarp>
          </a:bodyPr>
          <a:lstStyle/>
          <a:p>
            <a:pPr algn="ctr"/>
            <a:r>
              <a:rPr lang="fr-FR" sz="2400" kern="10">
                <a:ln w="9525">
                  <a:solidFill>
                    <a:srgbClr val="000000"/>
                  </a:solidFill>
                  <a:miter lim="800000"/>
                  <a:headEnd/>
                  <a:tailEnd/>
                </a:ln>
                <a:solidFill>
                  <a:schemeClr val="folHlink"/>
                </a:solidFill>
                <a:latin typeface="Arial Narrow"/>
              </a:rPr>
              <a:t>Avertissement</a:t>
            </a:r>
          </a:p>
        </p:txBody>
      </p:sp>
      <p:sp>
        <p:nvSpPr>
          <p:cNvPr id="10264" name="WordArt 26"/>
          <p:cNvSpPr>
            <a:spLocks noChangeArrowheads="1" noChangeShapeType="1" noTextEdit="1"/>
          </p:cNvSpPr>
          <p:nvPr/>
        </p:nvSpPr>
        <p:spPr bwMode="auto">
          <a:xfrm>
            <a:off x="3533775" y="4692650"/>
            <a:ext cx="2268538" cy="487363"/>
          </a:xfrm>
          <a:prstGeom prst="rect">
            <a:avLst/>
          </a:prstGeom>
        </p:spPr>
        <p:txBody>
          <a:bodyPr wrap="none" fromWordArt="1">
            <a:prstTxWarp prst="textCanDown">
              <a:avLst>
                <a:gd name="adj" fmla="val 24542"/>
              </a:avLst>
            </a:prstTxWarp>
          </a:bodyPr>
          <a:lstStyle/>
          <a:p>
            <a:pPr algn="ctr"/>
            <a:r>
              <a:rPr lang="fr-FR" sz="2400" kern="10">
                <a:ln w="9525">
                  <a:solidFill>
                    <a:srgbClr val="000000"/>
                  </a:solidFill>
                  <a:miter lim="800000"/>
                  <a:headEnd/>
                  <a:tailEnd/>
                </a:ln>
                <a:solidFill>
                  <a:schemeClr val="folHlink"/>
                </a:solidFill>
                <a:latin typeface="Tahoma"/>
                <a:cs typeface="Tahoma"/>
              </a:rPr>
              <a:t>Contrôle sur place</a:t>
            </a:r>
          </a:p>
        </p:txBody>
      </p:sp>
      <p:sp>
        <p:nvSpPr>
          <p:cNvPr id="10265" name="WordArt 27"/>
          <p:cNvSpPr>
            <a:spLocks noChangeArrowheads="1" noChangeShapeType="1" noTextEdit="1"/>
          </p:cNvSpPr>
          <p:nvPr/>
        </p:nvSpPr>
        <p:spPr bwMode="auto">
          <a:xfrm>
            <a:off x="3533775" y="3921125"/>
            <a:ext cx="2268538" cy="487363"/>
          </a:xfrm>
          <a:prstGeom prst="rect">
            <a:avLst/>
          </a:prstGeom>
        </p:spPr>
        <p:txBody>
          <a:bodyPr wrap="none" fromWordArt="1">
            <a:prstTxWarp prst="textCanDown">
              <a:avLst>
                <a:gd name="adj" fmla="val 24542"/>
              </a:avLst>
            </a:prstTxWarp>
          </a:bodyPr>
          <a:lstStyle/>
          <a:p>
            <a:pPr algn="ctr"/>
            <a:r>
              <a:rPr lang="fr-FR" sz="2400" kern="10">
                <a:ln w="9525">
                  <a:solidFill>
                    <a:srgbClr val="000000"/>
                  </a:solidFill>
                  <a:miter lim="800000"/>
                  <a:headEnd/>
                  <a:tailEnd/>
                </a:ln>
                <a:solidFill>
                  <a:schemeClr val="folHlink"/>
                </a:solidFill>
                <a:latin typeface="Arial Narrow"/>
              </a:rPr>
              <a:t>Information du procureur</a:t>
            </a:r>
          </a:p>
        </p:txBody>
      </p:sp>
      <p:sp>
        <p:nvSpPr>
          <p:cNvPr id="10266" name="WordArt 28"/>
          <p:cNvSpPr>
            <a:spLocks noChangeArrowheads="1" noChangeShapeType="1" noTextEdit="1"/>
          </p:cNvSpPr>
          <p:nvPr/>
        </p:nvSpPr>
        <p:spPr bwMode="auto">
          <a:xfrm>
            <a:off x="3533775" y="3149600"/>
            <a:ext cx="2268538" cy="487363"/>
          </a:xfrm>
          <a:prstGeom prst="rect">
            <a:avLst/>
          </a:prstGeom>
        </p:spPr>
        <p:txBody>
          <a:bodyPr wrap="none" fromWordArt="1">
            <a:prstTxWarp prst="textCanDown">
              <a:avLst>
                <a:gd name="adj" fmla="val 24542"/>
              </a:avLst>
            </a:prstTxWarp>
          </a:bodyPr>
          <a:lstStyle/>
          <a:p>
            <a:pPr algn="ctr"/>
            <a:r>
              <a:rPr lang="fr-FR" sz="2400" kern="10">
                <a:ln w="9525">
                  <a:solidFill>
                    <a:srgbClr val="000000"/>
                  </a:solidFill>
                  <a:miter lim="800000"/>
                  <a:headEnd/>
                  <a:tailEnd/>
                </a:ln>
                <a:solidFill>
                  <a:schemeClr val="folHlink"/>
                </a:solidFill>
                <a:latin typeface="Arial Narrow"/>
              </a:rPr>
              <a:t>Demande d'avis</a:t>
            </a:r>
          </a:p>
        </p:txBody>
      </p:sp>
      <p:sp>
        <p:nvSpPr>
          <p:cNvPr id="10267" name="WordArt 29"/>
          <p:cNvSpPr>
            <a:spLocks noChangeArrowheads="1" noChangeShapeType="1" noTextEdit="1"/>
          </p:cNvSpPr>
          <p:nvPr/>
        </p:nvSpPr>
        <p:spPr bwMode="auto">
          <a:xfrm>
            <a:off x="6523038" y="4006850"/>
            <a:ext cx="2268537" cy="487363"/>
          </a:xfrm>
          <a:prstGeom prst="rect">
            <a:avLst/>
          </a:prstGeom>
        </p:spPr>
        <p:txBody>
          <a:bodyPr wrap="none" fromWordArt="1">
            <a:prstTxWarp prst="textCanDown">
              <a:avLst>
                <a:gd name="adj" fmla="val 24542"/>
              </a:avLst>
            </a:prstTxWarp>
          </a:bodyPr>
          <a:lstStyle/>
          <a:p>
            <a:pPr algn="ctr"/>
            <a:r>
              <a:rPr lang="fr-FR" sz="2400" kern="10">
                <a:ln w="9525">
                  <a:solidFill>
                    <a:srgbClr val="000000"/>
                  </a:solidFill>
                  <a:miter lim="800000"/>
                  <a:headEnd/>
                  <a:tailEnd/>
                </a:ln>
                <a:solidFill>
                  <a:schemeClr val="folHlink"/>
                </a:solidFill>
                <a:latin typeface="Tahoma"/>
                <a:cs typeface="Tahoma"/>
              </a:rPr>
              <a:t>Avis sur flux</a:t>
            </a:r>
          </a:p>
        </p:txBody>
      </p:sp>
      <p:sp>
        <p:nvSpPr>
          <p:cNvPr id="10268" name="WordArt 30"/>
          <p:cNvSpPr>
            <a:spLocks noChangeArrowheads="1" noChangeShapeType="1" noTextEdit="1"/>
          </p:cNvSpPr>
          <p:nvPr/>
        </p:nvSpPr>
        <p:spPr bwMode="auto">
          <a:xfrm>
            <a:off x="6505575" y="4692650"/>
            <a:ext cx="2268538" cy="487363"/>
          </a:xfrm>
          <a:prstGeom prst="rect">
            <a:avLst/>
          </a:prstGeom>
        </p:spPr>
        <p:txBody>
          <a:bodyPr wrap="none" fromWordArt="1">
            <a:prstTxWarp prst="textCanDown">
              <a:avLst>
                <a:gd name="adj" fmla="val 24542"/>
              </a:avLst>
            </a:prstTxWarp>
          </a:bodyPr>
          <a:lstStyle/>
          <a:p>
            <a:pPr algn="ctr"/>
            <a:r>
              <a:rPr lang="fr-FR" sz="2400" kern="10">
                <a:ln w="9525">
                  <a:solidFill>
                    <a:srgbClr val="000000"/>
                  </a:solidFill>
                  <a:miter lim="800000"/>
                  <a:headEnd/>
                  <a:tailEnd/>
                </a:ln>
                <a:solidFill>
                  <a:schemeClr val="folHlink"/>
                </a:solidFill>
                <a:latin typeface="Tahoma"/>
                <a:cs typeface="Tahoma"/>
              </a:rPr>
              <a:t>Label</a:t>
            </a:r>
          </a:p>
        </p:txBody>
      </p:sp>
      <p:sp>
        <p:nvSpPr>
          <p:cNvPr id="10269" name="AutoShape 31"/>
          <p:cNvSpPr>
            <a:spLocks noChangeArrowheads="1"/>
          </p:cNvSpPr>
          <p:nvPr/>
        </p:nvSpPr>
        <p:spPr bwMode="auto">
          <a:xfrm rot="10800000">
            <a:off x="1171575" y="1435100"/>
            <a:ext cx="914400" cy="1371600"/>
          </a:xfrm>
          <a:custGeom>
            <a:avLst/>
            <a:gdLst>
              <a:gd name="T0" fmla="*/ 734018 w 21600"/>
              <a:gd name="T1" fmla="*/ 0 h 21600"/>
              <a:gd name="T2" fmla="*/ 553635 w 21600"/>
              <a:gd name="T3" fmla="*/ 457200 h 21600"/>
              <a:gd name="T4" fmla="*/ 0 w 21600"/>
              <a:gd name="T5" fmla="*/ 1284542 h 21600"/>
              <a:gd name="T6" fmla="*/ 391880 w 21600"/>
              <a:gd name="T7" fmla="*/ 1371600 h 21600"/>
              <a:gd name="T8" fmla="*/ 783759 w 21600"/>
              <a:gd name="T9" fmla="*/ 952500 h 21600"/>
              <a:gd name="T10" fmla="*/ 914400 w 21600"/>
              <a:gd name="T11" fmla="*/ 457200 h 21600"/>
              <a:gd name="T12" fmla="*/ 17694720 60000 65536"/>
              <a:gd name="T13" fmla="*/ 11796480 60000 65536"/>
              <a:gd name="T14" fmla="*/ 11796480 60000 65536"/>
              <a:gd name="T15" fmla="*/ 5898240 60000 65536"/>
              <a:gd name="T16" fmla="*/ 0 60000 65536"/>
              <a:gd name="T17" fmla="*/ 0 60000 65536"/>
              <a:gd name="T18" fmla="*/ 0 w 21600"/>
              <a:gd name="T19" fmla="*/ 18858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339" y="0"/>
                </a:moveTo>
                <a:lnTo>
                  <a:pt x="13078" y="7200"/>
                </a:lnTo>
                <a:lnTo>
                  <a:pt x="16164" y="7200"/>
                </a:lnTo>
                <a:lnTo>
                  <a:pt x="16164" y="18858"/>
                </a:lnTo>
                <a:lnTo>
                  <a:pt x="0" y="18858"/>
                </a:lnTo>
                <a:lnTo>
                  <a:pt x="0" y="21600"/>
                </a:lnTo>
                <a:lnTo>
                  <a:pt x="18514" y="21600"/>
                </a:lnTo>
                <a:lnTo>
                  <a:pt x="18514" y="7200"/>
                </a:lnTo>
                <a:lnTo>
                  <a:pt x="21600" y="7200"/>
                </a:lnTo>
                <a:close/>
              </a:path>
            </a:pathLst>
          </a:custGeom>
          <a:solidFill>
            <a:schemeClr val="bg2"/>
          </a:solidFill>
          <a:ln w="15875">
            <a:solidFill>
              <a:schemeClr val="folHlink"/>
            </a:solidFill>
            <a:miter lim="800000"/>
            <a:headEnd/>
            <a:tailEnd/>
          </a:ln>
        </p:spPr>
        <p:txBody>
          <a:bodyPr wrap="none" anchor="ctr"/>
          <a:lstStyle/>
          <a:p>
            <a:endParaRPr lang="fr-FR"/>
          </a:p>
        </p:txBody>
      </p:sp>
      <p:sp>
        <p:nvSpPr>
          <p:cNvPr id="10270" name="AutoShape 32"/>
          <p:cNvSpPr>
            <a:spLocks noChangeArrowheads="1"/>
          </p:cNvSpPr>
          <p:nvPr/>
        </p:nvSpPr>
        <p:spPr bwMode="auto">
          <a:xfrm rot="10800000" flipH="1">
            <a:off x="6886575" y="1435100"/>
            <a:ext cx="990600" cy="1371600"/>
          </a:xfrm>
          <a:custGeom>
            <a:avLst/>
            <a:gdLst>
              <a:gd name="T0" fmla="*/ 795186 w 21600"/>
              <a:gd name="T1" fmla="*/ 0 h 21600"/>
              <a:gd name="T2" fmla="*/ 599772 w 21600"/>
              <a:gd name="T3" fmla="*/ 457200 h 21600"/>
              <a:gd name="T4" fmla="*/ 0 w 21600"/>
              <a:gd name="T5" fmla="*/ 1284542 h 21600"/>
              <a:gd name="T6" fmla="*/ 424536 w 21600"/>
              <a:gd name="T7" fmla="*/ 1371600 h 21600"/>
              <a:gd name="T8" fmla="*/ 849073 w 21600"/>
              <a:gd name="T9" fmla="*/ 952500 h 21600"/>
              <a:gd name="T10" fmla="*/ 990600 w 21600"/>
              <a:gd name="T11" fmla="*/ 457200 h 21600"/>
              <a:gd name="T12" fmla="*/ 17694720 60000 65536"/>
              <a:gd name="T13" fmla="*/ 11796480 60000 65536"/>
              <a:gd name="T14" fmla="*/ 11796480 60000 65536"/>
              <a:gd name="T15" fmla="*/ 5898240 60000 65536"/>
              <a:gd name="T16" fmla="*/ 0 60000 65536"/>
              <a:gd name="T17" fmla="*/ 0 60000 65536"/>
              <a:gd name="T18" fmla="*/ 0 w 21600"/>
              <a:gd name="T19" fmla="*/ 18858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339" y="0"/>
                </a:moveTo>
                <a:lnTo>
                  <a:pt x="13078" y="7200"/>
                </a:lnTo>
                <a:lnTo>
                  <a:pt x="16164" y="7200"/>
                </a:lnTo>
                <a:lnTo>
                  <a:pt x="16164" y="18858"/>
                </a:lnTo>
                <a:lnTo>
                  <a:pt x="0" y="18858"/>
                </a:lnTo>
                <a:lnTo>
                  <a:pt x="0" y="21600"/>
                </a:lnTo>
                <a:lnTo>
                  <a:pt x="18514" y="21600"/>
                </a:lnTo>
                <a:lnTo>
                  <a:pt x="18514" y="7200"/>
                </a:lnTo>
                <a:lnTo>
                  <a:pt x="21600" y="7200"/>
                </a:lnTo>
                <a:close/>
              </a:path>
            </a:pathLst>
          </a:custGeom>
          <a:solidFill>
            <a:schemeClr val="bg2"/>
          </a:solidFill>
          <a:ln w="15875">
            <a:solidFill>
              <a:schemeClr val="folHlink"/>
            </a:solidFill>
            <a:miter lim="800000"/>
            <a:headEnd/>
            <a:tailEnd/>
          </a:ln>
        </p:spPr>
        <p:txBody>
          <a:bodyPr wrap="none" anchor="ctr"/>
          <a:lstStyle/>
          <a:p>
            <a:endParaRPr lang="fr-FR"/>
          </a:p>
        </p:txBody>
      </p:sp>
      <p:sp>
        <p:nvSpPr>
          <p:cNvPr id="10271" name="WordArt 33"/>
          <p:cNvSpPr>
            <a:spLocks noChangeArrowheads="1" noChangeShapeType="1" noTextEdit="1"/>
          </p:cNvSpPr>
          <p:nvPr/>
        </p:nvSpPr>
        <p:spPr bwMode="auto">
          <a:xfrm>
            <a:off x="3533775" y="5464175"/>
            <a:ext cx="2268538" cy="487363"/>
          </a:xfrm>
          <a:prstGeom prst="rect">
            <a:avLst/>
          </a:prstGeom>
        </p:spPr>
        <p:txBody>
          <a:bodyPr wrap="none" fromWordArt="1">
            <a:prstTxWarp prst="textCanDown">
              <a:avLst>
                <a:gd name="adj" fmla="val 32444"/>
              </a:avLst>
            </a:prstTxWarp>
          </a:bodyPr>
          <a:lstStyle/>
          <a:p>
            <a:pPr algn="ctr"/>
            <a:r>
              <a:rPr lang="fr-FR" sz="2400" kern="10">
                <a:ln w="9525">
                  <a:solidFill>
                    <a:srgbClr val="000000"/>
                  </a:solidFill>
                  <a:miter lim="800000"/>
                  <a:headEnd/>
                  <a:tailEnd/>
                </a:ln>
                <a:solidFill>
                  <a:schemeClr val="folHlink"/>
                </a:solidFill>
                <a:latin typeface="Tahoma"/>
                <a:cs typeface="Tahoma"/>
              </a:rPr>
              <a:t>Sanction pécuniaire</a:t>
            </a:r>
          </a:p>
        </p:txBody>
      </p:sp>
      <p:sp>
        <p:nvSpPr>
          <p:cNvPr id="10272" name="WordArt 34"/>
          <p:cNvSpPr>
            <a:spLocks noChangeArrowheads="1" noChangeShapeType="1" noTextEdit="1"/>
          </p:cNvSpPr>
          <p:nvPr/>
        </p:nvSpPr>
        <p:spPr bwMode="auto">
          <a:xfrm>
            <a:off x="6505575" y="5464175"/>
            <a:ext cx="2286000" cy="487363"/>
          </a:xfrm>
          <a:prstGeom prst="rect">
            <a:avLst/>
          </a:prstGeom>
        </p:spPr>
        <p:txBody>
          <a:bodyPr wrap="none" fromWordArt="1">
            <a:prstTxWarp prst="textCanDown">
              <a:avLst>
                <a:gd name="adj" fmla="val 31134"/>
              </a:avLst>
            </a:prstTxWarp>
          </a:bodyPr>
          <a:lstStyle/>
          <a:p>
            <a:pPr algn="ctr"/>
            <a:r>
              <a:rPr lang="fr-FR" sz="2400" kern="10">
                <a:ln w="9525">
                  <a:solidFill>
                    <a:srgbClr val="000000"/>
                  </a:solidFill>
                  <a:miter lim="800000"/>
                  <a:headEnd/>
                  <a:tailEnd/>
                </a:ln>
                <a:solidFill>
                  <a:srgbClr val="FF6600"/>
                </a:solidFill>
                <a:latin typeface="Tahoma"/>
                <a:cs typeface="Tahoma"/>
              </a:rPr>
              <a:t>Décisions réglmentaires</a:t>
            </a:r>
          </a:p>
        </p:txBody>
      </p:sp>
      <p:sp>
        <p:nvSpPr>
          <p:cNvPr id="10273" name="Rectangle 13"/>
          <p:cNvSpPr>
            <a:spLocks noChangeArrowheads="1"/>
          </p:cNvSpPr>
          <p:nvPr/>
        </p:nvSpPr>
        <p:spPr bwMode="auto">
          <a:xfrm>
            <a:off x="1066800" y="0"/>
            <a:ext cx="7881938" cy="990600"/>
          </a:xfrm>
          <a:prstGeom prst="rect">
            <a:avLst/>
          </a:prstGeom>
          <a:noFill/>
          <a:ln w="9525">
            <a:noFill/>
            <a:miter lim="800000"/>
            <a:headEnd/>
            <a:tailEnd/>
          </a:ln>
        </p:spPr>
        <p:txBody>
          <a:bodyPr anchor="ctr"/>
          <a:lstStyle/>
          <a:p>
            <a:pPr eaLnBrk="1" hangingPunct="1"/>
            <a:r>
              <a:rPr lang="fr-FR" sz="3200" b="1">
                <a:solidFill>
                  <a:srgbClr val="000000"/>
                </a:solidFill>
              </a:rPr>
              <a:t>La Cnil : une autorité administrative indépendante </a:t>
            </a:r>
          </a:p>
        </p:txBody>
      </p:sp>
      <p:pic>
        <p:nvPicPr>
          <p:cNvPr id="10274"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5299"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police, gendarmerie et douane (2)</a:t>
            </a:r>
          </a:p>
        </p:txBody>
      </p:sp>
      <p:sp>
        <p:nvSpPr>
          <p:cNvPr id="55300"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466949" name="Rectangle 5"/>
          <p:cNvSpPr>
            <a:spLocks noChangeArrowheads="1"/>
          </p:cNvSpPr>
          <p:nvPr/>
        </p:nvSpPr>
        <p:spPr bwMode="auto">
          <a:xfrm>
            <a:off x="990600" y="1600200"/>
            <a:ext cx="7315200"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La grande multitude des fichiers de police est justifiée par :</a:t>
            </a:r>
          </a:p>
          <a:p>
            <a:pPr marL="742950" lvl="1" indent="-285750">
              <a:lnSpc>
                <a:spcPct val="90000"/>
              </a:lnSpc>
              <a:spcBef>
                <a:spcPct val="20000"/>
              </a:spcBef>
              <a:spcAft>
                <a:spcPct val="30000"/>
              </a:spcAft>
              <a:buClr>
                <a:schemeClr val="bg2"/>
              </a:buClr>
              <a:buFont typeface="Wingdings" pitchFamily="2" charset="2"/>
              <a:buChar char="n"/>
            </a:pPr>
            <a:r>
              <a:rPr lang="fr-FR" sz="2200"/>
              <a:t>nécessité de sécurité impliquant une réponse « électronique » aux grands courants de délinquance</a:t>
            </a:r>
          </a:p>
          <a:p>
            <a:pPr marL="742950" lvl="1" indent="-285750">
              <a:lnSpc>
                <a:spcPct val="90000"/>
              </a:lnSpc>
              <a:spcBef>
                <a:spcPct val="20000"/>
              </a:spcBef>
              <a:spcAft>
                <a:spcPct val="30000"/>
              </a:spcAft>
              <a:buClr>
                <a:schemeClr val="bg2"/>
              </a:buClr>
              <a:buFont typeface="Wingdings" pitchFamily="2" charset="2"/>
              <a:buChar char="n"/>
            </a:pPr>
            <a:r>
              <a:rPr lang="fr-FR" sz="2200"/>
              <a:t>refus de création d’une mégabase recensant l’ensemble des comportements frauduleux (infractions de toute nature, détention d’arme, technologie générique, etc.)</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6949">
                                            <p:txEl>
                                              <p:pRg st="0" end="0"/>
                                            </p:txEl>
                                          </p:spTgt>
                                        </p:tgtEl>
                                        <p:attrNameLst>
                                          <p:attrName>style.visibility</p:attrName>
                                        </p:attrNameLst>
                                      </p:cBhvr>
                                      <p:to>
                                        <p:strVal val="visible"/>
                                      </p:to>
                                    </p:set>
                                    <p:anim calcmode="lin" valueType="num">
                                      <p:cBhvr additive="base">
                                        <p:cTn id="7" dur="500" fill="hold"/>
                                        <p:tgtEl>
                                          <p:spTgt spid="46694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694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66949">
                                            <p:txEl>
                                              <p:pRg st="1" end="1"/>
                                            </p:txEl>
                                          </p:spTgt>
                                        </p:tgtEl>
                                        <p:attrNameLst>
                                          <p:attrName>style.visibility</p:attrName>
                                        </p:attrNameLst>
                                      </p:cBhvr>
                                      <p:to>
                                        <p:strVal val="visible"/>
                                      </p:to>
                                    </p:set>
                                    <p:anim calcmode="lin" valueType="num">
                                      <p:cBhvr additive="base">
                                        <p:cTn id="11" dur="500" fill="hold"/>
                                        <p:tgtEl>
                                          <p:spTgt spid="46694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6694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66949">
                                            <p:txEl>
                                              <p:pRg st="2" end="2"/>
                                            </p:txEl>
                                          </p:spTgt>
                                        </p:tgtEl>
                                        <p:attrNameLst>
                                          <p:attrName>style.visibility</p:attrName>
                                        </p:attrNameLst>
                                      </p:cBhvr>
                                      <p:to>
                                        <p:strVal val="visible"/>
                                      </p:to>
                                    </p:set>
                                    <p:anim calcmode="lin" valueType="num">
                                      <p:cBhvr additive="base">
                                        <p:cTn id="15" dur="500" fill="hold"/>
                                        <p:tgtEl>
                                          <p:spTgt spid="46694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6694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6323"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police, gendarmerie et douane (3)</a:t>
            </a:r>
          </a:p>
        </p:txBody>
      </p:sp>
      <p:sp>
        <p:nvSpPr>
          <p:cNvPr id="56324"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468997" name="Rectangle 1029"/>
          <p:cNvSpPr>
            <a:spLocks noChangeArrowheads="1"/>
          </p:cNvSpPr>
          <p:nvPr/>
        </p:nvSpPr>
        <p:spPr bwMode="auto">
          <a:xfrm>
            <a:off x="990600" y="1600200"/>
            <a:ext cx="7315200"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Le régime d’autorisation s’applique aux traitements suivants :</a:t>
            </a:r>
          </a:p>
          <a:p>
            <a:pPr marL="742950" lvl="1" indent="-285750">
              <a:lnSpc>
                <a:spcPct val="90000"/>
              </a:lnSpc>
              <a:spcBef>
                <a:spcPct val="20000"/>
              </a:spcBef>
              <a:spcAft>
                <a:spcPct val="30000"/>
              </a:spcAft>
              <a:buClr>
                <a:schemeClr val="bg2"/>
              </a:buClr>
              <a:buFont typeface="Wingdings" pitchFamily="2" charset="2"/>
              <a:buChar char="n"/>
            </a:pPr>
            <a:r>
              <a:rPr lang="fr-FR" sz="2200"/>
              <a:t>la recherche, la constatation ou la poursuite des infractions pénales ;</a:t>
            </a:r>
          </a:p>
          <a:p>
            <a:pPr marL="742950" lvl="1" indent="-285750">
              <a:lnSpc>
                <a:spcPct val="90000"/>
              </a:lnSpc>
              <a:spcBef>
                <a:spcPct val="20000"/>
              </a:spcBef>
              <a:spcAft>
                <a:spcPct val="30000"/>
              </a:spcAft>
              <a:buClr>
                <a:schemeClr val="bg2"/>
              </a:buClr>
              <a:buFont typeface="Wingdings" pitchFamily="2" charset="2"/>
              <a:buChar char="n"/>
            </a:pPr>
            <a:r>
              <a:rPr lang="fr-FR" sz="2200"/>
              <a:t>l’exécution des condamnations pénales ou des mesures de sûreté.</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8997">
                                            <p:txEl>
                                              <p:pRg st="0" end="0"/>
                                            </p:txEl>
                                          </p:spTgt>
                                        </p:tgtEl>
                                        <p:attrNameLst>
                                          <p:attrName>style.visibility</p:attrName>
                                        </p:attrNameLst>
                                      </p:cBhvr>
                                      <p:to>
                                        <p:strVal val="visible"/>
                                      </p:to>
                                    </p:set>
                                    <p:anim calcmode="lin" valueType="num">
                                      <p:cBhvr additive="base">
                                        <p:cTn id="7" dur="500" fill="hold"/>
                                        <p:tgtEl>
                                          <p:spTgt spid="4689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899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68997">
                                            <p:txEl>
                                              <p:pRg st="1" end="1"/>
                                            </p:txEl>
                                          </p:spTgt>
                                        </p:tgtEl>
                                        <p:attrNameLst>
                                          <p:attrName>style.visibility</p:attrName>
                                        </p:attrNameLst>
                                      </p:cBhvr>
                                      <p:to>
                                        <p:strVal val="visible"/>
                                      </p:to>
                                    </p:set>
                                    <p:anim calcmode="lin" valueType="num">
                                      <p:cBhvr additive="base">
                                        <p:cTn id="11" dur="500" fill="hold"/>
                                        <p:tgtEl>
                                          <p:spTgt spid="46899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6899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68997">
                                            <p:txEl>
                                              <p:pRg st="2" end="2"/>
                                            </p:txEl>
                                          </p:spTgt>
                                        </p:tgtEl>
                                        <p:attrNameLst>
                                          <p:attrName>style.visibility</p:attrName>
                                        </p:attrNameLst>
                                      </p:cBhvr>
                                      <p:to>
                                        <p:strVal val="visible"/>
                                      </p:to>
                                    </p:set>
                                    <p:anim calcmode="lin" valueType="num">
                                      <p:cBhvr additive="base">
                                        <p:cTn id="15" dur="500" fill="hold"/>
                                        <p:tgtEl>
                                          <p:spTgt spid="46899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6899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7347"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police, gendarmerie et douane (4)</a:t>
            </a:r>
          </a:p>
        </p:txBody>
      </p:sp>
      <p:sp>
        <p:nvSpPr>
          <p:cNvPr id="57348"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471045" name="Rectangle 5"/>
          <p:cNvSpPr>
            <a:spLocks noChangeArrowheads="1"/>
          </p:cNvSpPr>
          <p:nvPr/>
        </p:nvSpPr>
        <p:spPr bwMode="auto">
          <a:xfrm>
            <a:off x="990600" y="1600200"/>
            <a:ext cx="7315200"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Chaque fichier répond aux sept critères suivants :</a:t>
            </a:r>
          </a:p>
          <a:p>
            <a:pPr marL="742950" lvl="1" indent="-285750">
              <a:lnSpc>
                <a:spcPct val="90000"/>
              </a:lnSpc>
              <a:spcBef>
                <a:spcPct val="20000"/>
              </a:spcBef>
              <a:spcAft>
                <a:spcPct val="30000"/>
              </a:spcAft>
              <a:buClr>
                <a:schemeClr val="bg2"/>
              </a:buClr>
              <a:buFont typeface="Wingdings" pitchFamily="2" charset="2"/>
              <a:buChar char="n"/>
            </a:pPr>
            <a:r>
              <a:rPr lang="fr-FR" sz="2200"/>
              <a:t>légalité (autorisation légale) ;</a:t>
            </a:r>
          </a:p>
          <a:p>
            <a:pPr marL="742950" lvl="1" indent="-285750">
              <a:lnSpc>
                <a:spcPct val="90000"/>
              </a:lnSpc>
              <a:spcBef>
                <a:spcPct val="20000"/>
              </a:spcBef>
              <a:spcAft>
                <a:spcPct val="30000"/>
              </a:spcAft>
              <a:buClr>
                <a:schemeClr val="bg2"/>
              </a:buClr>
              <a:buFont typeface="Wingdings" pitchFamily="2" charset="2"/>
              <a:buChar char="n"/>
            </a:pPr>
            <a:r>
              <a:rPr lang="fr-FR" sz="2200"/>
              <a:t>finalité (un champ d’application de lutte contre la délinquance) ;</a:t>
            </a:r>
          </a:p>
          <a:p>
            <a:pPr marL="742950" lvl="1" indent="-285750">
              <a:lnSpc>
                <a:spcPct val="90000"/>
              </a:lnSpc>
              <a:spcBef>
                <a:spcPct val="20000"/>
              </a:spcBef>
              <a:spcAft>
                <a:spcPct val="30000"/>
              </a:spcAft>
              <a:buClr>
                <a:schemeClr val="bg2"/>
              </a:buClr>
              <a:buFont typeface="Wingdings" pitchFamily="2" charset="2"/>
              <a:buChar char="n"/>
            </a:pPr>
            <a:r>
              <a:rPr lang="fr-FR" sz="2200"/>
              <a:t>légitimité ;</a:t>
            </a:r>
          </a:p>
          <a:p>
            <a:pPr marL="742950" lvl="1" indent="-285750">
              <a:lnSpc>
                <a:spcPct val="90000"/>
              </a:lnSpc>
              <a:spcBef>
                <a:spcPct val="20000"/>
              </a:spcBef>
              <a:spcAft>
                <a:spcPct val="30000"/>
              </a:spcAft>
              <a:buClr>
                <a:schemeClr val="bg2"/>
              </a:buClr>
              <a:buFont typeface="Wingdings" pitchFamily="2" charset="2"/>
              <a:buChar char="n"/>
            </a:pPr>
            <a:r>
              <a:rPr lang="fr-FR" sz="2200"/>
              <a:t>proportionnalité ;</a:t>
            </a:r>
          </a:p>
          <a:p>
            <a:pPr marL="742950" lvl="1" indent="-285750">
              <a:lnSpc>
                <a:spcPct val="90000"/>
              </a:lnSpc>
              <a:spcBef>
                <a:spcPct val="20000"/>
              </a:spcBef>
              <a:spcAft>
                <a:spcPct val="30000"/>
              </a:spcAft>
              <a:buClr>
                <a:schemeClr val="bg2"/>
              </a:buClr>
              <a:buFont typeface="Wingdings" pitchFamily="2" charset="2"/>
              <a:buChar char="n"/>
            </a:pPr>
            <a:r>
              <a:rPr lang="fr-FR" sz="2200"/>
              <a:t>limitation des utilisations et des destructions ;</a:t>
            </a:r>
          </a:p>
          <a:p>
            <a:pPr marL="742950" lvl="1" indent="-285750">
              <a:lnSpc>
                <a:spcPct val="90000"/>
              </a:lnSpc>
              <a:spcBef>
                <a:spcPct val="20000"/>
              </a:spcBef>
              <a:spcAft>
                <a:spcPct val="30000"/>
              </a:spcAft>
              <a:buClr>
                <a:schemeClr val="bg2"/>
              </a:buClr>
              <a:buFont typeface="Wingdings" pitchFamily="2" charset="2"/>
              <a:buChar char="n"/>
            </a:pPr>
            <a:r>
              <a:rPr lang="fr-FR" sz="2200"/>
              <a:t>encadrement et traçabilité des utilisations ;</a:t>
            </a:r>
          </a:p>
          <a:p>
            <a:pPr marL="742950" lvl="1" indent="-285750">
              <a:lnSpc>
                <a:spcPct val="90000"/>
              </a:lnSpc>
              <a:spcBef>
                <a:spcPct val="20000"/>
              </a:spcBef>
              <a:spcAft>
                <a:spcPct val="30000"/>
              </a:spcAft>
              <a:buClr>
                <a:schemeClr val="bg2"/>
              </a:buClr>
              <a:buFont typeface="Wingdings" pitchFamily="2" charset="2"/>
              <a:buChar char="n"/>
            </a:pPr>
            <a:r>
              <a:rPr lang="fr-FR" sz="2200"/>
              <a:t>radiation des infractions après une période légale.</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45">
                                            <p:txEl>
                                              <p:pRg st="0" end="0"/>
                                            </p:txEl>
                                          </p:spTgt>
                                        </p:tgtEl>
                                        <p:attrNameLst>
                                          <p:attrName>style.visibility</p:attrName>
                                        </p:attrNameLst>
                                      </p:cBhvr>
                                      <p:to>
                                        <p:strVal val="visible"/>
                                      </p:to>
                                    </p:set>
                                    <p:anim calcmode="lin" valueType="num">
                                      <p:cBhvr additive="base">
                                        <p:cTn id="7" dur="500" fill="hold"/>
                                        <p:tgtEl>
                                          <p:spTgt spid="4710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4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71045">
                                            <p:txEl>
                                              <p:pRg st="1" end="1"/>
                                            </p:txEl>
                                          </p:spTgt>
                                        </p:tgtEl>
                                        <p:attrNameLst>
                                          <p:attrName>style.visibility</p:attrName>
                                        </p:attrNameLst>
                                      </p:cBhvr>
                                      <p:to>
                                        <p:strVal val="visible"/>
                                      </p:to>
                                    </p:set>
                                    <p:anim calcmode="lin" valueType="num">
                                      <p:cBhvr additive="base">
                                        <p:cTn id="11" dur="500" fill="hold"/>
                                        <p:tgtEl>
                                          <p:spTgt spid="47104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104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71045">
                                            <p:txEl>
                                              <p:pRg st="2" end="2"/>
                                            </p:txEl>
                                          </p:spTgt>
                                        </p:tgtEl>
                                        <p:attrNameLst>
                                          <p:attrName>style.visibility</p:attrName>
                                        </p:attrNameLst>
                                      </p:cBhvr>
                                      <p:to>
                                        <p:strVal val="visible"/>
                                      </p:to>
                                    </p:set>
                                    <p:anim calcmode="lin" valueType="num">
                                      <p:cBhvr additive="base">
                                        <p:cTn id="15" dur="500" fill="hold"/>
                                        <p:tgtEl>
                                          <p:spTgt spid="47104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7104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71045">
                                            <p:txEl>
                                              <p:pRg st="3" end="3"/>
                                            </p:txEl>
                                          </p:spTgt>
                                        </p:tgtEl>
                                        <p:attrNameLst>
                                          <p:attrName>style.visibility</p:attrName>
                                        </p:attrNameLst>
                                      </p:cBhvr>
                                      <p:to>
                                        <p:strVal val="visible"/>
                                      </p:to>
                                    </p:set>
                                    <p:anim calcmode="lin" valueType="num">
                                      <p:cBhvr additive="base">
                                        <p:cTn id="19" dur="500" fill="hold"/>
                                        <p:tgtEl>
                                          <p:spTgt spid="47104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4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71045">
                                            <p:txEl>
                                              <p:pRg st="4" end="4"/>
                                            </p:txEl>
                                          </p:spTgt>
                                        </p:tgtEl>
                                        <p:attrNameLst>
                                          <p:attrName>style.visibility</p:attrName>
                                        </p:attrNameLst>
                                      </p:cBhvr>
                                      <p:to>
                                        <p:strVal val="visible"/>
                                      </p:to>
                                    </p:set>
                                    <p:anim calcmode="lin" valueType="num">
                                      <p:cBhvr additive="base">
                                        <p:cTn id="23" dur="500" fill="hold"/>
                                        <p:tgtEl>
                                          <p:spTgt spid="47104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7104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71045">
                                            <p:txEl>
                                              <p:pRg st="5" end="5"/>
                                            </p:txEl>
                                          </p:spTgt>
                                        </p:tgtEl>
                                        <p:attrNameLst>
                                          <p:attrName>style.visibility</p:attrName>
                                        </p:attrNameLst>
                                      </p:cBhvr>
                                      <p:to>
                                        <p:strVal val="visible"/>
                                      </p:to>
                                    </p:set>
                                    <p:anim calcmode="lin" valueType="num">
                                      <p:cBhvr additive="base">
                                        <p:cTn id="27" dur="500" fill="hold"/>
                                        <p:tgtEl>
                                          <p:spTgt spid="47104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7104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71045">
                                            <p:txEl>
                                              <p:pRg st="6" end="6"/>
                                            </p:txEl>
                                          </p:spTgt>
                                        </p:tgtEl>
                                        <p:attrNameLst>
                                          <p:attrName>style.visibility</p:attrName>
                                        </p:attrNameLst>
                                      </p:cBhvr>
                                      <p:to>
                                        <p:strVal val="visible"/>
                                      </p:to>
                                    </p:set>
                                    <p:anim calcmode="lin" valueType="num">
                                      <p:cBhvr additive="base">
                                        <p:cTn id="31" dur="500" fill="hold"/>
                                        <p:tgtEl>
                                          <p:spTgt spid="47104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4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71045">
                                            <p:txEl>
                                              <p:pRg st="7" end="7"/>
                                            </p:txEl>
                                          </p:spTgt>
                                        </p:tgtEl>
                                        <p:attrNameLst>
                                          <p:attrName>style.visibility</p:attrName>
                                        </p:attrNameLst>
                                      </p:cBhvr>
                                      <p:to>
                                        <p:strVal val="visible"/>
                                      </p:to>
                                    </p:set>
                                    <p:anim calcmode="lin" valueType="num">
                                      <p:cBhvr additive="base">
                                        <p:cTn id="35" dur="500" fill="hold"/>
                                        <p:tgtEl>
                                          <p:spTgt spid="471045">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7104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8371"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police, gendarmerie et douane (5)</a:t>
            </a:r>
          </a:p>
        </p:txBody>
      </p:sp>
      <p:sp>
        <p:nvSpPr>
          <p:cNvPr id="58372"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473093" name="Rectangle 5"/>
          <p:cNvSpPr>
            <a:spLocks noChangeArrowheads="1"/>
          </p:cNvSpPr>
          <p:nvPr/>
        </p:nvSpPr>
        <p:spPr bwMode="auto">
          <a:xfrm>
            <a:off x="990600" y="1600200"/>
            <a:ext cx="7772400"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Principaux traitements :</a:t>
            </a:r>
          </a:p>
          <a:p>
            <a:pPr marL="742950" lvl="1" indent="-285750">
              <a:lnSpc>
                <a:spcPct val="90000"/>
              </a:lnSpc>
              <a:spcBef>
                <a:spcPct val="20000"/>
              </a:spcBef>
              <a:spcAft>
                <a:spcPct val="30000"/>
              </a:spcAft>
              <a:buClr>
                <a:schemeClr val="bg2"/>
              </a:buClr>
              <a:buFont typeface="Wingdings" pitchFamily="2" charset="2"/>
              <a:buChar char="n"/>
            </a:pPr>
            <a:r>
              <a:rPr lang="fr-FR" sz="2200"/>
              <a:t>système de traitement des infractions constatées (Stic)</a:t>
            </a:r>
          </a:p>
          <a:p>
            <a:pPr marL="742950" lvl="1" indent="-285750">
              <a:lnSpc>
                <a:spcPct val="90000"/>
              </a:lnSpc>
              <a:spcBef>
                <a:spcPct val="20000"/>
              </a:spcBef>
              <a:spcAft>
                <a:spcPct val="30000"/>
              </a:spcAft>
              <a:buClr>
                <a:schemeClr val="bg2"/>
              </a:buClr>
              <a:buFont typeface="Wingdings" pitchFamily="2" charset="2"/>
              <a:buChar char="n"/>
            </a:pPr>
            <a:r>
              <a:rPr lang="fr-FR" sz="2200"/>
              <a:t>système judiciaire de documentation et d’exploitation dénommé Judex</a:t>
            </a:r>
          </a:p>
          <a:p>
            <a:pPr marL="742950" lvl="1" indent="-285750">
              <a:lnSpc>
                <a:spcPct val="90000"/>
              </a:lnSpc>
              <a:spcBef>
                <a:spcPct val="20000"/>
              </a:spcBef>
              <a:spcAft>
                <a:spcPct val="30000"/>
              </a:spcAft>
              <a:buClr>
                <a:schemeClr val="bg2"/>
              </a:buClr>
              <a:buFont typeface="Wingdings" pitchFamily="2" charset="2"/>
              <a:buChar char="n"/>
            </a:pPr>
            <a:r>
              <a:rPr lang="fr-FR" sz="2200"/>
              <a:t>fichier des personnes recherchées</a:t>
            </a:r>
          </a:p>
          <a:p>
            <a:pPr marL="742950" lvl="1" indent="-285750">
              <a:lnSpc>
                <a:spcPct val="90000"/>
              </a:lnSpc>
              <a:spcBef>
                <a:spcPct val="20000"/>
              </a:spcBef>
              <a:spcAft>
                <a:spcPct val="30000"/>
              </a:spcAft>
              <a:buClr>
                <a:schemeClr val="bg2"/>
              </a:buClr>
              <a:buFont typeface="Wingdings" pitchFamily="2" charset="2"/>
              <a:buChar char="n"/>
            </a:pPr>
            <a:r>
              <a:rPr lang="fr-FR" sz="2200"/>
              <a:t>fichier des renseignements généraux</a:t>
            </a:r>
          </a:p>
          <a:p>
            <a:pPr marL="742950" lvl="1" indent="-285750">
              <a:lnSpc>
                <a:spcPct val="90000"/>
              </a:lnSpc>
              <a:spcBef>
                <a:spcPct val="20000"/>
              </a:spcBef>
              <a:spcAft>
                <a:spcPct val="30000"/>
              </a:spcAft>
              <a:buClr>
                <a:schemeClr val="bg2"/>
              </a:buClr>
              <a:buFont typeface="Wingdings" pitchFamily="2" charset="2"/>
              <a:buChar char="n"/>
            </a:pPr>
            <a:r>
              <a:rPr lang="fr-FR" sz="2200"/>
              <a:t>fichier des véhicules volés</a:t>
            </a:r>
          </a:p>
          <a:p>
            <a:pPr marL="742950" lvl="1" indent="-285750">
              <a:lnSpc>
                <a:spcPct val="90000"/>
              </a:lnSpc>
              <a:spcBef>
                <a:spcPct val="20000"/>
              </a:spcBef>
              <a:spcAft>
                <a:spcPct val="30000"/>
              </a:spcAft>
              <a:buClr>
                <a:schemeClr val="bg2"/>
              </a:buClr>
              <a:buFont typeface="Wingdings" pitchFamily="2" charset="2"/>
              <a:buChar char="n"/>
            </a:pPr>
            <a:r>
              <a:rPr lang="fr-FR" sz="2200"/>
              <a:t>fichier des empreintes digitales et palmaires (Faed) </a:t>
            </a:r>
          </a:p>
          <a:p>
            <a:pPr marL="742950" lvl="1" indent="-285750">
              <a:lnSpc>
                <a:spcPct val="90000"/>
              </a:lnSpc>
              <a:spcBef>
                <a:spcPct val="20000"/>
              </a:spcBef>
              <a:spcAft>
                <a:spcPct val="30000"/>
              </a:spcAft>
              <a:buClr>
                <a:schemeClr val="bg2"/>
              </a:buClr>
              <a:buFont typeface="Wingdings" pitchFamily="2" charset="2"/>
              <a:buChar char="n"/>
            </a:pPr>
            <a:r>
              <a:rPr lang="fr-FR" sz="2200"/>
              <a:t>fichier des empreintes génétiques (Fnaeg)</a:t>
            </a:r>
          </a:p>
          <a:p>
            <a:pPr marL="742950" lvl="1" indent="-285750">
              <a:lnSpc>
                <a:spcPct val="90000"/>
              </a:lnSpc>
              <a:spcBef>
                <a:spcPct val="20000"/>
              </a:spcBef>
              <a:spcAft>
                <a:spcPct val="30000"/>
              </a:spcAft>
              <a:buClr>
                <a:schemeClr val="bg2"/>
              </a:buClr>
              <a:buFont typeface="Wingdings" pitchFamily="2" charset="2"/>
              <a:buChar char="n"/>
            </a:pPr>
            <a:r>
              <a:rPr lang="fr-FR" sz="2200"/>
              <a:t>fichier informatisé du terrorisme (FIT) </a:t>
            </a:r>
          </a:p>
          <a:p>
            <a:pPr marL="742950" lvl="1" indent="-285750">
              <a:lnSpc>
                <a:spcPct val="90000"/>
              </a:lnSpc>
              <a:spcBef>
                <a:spcPct val="20000"/>
              </a:spcBef>
              <a:spcAft>
                <a:spcPct val="30000"/>
              </a:spcAft>
              <a:buClr>
                <a:schemeClr val="bg2"/>
              </a:buClr>
              <a:buFont typeface="Wingdings" pitchFamily="2" charset="2"/>
              <a:buChar char="n"/>
            </a:pPr>
            <a:endParaRPr lang="fr-FR" sz="2200"/>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3093">
                                            <p:txEl>
                                              <p:pRg st="0" end="0"/>
                                            </p:txEl>
                                          </p:spTgt>
                                        </p:tgtEl>
                                        <p:attrNameLst>
                                          <p:attrName>style.visibility</p:attrName>
                                        </p:attrNameLst>
                                      </p:cBhvr>
                                      <p:to>
                                        <p:strVal val="visible"/>
                                      </p:to>
                                    </p:set>
                                    <p:anim calcmode="lin" valueType="num">
                                      <p:cBhvr additive="base">
                                        <p:cTn id="7" dur="500" fill="hold"/>
                                        <p:tgtEl>
                                          <p:spTgt spid="47309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309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73093">
                                            <p:txEl>
                                              <p:pRg st="1" end="1"/>
                                            </p:txEl>
                                          </p:spTgt>
                                        </p:tgtEl>
                                        <p:attrNameLst>
                                          <p:attrName>style.visibility</p:attrName>
                                        </p:attrNameLst>
                                      </p:cBhvr>
                                      <p:to>
                                        <p:strVal val="visible"/>
                                      </p:to>
                                    </p:set>
                                    <p:anim calcmode="lin" valueType="num">
                                      <p:cBhvr additive="base">
                                        <p:cTn id="11" dur="500" fill="hold"/>
                                        <p:tgtEl>
                                          <p:spTgt spid="47309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309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73093">
                                            <p:txEl>
                                              <p:pRg st="2" end="2"/>
                                            </p:txEl>
                                          </p:spTgt>
                                        </p:tgtEl>
                                        <p:attrNameLst>
                                          <p:attrName>style.visibility</p:attrName>
                                        </p:attrNameLst>
                                      </p:cBhvr>
                                      <p:to>
                                        <p:strVal val="visible"/>
                                      </p:to>
                                    </p:set>
                                    <p:anim calcmode="lin" valueType="num">
                                      <p:cBhvr additive="base">
                                        <p:cTn id="15" dur="500" fill="hold"/>
                                        <p:tgtEl>
                                          <p:spTgt spid="47309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7309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73093">
                                            <p:txEl>
                                              <p:pRg st="3" end="3"/>
                                            </p:txEl>
                                          </p:spTgt>
                                        </p:tgtEl>
                                        <p:attrNameLst>
                                          <p:attrName>style.visibility</p:attrName>
                                        </p:attrNameLst>
                                      </p:cBhvr>
                                      <p:to>
                                        <p:strVal val="visible"/>
                                      </p:to>
                                    </p:set>
                                    <p:anim calcmode="lin" valueType="num">
                                      <p:cBhvr additive="base">
                                        <p:cTn id="19" dur="500" fill="hold"/>
                                        <p:tgtEl>
                                          <p:spTgt spid="47309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309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73093">
                                            <p:txEl>
                                              <p:pRg st="4" end="4"/>
                                            </p:txEl>
                                          </p:spTgt>
                                        </p:tgtEl>
                                        <p:attrNameLst>
                                          <p:attrName>style.visibility</p:attrName>
                                        </p:attrNameLst>
                                      </p:cBhvr>
                                      <p:to>
                                        <p:strVal val="visible"/>
                                      </p:to>
                                    </p:set>
                                    <p:anim calcmode="lin" valueType="num">
                                      <p:cBhvr additive="base">
                                        <p:cTn id="23" dur="500" fill="hold"/>
                                        <p:tgtEl>
                                          <p:spTgt spid="47309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7309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73093">
                                            <p:txEl>
                                              <p:pRg st="5" end="5"/>
                                            </p:txEl>
                                          </p:spTgt>
                                        </p:tgtEl>
                                        <p:attrNameLst>
                                          <p:attrName>style.visibility</p:attrName>
                                        </p:attrNameLst>
                                      </p:cBhvr>
                                      <p:to>
                                        <p:strVal val="visible"/>
                                      </p:to>
                                    </p:set>
                                    <p:anim calcmode="lin" valueType="num">
                                      <p:cBhvr additive="base">
                                        <p:cTn id="27" dur="500" fill="hold"/>
                                        <p:tgtEl>
                                          <p:spTgt spid="47309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7309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73093">
                                            <p:txEl>
                                              <p:pRg st="6" end="6"/>
                                            </p:txEl>
                                          </p:spTgt>
                                        </p:tgtEl>
                                        <p:attrNameLst>
                                          <p:attrName>style.visibility</p:attrName>
                                        </p:attrNameLst>
                                      </p:cBhvr>
                                      <p:to>
                                        <p:strVal val="visible"/>
                                      </p:to>
                                    </p:set>
                                    <p:anim calcmode="lin" valueType="num">
                                      <p:cBhvr additive="base">
                                        <p:cTn id="31" dur="500" fill="hold"/>
                                        <p:tgtEl>
                                          <p:spTgt spid="47309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309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73093">
                                            <p:txEl>
                                              <p:pRg st="7" end="7"/>
                                            </p:txEl>
                                          </p:spTgt>
                                        </p:tgtEl>
                                        <p:attrNameLst>
                                          <p:attrName>style.visibility</p:attrName>
                                        </p:attrNameLst>
                                      </p:cBhvr>
                                      <p:to>
                                        <p:strVal val="visible"/>
                                      </p:to>
                                    </p:set>
                                    <p:anim calcmode="lin" valueType="num">
                                      <p:cBhvr additive="base">
                                        <p:cTn id="35" dur="500" fill="hold"/>
                                        <p:tgtEl>
                                          <p:spTgt spid="47309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7309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73093">
                                            <p:txEl>
                                              <p:pRg st="8" end="8"/>
                                            </p:txEl>
                                          </p:spTgt>
                                        </p:tgtEl>
                                        <p:attrNameLst>
                                          <p:attrName>style.visibility</p:attrName>
                                        </p:attrNameLst>
                                      </p:cBhvr>
                                      <p:to>
                                        <p:strVal val="visible"/>
                                      </p:to>
                                    </p:set>
                                    <p:anim calcmode="lin" valueType="num">
                                      <p:cBhvr additive="base">
                                        <p:cTn id="39" dur="500" fill="hold"/>
                                        <p:tgtEl>
                                          <p:spTgt spid="473093">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7309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59395" name="Rectangle 2"/>
          <p:cNvSpPr>
            <a:spLocks noChangeArrowheads="1"/>
          </p:cNvSpPr>
          <p:nvPr/>
        </p:nvSpPr>
        <p:spPr bwMode="auto">
          <a:xfrm>
            <a:off x="1033463" y="533400"/>
            <a:ext cx="8110537" cy="447675"/>
          </a:xfrm>
          <a:prstGeom prst="rect">
            <a:avLst/>
          </a:prstGeom>
          <a:noFill/>
          <a:ln w="9525">
            <a:noFill/>
            <a:miter lim="800000"/>
            <a:headEnd/>
            <a:tailEnd/>
          </a:ln>
        </p:spPr>
        <p:txBody>
          <a:bodyPr anchor="ctr"/>
          <a:lstStyle/>
          <a:p>
            <a:pPr eaLnBrk="1" hangingPunct="1"/>
            <a:r>
              <a:rPr lang="fr-FR" sz="2600" b="1">
                <a:solidFill>
                  <a:srgbClr val="000000"/>
                </a:solidFill>
              </a:rPr>
              <a:t>Organismes privés à mission de service public (1)</a:t>
            </a:r>
          </a:p>
        </p:txBody>
      </p:sp>
      <p:sp>
        <p:nvSpPr>
          <p:cNvPr id="59396"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303108" name="AutoShape 4"/>
          <p:cNvSpPr>
            <a:spLocks noChangeArrowheads="1"/>
          </p:cNvSpPr>
          <p:nvPr/>
        </p:nvSpPr>
        <p:spPr bwMode="auto">
          <a:xfrm>
            <a:off x="974725" y="1797050"/>
            <a:ext cx="3917950" cy="3789363"/>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spAutoFit/>
          </a:bodyPr>
          <a:lstStyle/>
          <a:p>
            <a:pPr marL="457200" indent="-457200" eaLnBrk="1" hangingPunct="1">
              <a:spcBef>
                <a:spcPct val="40000"/>
              </a:spcBef>
              <a:buSzPct val="90000"/>
            </a:pPr>
            <a:endParaRPr lang="fr-FR" sz="2800">
              <a:solidFill>
                <a:srgbClr val="004C99"/>
              </a:solidFill>
              <a:cs typeface="Arial" charset="0"/>
            </a:endParaRPr>
          </a:p>
          <a:p>
            <a:pPr marL="457200" indent="-457200" eaLnBrk="1" hangingPunct="1">
              <a:spcBef>
                <a:spcPct val="40000"/>
              </a:spcBef>
              <a:buSzPct val="90000"/>
              <a:buFontTx/>
              <a:buChar char="•"/>
            </a:pPr>
            <a:r>
              <a:rPr lang="fr-FR" sz="2800">
                <a:solidFill>
                  <a:srgbClr val="004C99"/>
                </a:solidFill>
                <a:cs typeface="Arial" charset="0"/>
              </a:rPr>
              <a:t>Régime d’autorisation</a:t>
            </a:r>
          </a:p>
          <a:p>
            <a:pPr marL="457200" indent="-457200" eaLnBrk="1" hangingPunct="1">
              <a:spcBef>
                <a:spcPct val="40000"/>
              </a:spcBef>
              <a:buSzPct val="90000"/>
              <a:buFontTx/>
              <a:buChar char="•"/>
            </a:pPr>
            <a:r>
              <a:rPr lang="fr-FR" sz="2800">
                <a:solidFill>
                  <a:srgbClr val="004C99"/>
                </a:solidFill>
                <a:cs typeface="Arial" charset="0"/>
              </a:rPr>
              <a:t>Régime général selon traitement ou technologie utilisée</a:t>
            </a:r>
          </a:p>
          <a:p>
            <a:pPr marL="457200" indent="-457200" eaLnBrk="1" hangingPunct="1">
              <a:spcBef>
                <a:spcPct val="40000"/>
              </a:spcBef>
              <a:buSzPct val="90000"/>
            </a:pPr>
            <a:endParaRPr lang="fr-FR" sz="2800">
              <a:solidFill>
                <a:srgbClr val="004C99"/>
              </a:solidFill>
              <a:cs typeface="Arial" charset="0"/>
            </a:endParaRPr>
          </a:p>
        </p:txBody>
      </p:sp>
      <p:pic>
        <p:nvPicPr>
          <p:cNvPr id="59398" name="Picture 7" descr="67.jpg"/>
          <p:cNvPicPr>
            <a:picLocks noChangeAspect="1" noChangeArrowheads="1"/>
          </p:cNvPicPr>
          <p:nvPr/>
        </p:nvPicPr>
        <p:blipFill>
          <a:blip r:embed="rId5" cstate="print"/>
          <a:srcRect r="5556" b="5556"/>
          <a:stretch>
            <a:fillRect/>
          </a:stretch>
        </p:blipFill>
        <p:spPr bwMode="auto">
          <a:xfrm>
            <a:off x="5257800" y="1912938"/>
            <a:ext cx="3505200" cy="3335337"/>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6041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477189" name="Rectangle 5"/>
          <p:cNvSpPr>
            <a:spLocks noChangeArrowheads="1"/>
          </p:cNvSpPr>
          <p:nvPr/>
        </p:nvSpPr>
        <p:spPr bwMode="auto">
          <a:xfrm>
            <a:off x="1219200" y="1600200"/>
            <a:ext cx="7086600" cy="3429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Les obligations dépendent :</a:t>
            </a:r>
          </a:p>
          <a:p>
            <a:pPr marL="742950" lvl="1" indent="-285750">
              <a:lnSpc>
                <a:spcPct val="90000"/>
              </a:lnSpc>
              <a:spcBef>
                <a:spcPct val="20000"/>
              </a:spcBef>
              <a:spcAft>
                <a:spcPct val="30000"/>
              </a:spcAft>
              <a:buClr>
                <a:schemeClr val="bg2"/>
              </a:buClr>
              <a:buFont typeface="Wingdings" pitchFamily="2" charset="2"/>
              <a:buChar char="n"/>
            </a:pPr>
            <a:r>
              <a:rPr lang="fr-FR" sz="2200"/>
              <a:t>des systèmes d’information mis en œuvre tels que le système d’information ressources humaines </a:t>
            </a:r>
          </a:p>
          <a:p>
            <a:pPr marL="742950" lvl="1" indent="-285750">
              <a:lnSpc>
                <a:spcPct val="90000"/>
              </a:lnSpc>
              <a:spcBef>
                <a:spcPct val="20000"/>
              </a:spcBef>
              <a:spcAft>
                <a:spcPct val="30000"/>
              </a:spcAft>
              <a:buClr>
                <a:schemeClr val="bg2"/>
              </a:buClr>
              <a:buFont typeface="Wingdings" pitchFamily="2" charset="2"/>
              <a:buChar char="n"/>
            </a:pPr>
            <a:r>
              <a:rPr lang="fr-FR" sz="2200"/>
              <a:t>des technologies utilisées, comme la vidéosurveillance ou la géolocalisation</a:t>
            </a:r>
          </a:p>
        </p:txBody>
      </p:sp>
      <p:sp>
        <p:nvSpPr>
          <p:cNvPr id="60421" name="Rectangle 2"/>
          <p:cNvSpPr>
            <a:spLocks noChangeArrowheads="1"/>
          </p:cNvSpPr>
          <p:nvPr/>
        </p:nvSpPr>
        <p:spPr bwMode="auto">
          <a:xfrm>
            <a:off x="1033463" y="533400"/>
            <a:ext cx="8110537" cy="447675"/>
          </a:xfrm>
          <a:prstGeom prst="rect">
            <a:avLst/>
          </a:prstGeom>
          <a:noFill/>
          <a:ln w="9525">
            <a:noFill/>
            <a:miter lim="800000"/>
            <a:headEnd/>
            <a:tailEnd/>
          </a:ln>
        </p:spPr>
        <p:txBody>
          <a:bodyPr anchor="ctr"/>
          <a:lstStyle/>
          <a:p>
            <a:pPr eaLnBrk="1" hangingPunct="1"/>
            <a:r>
              <a:rPr lang="fr-FR" sz="2600" b="1">
                <a:solidFill>
                  <a:srgbClr val="000000"/>
                </a:solidFill>
              </a:rPr>
              <a:t>Organismes privés à mission de service public (2)</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7189">
                                            <p:txEl>
                                              <p:pRg st="0" end="0"/>
                                            </p:txEl>
                                          </p:spTgt>
                                        </p:tgtEl>
                                        <p:attrNameLst>
                                          <p:attrName>style.visibility</p:attrName>
                                        </p:attrNameLst>
                                      </p:cBhvr>
                                      <p:to>
                                        <p:strVal val="visible"/>
                                      </p:to>
                                    </p:set>
                                    <p:anim calcmode="lin" valueType="num">
                                      <p:cBhvr additive="base">
                                        <p:cTn id="7" dur="500" fill="hold"/>
                                        <p:tgtEl>
                                          <p:spTgt spid="4771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718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77189">
                                            <p:txEl>
                                              <p:pRg st="1" end="1"/>
                                            </p:txEl>
                                          </p:spTgt>
                                        </p:tgtEl>
                                        <p:attrNameLst>
                                          <p:attrName>style.visibility</p:attrName>
                                        </p:attrNameLst>
                                      </p:cBhvr>
                                      <p:to>
                                        <p:strVal val="visible"/>
                                      </p:to>
                                    </p:set>
                                    <p:anim calcmode="lin" valueType="num">
                                      <p:cBhvr additive="base">
                                        <p:cTn id="11" dur="500" fill="hold"/>
                                        <p:tgtEl>
                                          <p:spTgt spid="47718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718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77189">
                                            <p:txEl>
                                              <p:pRg st="2" end="2"/>
                                            </p:txEl>
                                          </p:spTgt>
                                        </p:tgtEl>
                                        <p:attrNameLst>
                                          <p:attrName>style.visibility</p:attrName>
                                        </p:attrNameLst>
                                      </p:cBhvr>
                                      <p:to>
                                        <p:strVal val="visible"/>
                                      </p:to>
                                    </p:set>
                                    <p:anim calcmode="lin" valueType="num">
                                      <p:cBhvr additive="base">
                                        <p:cTn id="15" dur="500" fill="hold"/>
                                        <p:tgtEl>
                                          <p:spTgt spid="47718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7718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61443" name="Rectangle 2"/>
          <p:cNvSpPr>
            <a:spLocks noChangeArrowheads="1"/>
          </p:cNvSpPr>
          <p:nvPr/>
        </p:nvSpPr>
        <p:spPr bwMode="auto">
          <a:xfrm>
            <a:off x="1033463" y="533400"/>
            <a:ext cx="8110537" cy="447675"/>
          </a:xfrm>
          <a:prstGeom prst="rect">
            <a:avLst/>
          </a:prstGeom>
          <a:noFill/>
          <a:ln w="9525">
            <a:noFill/>
            <a:miter lim="800000"/>
            <a:headEnd/>
            <a:tailEnd/>
          </a:ln>
        </p:spPr>
        <p:txBody>
          <a:bodyPr anchor="ctr"/>
          <a:lstStyle/>
          <a:p>
            <a:pPr eaLnBrk="1" hangingPunct="1"/>
            <a:r>
              <a:rPr lang="fr-FR" sz="2600" b="1">
                <a:solidFill>
                  <a:srgbClr val="000000"/>
                </a:solidFill>
              </a:rPr>
              <a:t>Le secteur des collectivités territoriales (1)</a:t>
            </a:r>
          </a:p>
        </p:txBody>
      </p:sp>
      <p:sp>
        <p:nvSpPr>
          <p:cNvPr id="61444"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303108" name="AutoShape 4"/>
          <p:cNvSpPr>
            <a:spLocks noChangeArrowheads="1"/>
          </p:cNvSpPr>
          <p:nvPr/>
        </p:nvSpPr>
        <p:spPr bwMode="auto">
          <a:xfrm>
            <a:off x="973138" y="1797050"/>
            <a:ext cx="3921125" cy="3789363"/>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spAutoFit/>
          </a:bodyPr>
          <a:lstStyle/>
          <a:p>
            <a:pPr marL="457200" indent="-457200" eaLnBrk="1" hangingPunct="1">
              <a:spcBef>
                <a:spcPct val="40000"/>
              </a:spcBef>
              <a:buSzPct val="90000"/>
            </a:pPr>
            <a:endParaRPr lang="fr-FR" sz="2800">
              <a:solidFill>
                <a:srgbClr val="004C99"/>
              </a:solidFill>
              <a:cs typeface="Arial" charset="0"/>
            </a:endParaRPr>
          </a:p>
          <a:p>
            <a:pPr marL="457200" indent="-457200" eaLnBrk="1" hangingPunct="1">
              <a:spcBef>
                <a:spcPct val="40000"/>
              </a:spcBef>
              <a:buSzPct val="90000"/>
              <a:buFontTx/>
              <a:buChar char="•"/>
            </a:pPr>
            <a:r>
              <a:rPr lang="fr-FR" sz="2800">
                <a:solidFill>
                  <a:srgbClr val="004C99"/>
                </a:solidFill>
                <a:cs typeface="Arial" charset="0"/>
              </a:rPr>
              <a:t>Régime général selon traitement ou technologie utilisée</a:t>
            </a:r>
          </a:p>
          <a:p>
            <a:pPr marL="457200" indent="-457200" eaLnBrk="1" hangingPunct="1">
              <a:spcBef>
                <a:spcPct val="40000"/>
              </a:spcBef>
              <a:buSzPct val="90000"/>
              <a:buFontTx/>
              <a:buChar char="•"/>
            </a:pPr>
            <a:r>
              <a:rPr lang="fr-FR" sz="2800">
                <a:solidFill>
                  <a:srgbClr val="004C99"/>
                </a:solidFill>
                <a:cs typeface="Arial" charset="0"/>
              </a:rPr>
              <a:t>Responsabilité du maire</a:t>
            </a:r>
          </a:p>
          <a:p>
            <a:pPr marL="457200" indent="-457200" eaLnBrk="1" hangingPunct="1">
              <a:spcBef>
                <a:spcPct val="40000"/>
              </a:spcBef>
              <a:buSzPct val="90000"/>
            </a:pPr>
            <a:endParaRPr lang="fr-FR" sz="2800">
              <a:solidFill>
                <a:srgbClr val="004C99"/>
              </a:solidFill>
              <a:cs typeface="Arial" charset="0"/>
            </a:endParaRPr>
          </a:p>
        </p:txBody>
      </p:sp>
      <p:pic>
        <p:nvPicPr>
          <p:cNvPr id="61446" name="Picture 11" descr="http://t0.gstatic.com/images?q=tbn:bIeMY7l_tqPuOM:http://www.ecolepublique-jean-moulin-rennes.ac-rennes.fr/photos/la%2520cour%2520de%2520l%27Ã©cole%25203.JPG"/>
          <p:cNvPicPr>
            <a:picLocks noChangeAspect="1" noChangeArrowheads="1"/>
          </p:cNvPicPr>
          <p:nvPr/>
        </p:nvPicPr>
        <p:blipFill>
          <a:blip r:embed="rId5" cstate="print"/>
          <a:srcRect/>
          <a:stretch>
            <a:fillRect/>
          </a:stretch>
        </p:blipFill>
        <p:spPr bwMode="auto">
          <a:xfrm>
            <a:off x="5181600" y="2057400"/>
            <a:ext cx="3416300" cy="3132138"/>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62467"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481284" name="Rectangle 4"/>
          <p:cNvSpPr>
            <a:spLocks noChangeArrowheads="1"/>
          </p:cNvSpPr>
          <p:nvPr/>
        </p:nvSpPr>
        <p:spPr bwMode="auto">
          <a:xfrm>
            <a:off x="1219200" y="1600200"/>
            <a:ext cx="7086600" cy="46482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Les collectivités doivent :</a:t>
            </a:r>
          </a:p>
          <a:p>
            <a:pPr marL="742950" lvl="1" indent="-285750">
              <a:lnSpc>
                <a:spcPct val="90000"/>
              </a:lnSpc>
              <a:spcBef>
                <a:spcPct val="20000"/>
              </a:spcBef>
              <a:spcAft>
                <a:spcPct val="30000"/>
              </a:spcAft>
              <a:buClr>
                <a:schemeClr val="bg2"/>
              </a:buClr>
              <a:buFont typeface="Wingdings" pitchFamily="2" charset="2"/>
              <a:buChar char="n"/>
            </a:pPr>
            <a:r>
              <a:rPr lang="fr-FR" sz="2200"/>
              <a:t>ne détenir que des données pertinentes au regard des finalités ;</a:t>
            </a:r>
          </a:p>
          <a:p>
            <a:pPr marL="742950" lvl="1" indent="-285750">
              <a:lnSpc>
                <a:spcPct val="90000"/>
              </a:lnSpc>
              <a:spcBef>
                <a:spcPct val="20000"/>
              </a:spcBef>
              <a:spcAft>
                <a:spcPct val="30000"/>
              </a:spcAft>
              <a:buClr>
                <a:schemeClr val="bg2"/>
              </a:buClr>
              <a:buFont typeface="Wingdings" pitchFamily="2" charset="2"/>
              <a:buChar char="n"/>
            </a:pPr>
            <a:r>
              <a:rPr lang="fr-FR" sz="2200"/>
              <a:t>organiser la séparation des données entre les services en évitant une base de données unique ;</a:t>
            </a:r>
          </a:p>
          <a:p>
            <a:pPr marL="742950" lvl="1" indent="-285750">
              <a:lnSpc>
                <a:spcPct val="90000"/>
              </a:lnSpc>
              <a:spcBef>
                <a:spcPct val="20000"/>
              </a:spcBef>
              <a:spcAft>
                <a:spcPct val="30000"/>
              </a:spcAft>
              <a:buClr>
                <a:schemeClr val="bg2"/>
              </a:buClr>
              <a:buFont typeface="Wingdings" pitchFamily="2" charset="2"/>
              <a:buChar char="n"/>
            </a:pPr>
            <a:r>
              <a:rPr lang="fr-FR" sz="2200"/>
              <a:t>limiter les usages aux missions concernées.</a:t>
            </a:r>
          </a:p>
          <a:p>
            <a:pPr marL="342900" indent="-342900">
              <a:spcBef>
                <a:spcPct val="20000"/>
              </a:spcBef>
              <a:spcAft>
                <a:spcPct val="30000"/>
              </a:spcAft>
              <a:buClr>
                <a:schemeClr val="hlink"/>
              </a:buClr>
              <a:buFont typeface="Wingdings" pitchFamily="2" charset="2"/>
              <a:buChar char="n"/>
            </a:pPr>
            <a:r>
              <a:rPr lang="fr-FR" sz="3200"/>
              <a:t>Les données collectées doivent être utilisées pour les finalités ayant un rapport avec leurs missions</a:t>
            </a:r>
            <a:endParaRPr lang="fr-FR" sz="2800"/>
          </a:p>
          <a:p>
            <a:pPr marL="742950" lvl="1" indent="-285750">
              <a:lnSpc>
                <a:spcPct val="90000"/>
              </a:lnSpc>
              <a:spcBef>
                <a:spcPct val="20000"/>
              </a:spcBef>
              <a:spcAft>
                <a:spcPct val="30000"/>
              </a:spcAft>
              <a:buClr>
                <a:schemeClr val="bg2"/>
              </a:buClr>
              <a:buFont typeface="Wingdings" pitchFamily="2" charset="2"/>
              <a:buChar char="n"/>
            </a:pPr>
            <a:endParaRPr lang="fr-FR" sz="2800"/>
          </a:p>
        </p:txBody>
      </p:sp>
      <p:sp>
        <p:nvSpPr>
          <p:cNvPr id="62469" name="Rectangle 2"/>
          <p:cNvSpPr>
            <a:spLocks noChangeArrowheads="1"/>
          </p:cNvSpPr>
          <p:nvPr/>
        </p:nvSpPr>
        <p:spPr bwMode="auto">
          <a:xfrm>
            <a:off x="1033463" y="533400"/>
            <a:ext cx="8110537" cy="447675"/>
          </a:xfrm>
          <a:prstGeom prst="rect">
            <a:avLst/>
          </a:prstGeom>
          <a:noFill/>
          <a:ln w="9525">
            <a:noFill/>
            <a:miter lim="800000"/>
            <a:headEnd/>
            <a:tailEnd/>
          </a:ln>
        </p:spPr>
        <p:txBody>
          <a:bodyPr anchor="ctr"/>
          <a:lstStyle/>
          <a:p>
            <a:pPr eaLnBrk="1" hangingPunct="1"/>
            <a:r>
              <a:rPr lang="fr-FR" sz="2600" b="1">
                <a:solidFill>
                  <a:srgbClr val="000000"/>
                </a:solidFill>
              </a:rPr>
              <a:t>Le secteur des collectivités territoriales (2)</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284">
                                            <p:txEl>
                                              <p:pRg st="0" end="0"/>
                                            </p:txEl>
                                          </p:spTgt>
                                        </p:tgtEl>
                                        <p:attrNameLst>
                                          <p:attrName>style.visibility</p:attrName>
                                        </p:attrNameLst>
                                      </p:cBhvr>
                                      <p:to>
                                        <p:strVal val="visible"/>
                                      </p:to>
                                    </p:set>
                                    <p:anim calcmode="lin" valueType="num">
                                      <p:cBhvr additive="base">
                                        <p:cTn id="7" dur="500" fill="hold"/>
                                        <p:tgtEl>
                                          <p:spTgt spid="4812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28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1284">
                                            <p:txEl>
                                              <p:pRg st="1" end="1"/>
                                            </p:txEl>
                                          </p:spTgt>
                                        </p:tgtEl>
                                        <p:attrNameLst>
                                          <p:attrName>style.visibility</p:attrName>
                                        </p:attrNameLst>
                                      </p:cBhvr>
                                      <p:to>
                                        <p:strVal val="visible"/>
                                      </p:to>
                                    </p:set>
                                    <p:anim calcmode="lin" valueType="num">
                                      <p:cBhvr additive="base">
                                        <p:cTn id="11" dur="500" fill="hold"/>
                                        <p:tgtEl>
                                          <p:spTgt spid="48128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8128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1284">
                                            <p:txEl>
                                              <p:pRg st="2" end="2"/>
                                            </p:txEl>
                                          </p:spTgt>
                                        </p:tgtEl>
                                        <p:attrNameLst>
                                          <p:attrName>style.visibility</p:attrName>
                                        </p:attrNameLst>
                                      </p:cBhvr>
                                      <p:to>
                                        <p:strVal val="visible"/>
                                      </p:to>
                                    </p:set>
                                    <p:anim calcmode="lin" valueType="num">
                                      <p:cBhvr additive="base">
                                        <p:cTn id="15" dur="500" fill="hold"/>
                                        <p:tgtEl>
                                          <p:spTgt spid="48128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8128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81284">
                                            <p:txEl>
                                              <p:pRg st="3" end="3"/>
                                            </p:txEl>
                                          </p:spTgt>
                                        </p:tgtEl>
                                        <p:attrNameLst>
                                          <p:attrName>style.visibility</p:attrName>
                                        </p:attrNameLst>
                                      </p:cBhvr>
                                      <p:to>
                                        <p:strVal val="visible"/>
                                      </p:to>
                                    </p:set>
                                    <p:anim calcmode="lin" valueType="num">
                                      <p:cBhvr additive="base">
                                        <p:cTn id="19" dur="500" fill="hold"/>
                                        <p:tgtEl>
                                          <p:spTgt spid="48128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28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284">
                                            <p:txEl>
                                              <p:pRg st="4" end="4"/>
                                            </p:txEl>
                                          </p:spTgt>
                                        </p:tgtEl>
                                        <p:attrNameLst>
                                          <p:attrName>style.visibility</p:attrName>
                                        </p:attrNameLst>
                                      </p:cBhvr>
                                      <p:to>
                                        <p:strVal val="visible"/>
                                      </p:to>
                                    </p:set>
                                    <p:anim calcmode="lin" valueType="num">
                                      <p:cBhvr additive="base">
                                        <p:cTn id="25" dur="500" fill="hold"/>
                                        <p:tgtEl>
                                          <p:spTgt spid="48128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28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4"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63491"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des collectivités territoriales (3)</a:t>
            </a:r>
          </a:p>
        </p:txBody>
      </p:sp>
      <p:sp>
        <p:nvSpPr>
          <p:cNvPr id="63492"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483333" name="Rectangle 5"/>
          <p:cNvSpPr>
            <a:spLocks noChangeArrowheads="1"/>
          </p:cNvSpPr>
          <p:nvPr/>
        </p:nvSpPr>
        <p:spPr bwMode="auto">
          <a:xfrm>
            <a:off x="990600" y="1295400"/>
            <a:ext cx="7772400" cy="48768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Principaux traitements et régimes :</a:t>
            </a:r>
          </a:p>
          <a:p>
            <a:pPr marL="742950" lvl="1" indent="-285750">
              <a:lnSpc>
                <a:spcPct val="90000"/>
              </a:lnSpc>
              <a:spcBef>
                <a:spcPct val="20000"/>
              </a:spcBef>
              <a:spcAft>
                <a:spcPct val="30000"/>
              </a:spcAft>
              <a:buClr>
                <a:schemeClr val="bg2"/>
              </a:buClr>
              <a:buFont typeface="Wingdings" pitchFamily="2" charset="2"/>
              <a:buChar char="n"/>
            </a:pPr>
            <a:r>
              <a:rPr lang="fr-FR" sz="2200"/>
              <a:t>l’état civil (déclaration simplifiée)</a:t>
            </a:r>
          </a:p>
          <a:p>
            <a:pPr marL="742950" lvl="1" indent="-285750">
              <a:lnSpc>
                <a:spcPct val="90000"/>
              </a:lnSpc>
              <a:spcBef>
                <a:spcPct val="20000"/>
              </a:spcBef>
              <a:spcAft>
                <a:spcPct val="30000"/>
              </a:spcAft>
              <a:buClr>
                <a:schemeClr val="bg2"/>
              </a:buClr>
              <a:buFont typeface="Wingdings" pitchFamily="2" charset="2"/>
              <a:buChar char="n"/>
            </a:pPr>
            <a:r>
              <a:rPr lang="fr-FR" sz="2200"/>
              <a:t>les fichiers électoraux (NS n° 24 et 38)</a:t>
            </a:r>
          </a:p>
          <a:p>
            <a:pPr marL="742950" lvl="1" indent="-285750">
              <a:lnSpc>
                <a:spcPct val="90000"/>
              </a:lnSpc>
              <a:spcBef>
                <a:spcPct val="20000"/>
              </a:spcBef>
              <a:spcAft>
                <a:spcPct val="30000"/>
              </a:spcAft>
              <a:buClr>
                <a:schemeClr val="bg2"/>
              </a:buClr>
              <a:buFont typeface="Wingdings" pitchFamily="2" charset="2"/>
              <a:buChar char="n"/>
            </a:pPr>
            <a:r>
              <a:rPr lang="fr-FR" sz="2200"/>
              <a:t>l’administration des populations (NS n° 31, 32) </a:t>
            </a:r>
          </a:p>
          <a:p>
            <a:pPr marL="742950" lvl="1" indent="-285750">
              <a:lnSpc>
                <a:spcPct val="90000"/>
              </a:lnSpc>
              <a:spcBef>
                <a:spcPct val="20000"/>
              </a:spcBef>
              <a:spcAft>
                <a:spcPct val="30000"/>
              </a:spcAft>
              <a:buClr>
                <a:schemeClr val="bg2"/>
              </a:buClr>
              <a:buFont typeface="Wingdings" pitchFamily="2" charset="2"/>
              <a:buChar char="n"/>
            </a:pPr>
            <a:r>
              <a:rPr lang="fr-FR" sz="2200"/>
              <a:t>Le cadastre et l’urbanisme (NS n° 44)</a:t>
            </a:r>
          </a:p>
          <a:p>
            <a:pPr marL="742950" lvl="1" indent="-285750">
              <a:lnSpc>
                <a:spcPct val="90000"/>
              </a:lnSpc>
              <a:spcBef>
                <a:spcPct val="20000"/>
              </a:spcBef>
              <a:spcAft>
                <a:spcPct val="30000"/>
              </a:spcAft>
              <a:buClr>
                <a:schemeClr val="bg2"/>
              </a:buClr>
              <a:buFont typeface="Wingdings" pitchFamily="2" charset="2"/>
              <a:buChar char="n"/>
            </a:pPr>
            <a:r>
              <a:rPr lang="fr-FR" sz="2200"/>
              <a:t>la fiscalité (NS n° 45, 49 et 10)</a:t>
            </a:r>
          </a:p>
          <a:p>
            <a:pPr marL="742950" lvl="1" indent="-285750">
              <a:lnSpc>
                <a:spcPct val="90000"/>
              </a:lnSpc>
              <a:spcBef>
                <a:spcPct val="20000"/>
              </a:spcBef>
              <a:spcAft>
                <a:spcPct val="30000"/>
              </a:spcAft>
              <a:buClr>
                <a:schemeClr val="bg2"/>
              </a:buClr>
              <a:buFont typeface="Wingdings" pitchFamily="2" charset="2"/>
              <a:buChar char="n"/>
            </a:pPr>
            <a:r>
              <a:rPr lang="fr-FR" sz="2200"/>
              <a:t>l’administration électronique et téléservices (dispense)</a:t>
            </a:r>
          </a:p>
          <a:p>
            <a:pPr marL="742950" lvl="1" indent="-285750">
              <a:lnSpc>
                <a:spcPct val="90000"/>
              </a:lnSpc>
              <a:spcBef>
                <a:spcPct val="20000"/>
              </a:spcBef>
              <a:spcAft>
                <a:spcPct val="30000"/>
              </a:spcAft>
              <a:buClr>
                <a:schemeClr val="bg2"/>
              </a:buClr>
              <a:buFont typeface="Wingdings" pitchFamily="2" charset="2"/>
              <a:buChar char="n"/>
            </a:pPr>
            <a:r>
              <a:rPr lang="fr-FR" sz="2200"/>
              <a:t>la scolarité (NS n° 27, 33)</a:t>
            </a:r>
          </a:p>
          <a:p>
            <a:pPr marL="742950" lvl="1" indent="-285750">
              <a:lnSpc>
                <a:spcPct val="90000"/>
              </a:lnSpc>
              <a:spcBef>
                <a:spcPct val="20000"/>
              </a:spcBef>
              <a:spcAft>
                <a:spcPct val="30000"/>
              </a:spcAft>
              <a:buClr>
                <a:schemeClr val="bg2"/>
              </a:buClr>
              <a:buFont typeface="Wingdings" pitchFamily="2" charset="2"/>
              <a:buChar char="n"/>
            </a:pPr>
            <a:r>
              <a:rPr lang="fr-FR" sz="2200"/>
              <a:t>la culture (bibliothèques, conservatoires, théâtres municipaux, etc.) (NS n° 9) </a:t>
            </a:r>
          </a:p>
          <a:p>
            <a:pPr marL="742950" lvl="1" indent="-285750">
              <a:lnSpc>
                <a:spcPct val="90000"/>
              </a:lnSpc>
              <a:spcBef>
                <a:spcPct val="20000"/>
              </a:spcBef>
              <a:spcAft>
                <a:spcPct val="30000"/>
              </a:spcAft>
              <a:buClr>
                <a:schemeClr val="bg2"/>
              </a:buClr>
              <a:buFont typeface="Wingdings" pitchFamily="2" charset="2"/>
              <a:buChar char="n"/>
            </a:pPr>
            <a:endParaRPr lang="fr-FR" sz="2200"/>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3333">
                                            <p:txEl>
                                              <p:pRg st="0" end="0"/>
                                            </p:txEl>
                                          </p:spTgt>
                                        </p:tgtEl>
                                        <p:attrNameLst>
                                          <p:attrName>style.visibility</p:attrName>
                                        </p:attrNameLst>
                                      </p:cBhvr>
                                      <p:to>
                                        <p:strVal val="visible"/>
                                      </p:to>
                                    </p:set>
                                    <p:anim calcmode="lin" valueType="num">
                                      <p:cBhvr additive="base">
                                        <p:cTn id="7" dur="500" fill="hold"/>
                                        <p:tgtEl>
                                          <p:spTgt spid="48333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333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3333">
                                            <p:txEl>
                                              <p:pRg st="1" end="1"/>
                                            </p:txEl>
                                          </p:spTgt>
                                        </p:tgtEl>
                                        <p:attrNameLst>
                                          <p:attrName>style.visibility</p:attrName>
                                        </p:attrNameLst>
                                      </p:cBhvr>
                                      <p:to>
                                        <p:strVal val="visible"/>
                                      </p:to>
                                    </p:set>
                                    <p:anim calcmode="lin" valueType="num">
                                      <p:cBhvr additive="base">
                                        <p:cTn id="11" dur="500" fill="hold"/>
                                        <p:tgtEl>
                                          <p:spTgt spid="48333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8333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3333">
                                            <p:txEl>
                                              <p:pRg st="2" end="2"/>
                                            </p:txEl>
                                          </p:spTgt>
                                        </p:tgtEl>
                                        <p:attrNameLst>
                                          <p:attrName>style.visibility</p:attrName>
                                        </p:attrNameLst>
                                      </p:cBhvr>
                                      <p:to>
                                        <p:strVal val="visible"/>
                                      </p:to>
                                    </p:set>
                                    <p:anim calcmode="lin" valueType="num">
                                      <p:cBhvr additive="base">
                                        <p:cTn id="15" dur="500" fill="hold"/>
                                        <p:tgtEl>
                                          <p:spTgt spid="48333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8333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83333">
                                            <p:txEl>
                                              <p:pRg st="3" end="3"/>
                                            </p:txEl>
                                          </p:spTgt>
                                        </p:tgtEl>
                                        <p:attrNameLst>
                                          <p:attrName>style.visibility</p:attrName>
                                        </p:attrNameLst>
                                      </p:cBhvr>
                                      <p:to>
                                        <p:strVal val="visible"/>
                                      </p:to>
                                    </p:set>
                                    <p:anim calcmode="lin" valueType="num">
                                      <p:cBhvr additive="base">
                                        <p:cTn id="19" dur="500" fill="hold"/>
                                        <p:tgtEl>
                                          <p:spTgt spid="48333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333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83333">
                                            <p:txEl>
                                              <p:pRg st="4" end="4"/>
                                            </p:txEl>
                                          </p:spTgt>
                                        </p:tgtEl>
                                        <p:attrNameLst>
                                          <p:attrName>style.visibility</p:attrName>
                                        </p:attrNameLst>
                                      </p:cBhvr>
                                      <p:to>
                                        <p:strVal val="visible"/>
                                      </p:to>
                                    </p:set>
                                    <p:anim calcmode="lin" valueType="num">
                                      <p:cBhvr additive="base">
                                        <p:cTn id="23" dur="500" fill="hold"/>
                                        <p:tgtEl>
                                          <p:spTgt spid="48333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8333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83333">
                                            <p:txEl>
                                              <p:pRg st="5" end="5"/>
                                            </p:txEl>
                                          </p:spTgt>
                                        </p:tgtEl>
                                        <p:attrNameLst>
                                          <p:attrName>style.visibility</p:attrName>
                                        </p:attrNameLst>
                                      </p:cBhvr>
                                      <p:to>
                                        <p:strVal val="visible"/>
                                      </p:to>
                                    </p:set>
                                    <p:anim calcmode="lin" valueType="num">
                                      <p:cBhvr additive="base">
                                        <p:cTn id="27" dur="500" fill="hold"/>
                                        <p:tgtEl>
                                          <p:spTgt spid="48333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8333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83333">
                                            <p:txEl>
                                              <p:pRg st="6" end="6"/>
                                            </p:txEl>
                                          </p:spTgt>
                                        </p:tgtEl>
                                        <p:attrNameLst>
                                          <p:attrName>style.visibility</p:attrName>
                                        </p:attrNameLst>
                                      </p:cBhvr>
                                      <p:to>
                                        <p:strVal val="visible"/>
                                      </p:to>
                                    </p:set>
                                    <p:anim calcmode="lin" valueType="num">
                                      <p:cBhvr additive="base">
                                        <p:cTn id="31" dur="500" fill="hold"/>
                                        <p:tgtEl>
                                          <p:spTgt spid="48333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333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83333">
                                            <p:txEl>
                                              <p:pRg st="7" end="7"/>
                                            </p:txEl>
                                          </p:spTgt>
                                        </p:tgtEl>
                                        <p:attrNameLst>
                                          <p:attrName>style.visibility</p:attrName>
                                        </p:attrNameLst>
                                      </p:cBhvr>
                                      <p:to>
                                        <p:strVal val="visible"/>
                                      </p:to>
                                    </p:set>
                                    <p:anim calcmode="lin" valueType="num">
                                      <p:cBhvr additive="base">
                                        <p:cTn id="35" dur="500" fill="hold"/>
                                        <p:tgtEl>
                                          <p:spTgt spid="48333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8333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83333">
                                            <p:txEl>
                                              <p:pRg st="8" end="8"/>
                                            </p:txEl>
                                          </p:spTgt>
                                        </p:tgtEl>
                                        <p:attrNameLst>
                                          <p:attrName>style.visibility</p:attrName>
                                        </p:attrNameLst>
                                      </p:cBhvr>
                                      <p:to>
                                        <p:strVal val="visible"/>
                                      </p:to>
                                    </p:set>
                                    <p:anim calcmode="lin" valueType="num">
                                      <p:cBhvr additive="base">
                                        <p:cTn id="39" dur="500" fill="hold"/>
                                        <p:tgtEl>
                                          <p:spTgt spid="483333">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8333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3"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143000" y="439738"/>
            <a:ext cx="7639050" cy="581025"/>
          </a:xfrm>
        </p:spPr>
        <p:txBody>
          <a:bodyPr/>
          <a:lstStyle/>
          <a:p>
            <a:r>
              <a:rPr lang="fr-FR" sz="2600" smtClean="0"/>
              <a:t>Les questions spécifiques</a:t>
            </a:r>
          </a:p>
        </p:txBody>
      </p:sp>
      <p:sp>
        <p:nvSpPr>
          <p:cNvPr id="303108" name="AutoShape 4"/>
          <p:cNvSpPr>
            <a:spLocks noChangeArrowheads="1"/>
          </p:cNvSpPr>
          <p:nvPr/>
        </p:nvSpPr>
        <p:spPr bwMode="auto">
          <a:xfrm>
            <a:off x="1127125" y="1495425"/>
            <a:ext cx="6464300" cy="2255838"/>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3"/>
              </a:buBlip>
            </a:pPr>
            <a:endParaRPr lang="fr-FR" sz="2200">
              <a:solidFill>
                <a:srgbClr val="004C99"/>
              </a:solidFill>
              <a:cs typeface="Arial" charset="0"/>
            </a:endParaRPr>
          </a:p>
          <a:p>
            <a:pPr marL="717550" indent="-354013" eaLnBrk="1" hangingPunct="1">
              <a:spcBef>
                <a:spcPct val="40000"/>
              </a:spcBef>
              <a:buSzPct val="90000"/>
              <a:buFontTx/>
              <a:buBlip>
                <a:blip r:embed="rId3"/>
              </a:buBlip>
            </a:pPr>
            <a:r>
              <a:rPr lang="fr-FR" sz="2200">
                <a:solidFill>
                  <a:srgbClr val="004C99"/>
                </a:solidFill>
                <a:cs typeface="Arial" charset="0"/>
              </a:rPr>
              <a:t>Liste électorale</a:t>
            </a:r>
          </a:p>
          <a:p>
            <a:pPr marL="717550" indent="-354013" eaLnBrk="1" hangingPunct="1">
              <a:spcBef>
                <a:spcPct val="40000"/>
              </a:spcBef>
              <a:buSzPct val="90000"/>
              <a:buFontTx/>
              <a:buBlip>
                <a:blip r:embed="rId3"/>
              </a:buBlip>
            </a:pPr>
            <a:r>
              <a:rPr lang="fr-FR" sz="2200">
                <a:solidFill>
                  <a:srgbClr val="004C99"/>
                </a:solidFill>
                <a:cs typeface="Arial" charset="0"/>
              </a:rPr>
              <a:t>Appartenance politique</a:t>
            </a:r>
          </a:p>
          <a:p>
            <a:pPr marL="717550" indent="-354013" eaLnBrk="1" hangingPunct="1">
              <a:spcBef>
                <a:spcPct val="40000"/>
              </a:spcBef>
              <a:buSzPct val="90000"/>
              <a:buFontTx/>
              <a:buBlip>
                <a:blip r:embed="rId3"/>
              </a:buBlip>
            </a:pPr>
            <a:r>
              <a:rPr lang="fr-FR" sz="2200">
                <a:solidFill>
                  <a:srgbClr val="004C99"/>
                </a:solidFill>
                <a:cs typeface="Arial" charset="0"/>
              </a:rPr>
              <a:t>SIG Cadastre</a:t>
            </a:r>
          </a:p>
          <a:p>
            <a:pPr marL="717550" indent="-354013" eaLnBrk="1" hangingPunct="1">
              <a:spcBef>
                <a:spcPct val="40000"/>
              </a:spcBef>
              <a:buSzPct val="90000"/>
              <a:buFontTx/>
              <a:buBlip>
                <a:blip r:embed="rId3"/>
              </a:buBlip>
            </a:pPr>
            <a:r>
              <a:rPr lang="fr-FR" sz="2200">
                <a:solidFill>
                  <a:srgbClr val="004C99"/>
                </a:solidFill>
                <a:cs typeface="Arial" charset="0"/>
              </a:rPr>
              <a:t>Biométrie – vidéosurveillance (voir module 2)</a:t>
            </a:r>
          </a:p>
        </p:txBody>
      </p:sp>
      <p:pic>
        <p:nvPicPr>
          <p:cNvPr id="64516"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64517"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txBox="1">
            <a:spLocks noGrp="1" noChangeArrowheads="1"/>
          </p:cNvSpPr>
          <p:nvPr/>
        </p:nvSpPr>
        <p:spPr bwMode="auto">
          <a:xfrm>
            <a:off x="8710613" y="6346825"/>
            <a:ext cx="366712" cy="261938"/>
          </a:xfrm>
          <a:prstGeom prst="rect">
            <a:avLst/>
          </a:prstGeom>
          <a:noFill/>
          <a:ln w="9525">
            <a:noFill/>
            <a:miter lim="800000"/>
            <a:headEnd/>
            <a:tailEnd/>
          </a:ln>
        </p:spPr>
        <p:txBody>
          <a:bodyPr/>
          <a:lstStyle/>
          <a:p>
            <a:pPr algn="ctr" eaLnBrk="1" hangingPunct="1"/>
            <a:fld id="{6EF2BCA7-112A-4148-9D61-6FB3B8316072}" type="slidenum">
              <a:rPr lang="fr-FR" sz="1000">
                <a:solidFill>
                  <a:schemeClr val="bg1"/>
                </a:solidFill>
                <a:cs typeface="Arial" charset="0"/>
              </a:rPr>
              <a:pPr algn="ctr" eaLnBrk="1" hangingPunct="1"/>
              <a:t>6</a:t>
            </a:fld>
            <a:endParaRPr lang="fr-FR" sz="1000">
              <a:solidFill>
                <a:schemeClr val="bg1"/>
              </a:solidFill>
              <a:cs typeface="Arial" charset="0"/>
            </a:endParaRPr>
          </a:p>
        </p:txBody>
      </p:sp>
      <p:sp>
        <p:nvSpPr>
          <p:cNvPr id="303108" name="AutoShape 4"/>
          <p:cNvSpPr>
            <a:spLocks noChangeArrowheads="1"/>
          </p:cNvSpPr>
          <p:nvPr/>
        </p:nvSpPr>
        <p:spPr bwMode="auto">
          <a:xfrm>
            <a:off x="381000" y="1828800"/>
            <a:ext cx="4359275" cy="3714750"/>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lstStyle/>
          <a:p>
            <a:pPr marL="457200" indent="-457200" eaLnBrk="1" hangingPunct="1">
              <a:spcBef>
                <a:spcPct val="50000"/>
              </a:spcBef>
              <a:buSzPct val="90000"/>
              <a:buFontTx/>
              <a:buAutoNum type="arabicPeriod"/>
            </a:pPr>
            <a:r>
              <a:rPr lang="fr-FR" sz="2800">
                <a:solidFill>
                  <a:srgbClr val="004C99"/>
                </a:solidFill>
                <a:cs typeface="Arial" charset="0"/>
              </a:rPr>
              <a:t>Les plaintes</a:t>
            </a:r>
          </a:p>
          <a:p>
            <a:pPr marL="457200" indent="-457200" eaLnBrk="1" hangingPunct="1">
              <a:spcBef>
                <a:spcPct val="50000"/>
              </a:spcBef>
              <a:buSzPct val="90000"/>
              <a:buFontTx/>
              <a:buAutoNum type="arabicPeriod"/>
            </a:pPr>
            <a:r>
              <a:rPr lang="fr-FR" sz="2800">
                <a:solidFill>
                  <a:srgbClr val="004C99"/>
                </a:solidFill>
                <a:cs typeface="Arial" charset="0"/>
              </a:rPr>
              <a:t>Les contrôles </a:t>
            </a:r>
          </a:p>
          <a:p>
            <a:pPr marL="457200" indent="-457200" eaLnBrk="1" hangingPunct="1">
              <a:spcBef>
                <a:spcPct val="50000"/>
              </a:spcBef>
              <a:buSzPct val="90000"/>
              <a:buFontTx/>
              <a:buAutoNum type="arabicPeriod"/>
            </a:pPr>
            <a:r>
              <a:rPr lang="fr-FR" sz="2800">
                <a:solidFill>
                  <a:srgbClr val="004C99"/>
                </a:solidFill>
                <a:cs typeface="Arial" charset="0"/>
              </a:rPr>
              <a:t>Les sanctions</a:t>
            </a:r>
          </a:p>
          <a:p>
            <a:pPr marL="457200" indent="-457200" eaLnBrk="1" hangingPunct="1">
              <a:spcBef>
                <a:spcPct val="50000"/>
              </a:spcBef>
              <a:buSzPct val="90000"/>
              <a:buFontTx/>
              <a:buAutoNum type="arabicPeriod"/>
            </a:pPr>
            <a:r>
              <a:rPr lang="fr-FR" sz="2800">
                <a:solidFill>
                  <a:srgbClr val="004C99"/>
                </a:solidFill>
                <a:cs typeface="Arial" charset="0"/>
              </a:rPr>
              <a:t>Les voies de recours</a:t>
            </a:r>
          </a:p>
        </p:txBody>
      </p:sp>
      <p:pic>
        <p:nvPicPr>
          <p:cNvPr id="11268" name="Picture 5" descr="http://t1.gstatic.com/images?q=tbn:-10t64UV1LWGFM:http://img.over-blog.com/382x345/0/58/28/37/R--pertoire-2/balance-et-marteau.jpg">
            <a:hlinkClick r:id="rId3"/>
          </p:cNvPr>
          <p:cNvPicPr>
            <a:picLocks noChangeAspect="1" noChangeArrowheads="1"/>
          </p:cNvPicPr>
          <p:nvPr/>
        </p:nvPicPr>
        <p:blipFill>
          <a:blip r:embed="rId4" cstate="print"/>
          <a:srcRect/>
          <a:stretch>
            <a:fillRect/>
          </a:stretch>
        </p:blipFill>
        <p:spPr bwMode="auto">
          <a:xfrm>
            <a:off x="5176838" y="1884363"/>
            <a:ext cx="3400425" cy="3616325"/>
          </a:xfrm>
          <a:prstGeom prst="rect">
            <a:avLst/>
          </a:prstGeom>
          <a:noFill/>
          <a:ln w="9525">
            <a:noFill/>
            <a:miter lim="800000"/>
            <a:headEnd/>
            <a:tailEnd/>
          </a:ln>
        </p:spPr>
      </p:pic>
      <p:sp>
        <p:nvSpPr>
          <p:cNvPr id="1126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sp>
        <p:nvSpPr>
          <p:cNvPr id="11270" name="Rectangle 13"/>
          <p:cNvSpPr>
            <a:spLocks noChangeArrowheads="1"/>
          </p:cNvSpPr>
          <p:nvPr/>
        </p:nvSpPr>
        <p:spPr bwMode="auto">
          <a:xfrm>
            <a:off x="1066800" y="381000"/>
            <a:ext cx="7881938" cy="452438"/>
          </a:xfrm>
          <a:prstGeom prst="rect">
            <a:avLst/>
          </a:prstGeom>
          <a:noFill/>
          <a:ln w="9525">
            <a:noFill/>
            <a:miter lim="800000"/>
            <a:headEnd/>
            <a:tailEnd/>
          </a:ln>
        </p:spPr>
        <p:txBody>
          <a:bodyPr anchor="ctr"/>
          <a:lstStyle/>
          <a:p>
            <a:pPr eaLnBrk="1" hangingPunct="1"/>
            <a:r>
              <a:rPr lang="fr-FR" sz="3200" b="1">
                <a:solidFill>
                  <a:srgbClr val="000000"/>
                </a:solidFill>
              </a:rPr>
              <a:t>L’encadrement juridictionnel</a:t>
            </a:r>
          </a:p>
        </p:txBody>
      </p:sp>
      <p:pic>
        <p:nvPicPr>
          <p:cNvPr id="11271" name="Picture 3" descr="badge_generic"/>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66800" y="439738"/>
            <a:ext cx="7715250" cy="581025"/>
          </a:xfrm>
        </p:spPr>
        <p:txBody>
          <a:bodyPr/>
          <a:lstStyle/>
          <a:p>
            <a:r>
              <a:rPr lang="fr-FR" sz="2600" smtClean="0"/>
              <a:t>Liste électorale</a:t>
            </a:r>
          </a:p>
        </p:txBody>
      </p:sp>
      <p:sp>
        <p:nvSpPr>
          <p:cNvPr id="303108" name="AutoShape 4"/>
          <p:cNvSpPr>
            <a:spLocks noChangeArrowheads="1"/>
          </p:cNvSpPr>
          <p:nvPr/>
        </p:nvSpPr>
        <p:spPr bwMode="auto">
          <a:xfrm>
            <a:off x="1219200" y="1219200"/>
            <a:ext cx="7343775" cy="4605338"/>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3"/>
              </a:buBlip>
            </a:pPr>
            <a:r>
              <a:rPr lang="fr-FR" sz="2200">
                <a:solidFill>
                  <a:srgbClr val="004C99"/>
                </a:solidFill>
                <a:cs typeface="Arial" charset="0"/>
              </a:rPr>
              <a:t>La tenue et la gestion de la liste électorale par </a:t>
            </a:r>
          </a:p>
          <a:p>
            <a:pPr marL="717550" indent="-354013" eaLnBrk="1" hangingPunct="1">
              <a:spcBef>
                <a:spcPct val="40000"/>
              </a:spcBef>
              <a:buSzPct val="90000"/>
            </a:pPr>
            <a:r>
              <a:rPr lang="fr-FR" sz="2200">
                <a:solidFill>
                  <a:srgbClr val="004C99"/>
                </a:solidFill>
                <a:cs typeface="Arial" charset="0"/>
              </a:rPr>
              <a:t>la commune</a:t>
            </a:r>
          </a:p>
          <a:p>
            <a:pPr marL="717550" indent="-354013" eaLnBrk="1" hangingPunct="1">
              <a:spcBef>
                <a:spcPct val="40000"/>
              </a:spcBef>
              <a:buSzPct val="90000"/>
              <a:buFontTx/>
              <a:buBlip>
                <a:blip r:embed="rId3"/>
              </a:buBlip>
            </a:pPr>
            <a:r>
              <a:rPr lang="fr-FR" sz="2200">
                <a:solidFill>
                  <a:srgbClr val="004C99"/>
                </a:solidFill>
                <a:cs typeface="Arial" charset="0"/>
              </a:rPr>
              <a:t>L’utilisation de la liste électorale par le maire</a:t>
            </a:r>
          </a:p>
          <a:p>
            <a:pPr marL="1143000" lvl="2" indent="-228600" eaLnBrk="1" hangingPunct="1">
              <a:spcBef>
                <a:spcPct val="40000"/>
              </a:spcBef>
              <a:buSzPct val="90000"/>
              <a:buFontTx/>
              <a:buBlip>
                <a:blip r:embed="rId3"/>
              </a:buBlip>
            </a:pPr>
            <a:r>
              <a:rPr lang="fr-FR">
                <a:solidFill>
                  <a:srgbClr val="E42B52"/>
                </a:solidFill>
                <a:cs typeface="Arial" charset="0"/>
              </a:rPr>
              <a:t>À des fins de communication politique</a:t>
            </a:r>
          </a:p>
          <a:p>
            <a:pPr marL="1143000" lvl="2" indent="-228600" eaLnBrk="1" hangingPunct="1">
              <a:spcBef>
                <a:spcPct val="40000"/>
              </a:spcBef>
              <a:buSzPct val="90000"/>
              <a:buFontTx/>
              <a:buBlip>
                <a:blip r:embed="rId3"/>
              </a:buBlip>
            </a:pPr>
            <a:r>
              <a:rPr lang="fr-FR">
                <a:solidFill>
                  <a:srgbClr val="E42B52"/>
                </a:solidFill>
                <a:cs typeface="Arial" charset="0"/>
              </a:rPr>
              <a:t>À des fins de communication municipale</a:t>
            </a:r>
            <a:endParaRPr lang="fr-FR">
              <a:solidFill>
                <a:srgbClr val="004C99"/>
              </a:solidFill>
              <a:cs typeface="Arial" charset="0"/>
            </a:endParaRPr>
          </a:p>
          <a:p>
            <a:pPr marL="717550" indent="-354013" eaLnBrk="1" hangingPunct="1">
              <a:spcBef>
                <a:spcPct val="40000"/>
              </a:spcBef>
              <a:buSzPct val="90000"/>
              <a:buFontTx/>
              <a:buBlip>
                <a:blip r:embed="rId3"/>
              </a:buBlip>
            </a:pPr>
            <a:r>
              <a:rPr lang="fr-FR" sz="2200">
                <a:solidFill>
                  <a:srgbClr val="004C99"/>
                </a:solidFill>
                <a:cs typeface="Arial" charset="0"/>
              </a:rPr>
              <a:t>L’utilisation de la liste électorale par des tiers</a:t>
            </a:r>
          </a:p>
          <a:p>
            <a:pPr marL="1143000" lvl="2" indent="-228600" eaLnBrk="1" hangingPunct="1">
              <a:spcBef>
                <a:spcPct val="40000"/>
              </a:spcBef>
              <a:buSzPct val="90000"/>
              <a:buFontTx/>
              <a:buBlip>
                <a:blip r:embed="rId3"/>
              </a:buBlip>
            </a:pPr>
            <a:r>
              <a:rPr lang="fr-FR">
                <a:solidFill>
                  <a:srgbClr val="E42B52"/>
                </a:solidFill>
                <a:cs typeface="Arial" charset="0"/>
              </a:rPr>
              <a:t>Les conditions de communication de la liste</a:t>
            </a:r>
          </a:p>
          <a:p>
            <a:pPr marL="1143000" lvl="2" indent="-228600" eaLnBrk="1" hangingPunct="1">
              <a:spcBef>
                <a:spcPct val="40000"/>
              </a:spcBef>
              <a:buSzPct val="90000"/>
              <a:buFontTx/>
              <a:buBlip>
                <a:blip r:embed="rId3"/>
              </a:buBlip>
            </a:pPr>
            <a:r>
              <a:rPr lang="fr-FR">
                <a:solidFill>
                  <a:srgbClr val="E42B52"/>
                </a:solidFill>
                <a:cs typeface="Arial" charset="0"/>
              </a:rPr>
              <a:t>La limitation des tris et des sélections</a:t>
            </a:r>
          </a:p>
          <a:p>
            <a:pPr marL="1143000" lvl="2" indent="-228600" eaLnBrk="1" hangingPunct="1">
              <a:spcBef>
                <a:spcPct val="40000"/>
              </a:spcBef>
              <a:buSzPct val="90000"/>
              <a:buFontTx/>
              <a:buBlip>
                <a:blip r:embed="rId3"/>
              </a:buBlip>
            </a:pPr>
            <a:r>
              <a:rPr lang="fr-FR">
                <a:solidFill>
                  <a:srgbClr val="E42B52"/>
                </a:solidFill>
                <a:cs typeface="Arial" charset="0"/>
              </a:rPr>
              <a:t>La nécessaire information des personnes</a:t>
            </a:r>
          </a:p>
        </p:txBody>
      </p:sp>
      <p:pic>
        <p:nvPicPr>
          <p:cNvPr id="6554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6554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66800" y="439738"/>
            <a:ext cx="7715250" cy="581025"/>
          </a:xfrm>
        </p:spPr>
        <p:txBody>
          <a:bodyPr/>
          <a:lstStyle/>
          <a:p>
            <a:r>
              <a:rPr lang="fr-FR" sz="2600" smtClean="0"/>
              <a:t>Appartenance politique</a:t>
            </a:r>
          </a:p>
        </p:txBody>
      </p:sp>
      <p:sp>
        <p:nvSpPr>
          <p:cNvPr id="303108" name="AutoShape 4"/>
          <p:cNvSpPr>
            <a:spLocks noChangeArrowheads="1"/>
          </p:cNvSpPr>
          <p:nvPr/>
        </p:nvSpPr>
        <p:spPr bwMode="auto">
          <a:xfrm>
            <a:off x="1295400" y="1600200"/>
            <a:ext cx="7343775" cy="3976688"/>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3"/>
              </a:buBlip>
            </a:pPr>
            <a:r>
              <a:rPr lang="fr-FR" sz="2200">
                <a:solidFill>
                  <a:srgbClr val="004C99"/>
                </a:solidFill>
                <a:cs typeface="Arial" charset="0"/>
              </a:rPr>
              <a:t>Annuaire et relation des membres élus</a:t>
            </a:r>
          </a:p>
          <a:p>
            <a:pPr marL="1143000" lvl="2" indent="-228600" eaLnBrk="1" hangingPunct="1">
              <a:spcBef>
                <a:spcPct val="40000"/>
              </a:spcBef>
              <a:buSzPct val="90000"/>
              <a:buFontTx/>
              <a:buBlip>
                <a:blip r:embed="rId3"/>
              </a:buBlip>
            </a:pPr>
            <a:r>
              <a:rPr lang="fr-FR" sz="2200">
                <a:solidFill>
                  <a:srgbClr val="004C99"/>
                </a:solidFill>
                <a:cs typeface="Arial" charset="0"/>
              </a:rPr>
              <a:t>Principe d’interdiction art 8 I</a:t>
            </a:r>
          </a:p>
          <a:p>
            <a:pPr marL="1143000" lvl="2" indent="-228600" eaLnBrk="1" hangingPunct="1">
              <a:spcBef>
                <a:spcPct val="40000"/>
              </a:spcBef>
              <a:buSzPct val="90000"/>
            </a:pPr>
            <a:endParaRPr lang="fr-FR">
              <a:solidFill>
                <a:srgbClr val="004C99"/>
              </a:solidFill>
              <a:cs typeface="Arial" charset="0"/>
            </a:endParaRPr>
          </a:p>
          <a:p>
            <a:pPr marL="717550" indent="-354013" eaLnBrk="1" hangingPunct="1">
              <a:spcBef>
                <a:spcPct val="40000"/>
              </a:spcBef>
              <a:buSzPct val="90000"/>
              <a:buFontTx/>
              <a:buChar char="•"/>
            </a:pPr>
            <a:r>
              <a:rPr lang="fr-FR" sz="2200">
                <a:solidFill>
                  <a:srgbClr val="004C99"/>
                </a:solidFill>
                <a:cs typeface="Arial" charset="0"/>
              </a:rPr>
              <a:t>Exception 8 II 4°</a:t>
            </a:r>
          </a:p>
          <a:p>
            <a:pPr marL="1143000" lvl="2" indent="-228600" eaLnBrk="1" hangingPunct="1">
              <a:spcBef>
                <a:spcPct val="40000"/>
              </a:spcBef>
              <a:buSzPct val="90000"/>
              <a:buFontTx/>
              <a:buChar char="•"/>
            </a:pPr>
            <a:r>
              <a:rPr lang="fr-FR" sz="2200">
                <a:solidFill>
                  <a:srgbClr val="004C99"/>
                </a:solidFill>
                <a:cs typeface="Arial" charset="0"/>
              </a:rPr>
              <a:t>Données rendues publiques</a:t>
            </a:r>
            <a:endParaRPr lang="fr-FR">
              <a:solidFill>
                <a:srgbClr val="E42B52"/>
              </a:solidFill>
              <a:cs typeface="Arial" charset="0"/>
            </a:endParaRPr>
          </a:p>
        </p:txBody>
      </p:sp>
      <p:pic>
        <p:nvPicPr>
          <p:cNvPr id="6656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66565"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a:xfrm>
            <a:off x="1066800" y="304800"/>
            <a:ext cx="7639050" cy="581025"/>
          </a:xfrm>
        </p:spPr>
        <p:txBody>
          <a:bodyPr/>
          <a:lstStyle/>
          <a:p>
            <a:r>
              <a:rPr lang="fr-FR" sz="2600" smtClean="0"/>
              <a:t>Fichiers cadastraux</a:t>
            </a:r>
          </a:p>
        </p:txBody>
      </p:sp>
      <p:sp>
        <p:nvSpPr>
          <p:cNvPr id="543747" name="Text Box 1027"/>
          <p:cNvSpPr txBox="1">
            <a:spLocks noChangeArrowheads="1"/>
          </p:cNvSpPr>
          <p:nvPr/>
        </p:nvSpPr>
        <p:spPr bwMode="auto">
          <a:xfrm>
            <a:off x="771525" y="903288"/>
            <a:ext cx="2968625"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endParaRPr lang="en-GB" sz="2400">
              <a:cs typeface="Arial" charset="0"/>
            </a:endParaRPr>
          </a:p>
        </p:txBody>
      </p:sp>
      <p:pic>
        <p:nvPicPr>
          <p:cNvPr id="67588"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
        <p:nvSpPr>
          <p:cNvPr id="6758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303108" name="AutoShape 4"/>
          <p:cNvSpPr>
            <a:spLocks noChangeArrowheads="1"/>
          </p:cNvSpPr>
          <p:nvPr/>
        </p:nvSpPr>
        <p:spPr bwMode="auto">
          <a:xfrm>
            <a:off x="1828800" y="1524000"/>
            <a:ext cx="6464300" cy="4572000"/>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wrap="none" anchor="ctr"/>
          <a:lstStyle/>
          <a:p>
            <a:pPr marL="717550" indent="-354013" eaLnBrk="1" hangingPunct="1">
              <a:spcBef>
                <a:spcPct val="40000"/>
              </a:spcBef>
              <a:buSzPct val="90000"/>
              <a:buFontTx/>
              <a:buBlip>
                <a:blip r:embed="rId4"/>
              </a:buBlip>
            </a:pPr>
            <a:endParaRPr lang="fr-FR" sz="2200">
              <a:solidFill>
                <a:srgbClr val="004C99"/>
              </a:solidFill>
              <a:cs typeface="Arial" charset="0"/>
            </a:endParaRPr>
          </a:p>
          <a:p>
            <a:pPr marL="717550" indent="-354013" eaLnBrk="1" hangingPunct="1">
              <a:spcBef>
                <a:spcPct val="40000"/>
              </a:spcBef>
              <a:buSzPct val="90000"/>
              <a:buFontTx/>
              <a:buBlip>
                <a:blip r:embed="rId4"/>
              </a:buBlip>
            </a:pPr>
            <a:r>
              <a:rPr lang="fr-FR" sz="2200">
                <a:solidFill>
                  <a:srgbClr val="004C99"/>
                </a:solidFill>
                <a:cs typeface="Arial" charset="0"/>
              </a:rPr>
              <a:t>Finalités : instruire, gestion, acquisitions </a:t>
            </a:r>
          </a:p>
          <a:p>
            <a:pPr marL="717550" indent="-354013" eaLnBrk="1" hangingPunct="1">
              <a:spcBef>
                <a:spcPct val="40000"/>
              </a:spcBef>
              <a:buSzPct val="90000"/>
              <a:buFontTx/>
              <a:buBlip>
                <a:blip r:embed="rId4"/>
              </a:buBlip>
            </a:pPr>
            <a:r>
              <a:rPr lang="fr-FR" sz="2200">
                <a:solidFill>
                  <a:srgbClr val="004C99"/>
                </a:solidFill>
                <a:cs typeface="Arial" charset="0"/>
              </a:rPr>
              <a:t>Accès  : quid en cas de SIG intercommunal </a:t>
            </a:r>
          </a:p>
          <a:p>
            <a:pPr marL="717550" indent="-354013" eaLnBrk="1" hangingPunct="1">
              <a:spcBef>
                <a:spcPct val="40000"/>
              </a:spcBef>
              <a:buSzPct val="90000"/>
            </a:pPr>
            <a:r>
              <a:rPr lang="fr-FR" sz="2200">
                <a:solidFill>
                  <a:srgbClr val="004C99"/>
                </a:solidFill>
                <a:cs typeface="Arial" charset="0"/>
              </a:rPr>
              <a:t>ou départemental ?</a:t>
            </a:r>
          </a:p>
          <a:p>
            <a:pPr marL="717550" indent="-354013" eaLnBrk="1" hangingPunct="1">
              <a:spcBef>
                <a:spcPct val="40000"/>
              </a:spcBef>
              <a:buSzPct val="90000"/>
              <a:buFontTx/>
              <a:buBlip>
                <a:blip r:embed="rId4"/>
              </a:buBlip>
            </a:pPr>
            <a:r>
              <a:rPr lang="fr-FR" sz="2200">
                <a:solidFill>
                  <a:srgbClr val="004C99"/>
                </a:solidFill>
                <a:cs typeface="Arial" charset="0"/>
              </a:rPr>
              <a:t>Limites à la communication  : données </a:t>
            </a:r>
          </a:p>
          <a:p>
            <a:pPr marL="717550" indent="-354013" eaLnBrk="1" hangingPunct="1">
              <a:spcBef>
                <a:spcPct val="40000"/>
              </a:spcBef>
              <a:buSzPct val="90000"/>
            </a:pPr>
            <a:r>
              <a:rPr lang="fr-FR" sz="2200">
                <a:solidFill>
                  <a:srgbClr val="004C99"/>
                </a:solidFill>
                <a:cs typeface="Arial" charset="0"/>
              </a:rPr>
              <a:t>foncières et données fiscales</a:t>
            </a:r>
          </a:p>
          <a:p>
            <a:pPr marL="717550" indent="-354013" eaLnBrk="1" hangingPunct="1">
              <a:spcBef>
                <a:spcPct val="40000"/>
              </a:spcBef>
              <a:buSzPct val="90000"/>
              <a:buFontTx/>
              <a:buBlip>
                <a:blip r:embed="rId4"/>
              </a:buBlip>
            </a:pPr>
            <a:r>
              <a:rPr lang="fr-FR" sz="2200">
                <a:solidFill>
                  <a:srgbClr val="004C99"/>
                </a:solidFill>
                <a:cs typeface="Arial" charset="0"/>
              </a:rPr>
              <a:t>Mesures de sécurité : organismes, EPCI, </a:t>
            </a:r>
          </a:p>
          <a:p>
            <a:pPr marL="717550" indent="-354013" eaLnBrk="1" hangingPunct="1">
              <a:spcBef>
                <a:spcPct val="40000"/>
              </a:spcBef>
              <a:buSzPct val="90000"/>
            </a:pPr>
            <a:r>
              <a:rPr lang="fr-FR" sz="2200">
                <a:solidFill>
                  <a:srgbClr val="004C99"/>
                </a:solidFill>
                <a:cs typeface="Arial" charset="0"/>
              </a:rPr>
              <a:t>syndicat mixte réseaux d’accès dédiés ou </a:t>
            </a:r>
          </a:p>
          <a:p>
            <a:pPr marL="717550" indent="-354013" eaLnBrk="1" hangingPunct="1">
              <a:spcBef>
                <a:spcPct val="40000"/>
              </a:spcBef>
              <a:buSzPct val="90000"/>
            </a:pPr>
            <a:r>
              <a:rPr lang="fr-FR" sz="2200">
                <a:solidFill>
                  <a:srgbClr val="004C99"/>
                </a:solidFill>
                <a:cs typeface="Arial" charset="0"/>
              </a:rPr>
              <a:t>système d’authentification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66800" y="450850"/>
            <a:ext cx="8077200" cy="581025"/>
          </a:xfrm>
        </p:spPr>
        <p:txBody>
          <a:bodyPr/>
          <a:lstStyle/>
          <a:p>
            <a:r>
              <a:rPr lang="fr-FR" sz="2600" smtClean="0"/>
              <a:t>Qui est responsable des fichiers municipaux ?</a:t>
            </a:r>
          </a:p>
        </p:txBody>
      </p:sp>
      <p:sp>
        <p:nvSpPr>
          <p:cNvPr id="68611" name="Rectangle 3"/>
          <p:cNvSpPr>
            <a:spLocks noGrp="1" noChangeArrowheads="1"/>
          </p:cNvSpPr>
          <p:nvPr>
            <p:ph type="body" idx="1"/>
          </p:nvPr>
        </p:nvSpPr>
        <p:spPr>
          <a:xfrm>
            <a:off x="1274763" y="1712913"/>
            <a:ext cx="7464425" cy="3986212"/>
          </a:xfrm>
        </p:spPr>
        <p:txBody>
          <a:bodyPr/>
          <a:lstStyle/>
          <a:p>
            <a:pPr eaLnBrk="1" hangingPunct="1">
              <a:lnSpc>
                <a:spcPct val="90000"/>
              </a:lnSpc>
              <a:spcBef>
                <a:spcPct val="40000"/>
              </a:spcBef>
              <a:buSzPct val="90000"/>
              <a:buFont typeface="Wingdings" pitchFamily="2" charset="2"/>
              <a:buNone/>
            </a:pPr>
            <a:endParaRPr lang="fr-FR" sz="2000" b="1" smtClean="0"/>
          </a:p>
          <a:p>
            <a:pPr>
              <a:lnSpc>
                <a:spcPct val="90000"/>
              </a:lnSpc>
            </a:pPr>
            <a:r>
              <a:rPr lang="fr-FR" sz="2000" smtClean="0"/>
              <a:t>Article 3-I loi 6/1/1978 Maire = responsable des traitements</a:t>
            </a:r>
          </a:p>
          <a:p>
            <a:pPr>
              <a:lnSpc>
                <a:spcPct val="90000"/>
              </a:lnSpc>
            </a:pPr>
            <a:r>
              <a:rPr lang="fr-FR" sz="2000" smtClean="0"/>
              <a:t>Possibilité de délégation de compétence (délégation de pouvoir spécifique)</a:t>
            </a:r>
          </a:p>
          <a:p>
            <a:pPr>
              <a:lnSpc>
                <a:spcPct val="90000"/>
              </a:lnSpc>
            </a:pPr>
            <a:r>
              <a:rPr lang="fr-FR" sz="2000" smtClean="0"/>
              <a:t>Problématique EPCI (établissement public de coopération intercommunale)</a:t>
            </a:r>
          </a:p>
          <a:p>
            <a:pPr lvl="1">
              <a:lnSpc>
                <a:spcPct val="90000"/>
              </a:lnSpc>
            </a:pPr>
            <a:r>
              <a:rPr lang="fr-FR" sz="2000" smtClean="0">
                <a:ea typeface="ＭＳ Ｐゴシック" pitchFamily="34" charset="-128"/>
              </a:rPr>
              <a:t>Détermination difficile (rapport Cnil 9/12/2003 Pierre Leclercq)</a:t>
            </a:r>
          </a:p>
          <a:p>
            <a:pPr lvl="1">
              <a:lnSpc>
                <a:spcPct val="90000"/>
              </a:lnSpc>
            </a:pPr>
            <a:r>
              <a:rPr lang="fr-FR" sz="2000" smtClean="0">
                <a:ea typeface="ＭＳ Ｐゴシック" pitchFamily="34" charset="-128"/>
              </a:rPr>
              <a:t>EPCI prestataire technique de la commune</a:t>
            </a:r>
          </a:p>
          <a:p>
            <a:pPr lvl="1">
              <a:lnSpc>
                <a:spcPct val="90000"/>
              </a:lnSpc>
            </a:pPr>
            <a:r>
              <a:rPr lang="fr-FR" sz="2000" smtClean="0">
                <a:ea typeface="ＭＳ Ｐゴシック" pitchFamily="34" charset="-128"/>
              </a:rPr>
              <a:t>Transfert organisé de la gestion à l’EPCI</a:t>
            </a:r>
          </a:p>
        </p:txBody>
      </p:sp>
      <p:pic>
        <p:nvPicPr>
          <p:cNvPr id="68612"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68613"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69635"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banque (1)</a:t>
            </a:r>
          </a:p>
        </p:txBody>
      </p:sp>
      <p:sp>
        <p:nvSpPr>
          <p:cNvPr id="69636"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303108" name="AutoShape 4"/>
          <p:cNvSpPr>
            <a:spLocks noChangeArrowheads="1"/>
          </p:cNvSpPr>
          <p:nvPr/>
        </p:nvSpPr>
        <p:spPr bwMode="auto">
          <a:xfrm>
            <a:off x="944563" y="1801813"/>
            <a:ext cx="3978275" cy="3789362"/>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spAutoFit/>
          </a:bodyPr>
          <a:lstStyle/>
          <a:p>
            <a:pPr marL="457200" indent="-457200" eaLnBrk="1" hangingPunct="1">
              <a:spcBef>
                <a:spcPct val="40000"/>
              </a:spcBef>
              <a:buSzPct val="90000"/>
            </a:pPr>
            <a:endParaRPr lang="fr-FR" sz="2800">
              <a:solidFill>
                <a:srgbClr val="004C99"/>
              </a:solidFill>
              <a:cs typeface="Arial" charset="0"/>
            </a:endParaRPr>
          </a:p>
          <a:p>
            <a:pPr marL="457200" indent="-457200" eaLnBrk="1" hangingPunct="1">
              <a:spcBef>
                <a:spcPct val="40000"/>
              </a:spcBef>
              <a:buSzPct val="90000"/>
              <a:buFontTx/>
              <a:buChar char="•"/>
            </a:pPr>
            <a:r>
              <a:rPr lang="fr-FR" sz="2800">
                <a:solidFill>
                  <a:srgbClr val="004C99"/>
                </a:solidFill>
                <a:cs typeface="Arial" charset="0"/>
              </a:rPr>
              <a:t>Régime général de la déclaration</a:t>
            </a:r>
          </a:p>
          <a:p>
            <a:pPr marL="457200" indent="-457200" eaLnBrk="1" hangingPunct="1">
              <a:spcBef>
                <a:spcPct val="40000"/>
              </a:spcBef>
              <a:buSzPct val="90000"/>
              <a:buFontTx/>
              <a:buChar char="•"/>
            </a:pPr>
            <a:r>
              <a:rPr lang="fr-FR" sz="2800">
                <a:solidFill>
                  <a:srgbClr val="004C99"/>
                </a:solidFill>
                <a:cs typeface="Arial" charset="0"/>
              </a:rPr>
              <a:t>Régime d’autorisation (segmentation)</a:t>
            </a:r>
          </a:p>
          <a:p>
            <a:pPr marL="457200" indent="-457200" eaLnBrk="1" hangingPunct="1">
              <a:spcBef>
                <a:spcPct val="40000"/>
              </a:spcBef>
              <a:buSzPct val="90000"/>
            </a:pPr>
            <a:endParaRPr lang="fr-FR" sz="2800">
              <a:solidFill>
                <a:srgbClr val="004C99"/>
              </a:solidFill>
              <a:cs typeface="Arial" charset="0"/>
            </a:endParaRPr>
          </a:p>
        </p:txBody>
      </p:sp>
      <p:pic>
        <p:nvPicPr>
          <p:cNvPr id="69638" name="Picture 9" descr="K:\BASE DES IMAGES\CARTE BANCAIRE VISA PREMIER.gif"/>
          <p:cNvPicPr>
            <a:picLocks noChangeAspect="1" noChangeArrowheads="1"/>
          </p:cNvPicPr>
          <p:nvPr/>
        </p:nvPicPr>
        <p:blipFill>
          <a:blip r:embed="rId5" cstate="print"/>
          <a:srcRect/>
          <a:stretch>
            <a:fillRect/>
          </a:stretch>
        </p:blipFill>
        <p:spPr bwMode="auto">
          <a:xfrm>
            <a:off x="5181600" y="2667000"/>
            <a:ext cx="3429000" cy="2170113"/>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70659"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banque (3)</a:t>
            </a:r>
          </a:p>
        </p:txBody>
      </p:sp>
      <p:sp>
        <p:nvSpPr>
          <p:cNvPr id="487428" name="Rectangle 4"/>
          <p:cNvSpPr>
            <a:spLocks noChangeArrowheads="1"/>
          </p:cNvSpPr>
          <p:nvPr/>
        </p:nvSpPr>
        <p:spPr bwMode="auto">
          <a:xfrm>
            <a:off x="838200" y="1600200"/>
            <a:ext cx="8305800"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Les grandes catégories de traitements : </a:t>
            </a:r>
          </a:p>
          <a:p>
            <a:pPr marL="742950" lvl="1" indent="-285750">
              <a:lnSpc>
                <a:spcPct val="90000"/>
              </a:lnSpc>
              <a:spcBef>
                <a:spcPct val="20000"/>
              </a:spcBef>
              <a:spcAft>
                <a:spcPct val="30000"/>
              </a:spcAft>
              <a:buClr>
                <a:schemeClr val="bg2"/>
              </a:buClr>
              <a:buFont typeface="Wingdings" pitchFamily="2" charset="2"/>
              <a:buChar char="n"/>
            </a:pPr>
            <a:r>
              <a:rPr lang="fr-FR" sz="2200"/>
              <a:t>gestion du système d’information client ;</a:t>
            </a:r>
          </a:p>
          <a:p>
            <a:pPr marL="742950" lvl="1" indent="-285750">
              <a:lnSpc>
                <a:spcPct val="90000"/>
              </a:lnSpc>
              <a:spcBef>
                <a:spcPct val="20000"/>
              </a:spcBef>
              <a:spcAft>
                <a:spcPct val="30000"/>
              </a:spcAft>
              <a:buClr>
                <a:schemeClr val="bg2"/>
              </a:buClr>
              <a:buFont typeface="Wingdings" pitchFamily="2" charset="2"/>
              <a:buChar char="n"/>
            </a:pPr>
            <a:r>
              <a:rPr lang="fr-FR" sz="2200"/>
              <a:t>évaluation des risques et les techniques de scoring ;</a:t>
            </a:r>
          </a:p>
          <a:p>
            <a:pPr marL="742950" lvl="1" indent="-285750">
              <a:lnSpc>
                <a:spcPct val="90000"/>
              </a:lnSpc>
              <a:spcBef>
                <a:spcPct val="20000"/>
              </a:spcBef>
              <a:spcAft>
                <a:spcPct val="30000"/>
              </a:spcAft>
              <a:buClr>
                <a:schemeClr val="bg2"/>
              </a:buClr>
              <a:buFont typeface="Wingdings" pitchFamily="2" charset="2"/>
              <a:buChar char="n"/>
            </a:pPr>
            <a:r>
              <a:rPr lang="fr-FR" sz="2200"/>
              <a:t>fichier central des chèques (FCC) et chèques irréguliers (FNCI) ;</a:t>
            </a:r>
          </a:p>
          <a:p>
            <a:pPr marL="742950" lvl="1" indent="-285750">
              <a:lnSpc>
                <a:spcPct val="90000"/>
              </a:lnSpc>
              <a:spcBef>
                <a:spcPct val="20000"/>
              </a:spcBef>
              <a:spcAft>
                <a:spcPct val="30000"/>
              </a:spcAft>
              <a:buClr>
                <a:schemeClr val="bg2"/>
              </a:buClr>
              <a:buFont typeface="Wingdings" pitchFamily="2" charset="2"/>
              <a:buChar char="n"/>
            </a:pPr>
            <a:r>
              <a:rPr lang="fr-FR" sz="2200"/>
              <a:t>fichier des retraits de cartes bancaires (CB) ;</a:t>
            </a:r>
          </a:p>
          <a:p>
            <a:pPr marL="742950" lvl="1" indent="-285750">
              <a:lnSpc>
                <a:spcPct val="90000"/>
              </a:lnSpc>
              <a:spcBef>
                <a:spcPct val="20000"/>
              </a:spcBef>
              <a:spcAft>
                <a:spcPct val="30000"/>
              </a:spcAft>
              <a:buClr>
                <a:schemeClr val="bg2"/>
              </a:buClr>
              <a:buFont typeface="Wingdings" pitchFamily="2" charset="2"/>
              <a:buChar char="n"/>
            </a:pPr>
            <a:r>
              <a:rPr lang="fr-FR" sz="2200"/>
              <a:t>fichier des incidents de remboursement de crédit (FICP)</a:t>
            </a:r>
          </a:p>
          <a:p>
            <a:pPr marL="742950" lvl="1" indent="-285750">
              <a:lnSpc>
                <a:spcPct val="90000"/>
              </a:lnSpc>
              <a:spcBef>
                <a:spcPct val="20000"/>
              </a:spcBef>
              <a:spcAft>
                <a:spcPct val="30000"/>
              </a:spcAft>
              <a:buClr>
                <a:schemeClr val="bg2"/>
              </a:buClr>
              <a:buFont typeface="Wingdings" pitchFamily="2" charset="2"/>
              <a:buChar char="n"/>
            </a:pPr>
            <a:r>
              <a:rPr lang="fr-FR" sz="2200"/>
              <a:t>lutte contre le blanchiment ;</a:t>
            </a:r>
          </a:p>
          <a:p>
            <a:pPr marL="742950" lvl="1" indent="-285750">
              <a:lnSpc>
                <a:spcPct val="90000"/>
              </a:lnSpc>
              <a:spcBef>
                <a:spcPct val="20000"/>
              </a:spcBef>
              <a:spcAft>
                <a:spcPct val="30000"/>
              </a:spcAft>
              <a:buClr>
                <a:schemeClr val="bg2"/>
              </a:buClr>
              <a:buFont typeface="Wingdings" pitchFamily="2" charset="2"/>
              <a:buChar char="n"/>
            </a:pPr>
            <a:r>
              <a:rPr lang="fr-FR" sz="2200"/>
              <a:t>liste des initiés ;</a:t>
            </a:r>
          </a:p>
          <a:p>
            <a:pPr marL="742950" lvl="1" indent="-285750">
              <a:lnSpc>
                <a:spcPct val="90000"/>
              </a:lnSpc>
              <a:spcBef>
                <a:spcPct val="20000"/>
              </a:spcBef>
              <a:spcAft>
                <a:spcPct val="30000"/>
              </a:spcAft>
              <a:buClr>
                <a:schemeClr val="bg2"/>
              </a:buClr>
              <a:buFont typeface="Wingdings" pitchFamily="2" charset="2"/>
              <a:buChar char="n"/>
            </a:pPr>
            <a:r>
              <a:rPr lang="fr-FR" sz="2200"/>
              <a:t>gestion des instruments financiers, etc.</a:t>
            </a:r>
          </a:p>
        </p:txBody>
      </p:sp>
      <p:sp>
        <p:nvSpPr>
          <p:cNvPr id="7066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7428">
                                            <p:txEl>
                                              <p:pRg st="0" end="0"/>
                                            </p:txEl>
                                          </p:spTgt>
                                        </p:tgtEl>
                                        <p:attrNameLst>
                                          <p:attrName>style.visibility</p:attrName>
                                        </p:attrNameLst>
                                      </p:cBhvr>
                                      <p:to>
                                        <p:strVal val="visible"/>
                                      </p:to>
                                    </p:set>
                                    <p:anim calcmode="lin" valueType="num">
                                      <p:cBhvr additive="base">
                                        <p:cTn id="7" dur="500" fill="hold"/>
                                        <p:tgtEl>
                                          <p:spTgt spid="4874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742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7428">
                                            <p:txEl>
                                              <p:pRg st="1" end="1"/>
                                            </p:txEl>
                                          </p:spTgt>
                                        </p:tgtEl>
                                        <p:attrNameLst>
                                          <p:attrName>style.visibility</p:attrName>
                                        </p:attrNameLst>
                                      </p:cBhvr>
                                      <p:to>
                                        <p:strVal val="visible"/>
                                      </p:to>
                                    </p:set>
                                    <p:anim calcmode="lin" valueType="num">
                                      <p:cBhvr additive="base">
                                        <p:cTn id="11" dur="500" fill="hold"/>
                                        <p:tgtEl>
                                          <p:spTgt spid="48742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8742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7428">
                                            <p:txEl>
                                              <p:pRg st="2" end="2"/>
                                            </p:txEl>
                                          </p:spTgt>
                                        </p:tgtEl>
                                        <p:attrNameLst>
                                          <p:attrName>style.visibility</p:attrName>
                                        </p:attrNameLst>
                                      </p:cBhvr>
                                      <p:to>
                                        <p:strVal val="visible"/>
                                      </p:to>
                                    </p:set>
                                    <p:anim calcmode="lin" valueType="num">
                                      <p:cBhvr additive="base">
                                        <p:cTn id="15" dur="500" fill="hold"/>
                                        <p:tgtEl>
                                          <p:spTgt spid="48742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8742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87428">
                                            <p:txEl>
                                              <p:pRg st="3" end="3"/>
                                            </p:txEl>
                                          </p:spTgt>
                                        </p:tgtEl>
                                        <p:attrNameLst>
                                          <p:attrName>style.visibility</p:attrName>
                                        </p:attrNameLst>
                                      </p:cBhvr>
                                      <p:to>
                                        <p:strVal val="visible"/>
                                      </p:to>
                                    </p:set>
                                    <p:anim calcmode="lin" valueType="num">
                                      <p:cBhvr additive="base">
                                        <p:cTn id="19" dur="500" fill="hold"/>
                                        <p:tgtEl>
                                          <p:spTgt spid="48742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7428">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87428">
                                            <p:txEl>
                                              <p:pRg st="4" end="4"/>
                                            </p:txEl>
                                          </p:spTgt>
                                        </p:tgtEl>
                                        <p:attrNameLst>
                                          <p:attrName>style.visibility</p:attrName>
                                        </p:attrNameLst>
                                      </p:cBhvr>
                                      <p:to>
                                        <p:strVal val="visible"/>
                                      </p:to>
                                    </p:set>
                                    <p:anim calcmode="lin" valueType="num">
                                      <p:cBhvr additive="base">
                                        <p:cTn id="23" dur="500" fill="hold"/>
                                        <p:tgtEl>
                                          <p:spTgt spid="487428">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87428">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87428">
                                            <p:txEl>
                                              <p:pRg st="5" end="5"/>
                                            </p:txEl>
                                          </p:spTgt>
                                        </p:tgtEl>
                                        <p:attrNameLst>
                                          <p:attrName>style.visibility</p:attrName>
                                        </p:attrNameLst>
                                      </p:cBhvr>
                                      <p:to>
                                        <p:strVal val="visible"/>
                                      </p:to>
                                    </p:set>
                                    <p:anim calcmode="lin" valueType="num">
                                      <p:cBhvr additive="base">
                                        <p:cTn id="27" dur="500" fill="hold"/>
                                        <p:tgtEl>
                                          <p:spTgt spid="487428">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87428">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87428">
                                            <p:txEl>
                                              <p:pRg st="6" end="6"/>
                                            </p:txEl>
                                          </p:spTgt>
                                        </p:tgtEl>
                                        <p:attrNameLst>
                                          <p:attrName>style.visibility</p:attrName>
                                        </p:attrNameLst>
                                      </p:cBhvr>
                                      <p:to>
                                        <p:strVal val="visible"/>
                                      </p:to>
                                    </p:set>
                                    <p:anim calcmode="lin" valueType="num">
                                      <p:cBhvr additive="base">
                                        <p:cTn id="31" dur="500" fill="hold"/>
                                        <p:tgtEl>
                                          <p:spTgt spid="487428">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7428">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87428">
                                            <p:txEl>
                                              <p:pRg st="7" end="7"/>
                                            </p:txEl>
                                          </p:spTgt>
                                        </p:tgtEl>
                                        <p:attrNameLst>
                                          <p:attrName>style.visibility</p:attrName>
                                        </p:attrNameLst>
                                      </p:cBhvr>
                                      <p:to>
                                        <p:strVal val="visible"/>
                                      </p:to>
                                    </p:set>
                                    <p:anim calcmode="lin" valueType="num">
                                      <p:cBhvr additive="base">
                                        <p:cTn id="35" dur="500" fill="hold"/>
                                        <p:tgtEl>
                                          <p:spTgt spid="487428">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87428">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87428">
                                            <p:txEl>
                                              <p:pRg st="8" end="8"/>
                                            </p:txEl>
                                          </p:spTgt>
                                        </p:tgtEl>
                                        <p:attrNameLst>
                                          <p:attrName>style.visibility</p:attrName>
                                        </p:attrNameLst>
                                      </p:cBhvr>
                                      <p:to>
                                        <p:strVal val="visible"/>
                                      </p:to>
                                    </p:set>
                                    <p:anim calcmode="lin" valueType="num">
                                      <p:cBhvr additive="base">
                                        <p:cTn id="39" dur="500" fill="hold"/>
                                        <p:tgtEl>
                                          <p:spTgt spid="487428">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8742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8"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71683"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banque (2)</a:t>
            </a:r>
          </a:p>
        </p:txBody>
      </p:sp>
      <p:sp>
        <p:nvSpPr>
          <p:cNvPr id="570372" name="Rectangle 4"/>
          <p:cNvSpPr>
            <a:spLocks noChangeArrowheads="1"/>
          </p:cNvSpPr>
          <p:nvPr/>
        </p:nvSpPr>
        <p:spPr bwMode="auto">
          <a:xfrm>
            <a:off x="1219200" y="1447800"/>
            <a:ext cx="7391400" cy="39624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endParaRPr lang="fr-FR" sz="2800"/>
          </a:p>
          <a:p>
            <a:pPr marL="342900" indent="-342900">
              <a:lnSpc>
                <a:spcPct val="90000"/>
              </a:lnSpc>
              <a:spcBef>
                <a:spcPct val="20000"/>
              </a:spcBef>
              <a:spcAft>
                <a:spcPct val="30000"/>
              </a:spcAft>
              <a:buClr>
                <a:schemeClr val="hlink"/>
              </a:buClr>
              <a:buFont typeface="Wingdings" pitchFamily="2" charset="2"/>
              <a:buChar char="n"/>
            </a:pPr>
            <a:r>
              <a:rPr lang="fr-FR" sz="2800"/>
              <a:t>Obligations spécifiques</a:t>
            </a:r>
          </a:p>
          <a:p>
            <a:pPr marL="342900" indent="-342900">
              <a:lnSpc>
                <a:spcPct val="90000"/>
              </a:lnSpc>
              <a:spcBef>
                <a:spcPct val="20000"/>
              </a:spcBef>
              <a:spcAft>
                <a:spcPct val="30000"/>
              </a:spcAft>
              <a:buClr>
                <a:schemeClr val="hlink"/>
              </a:buClr>
              <a:buFont typeface="Wingdings" pitchFamily="2" charset="2"/>
              <a:buChar char="n"/>
            </a:pPr>
            <a:r>
              <a:rPr lang="fr-FR" sz="2800"/>
              <a:t>Usages spécifiques</a:t>
            </a:r>
          </a:p>
          <a:p>
            <a:pPr marL="342900" indent="-342900">
              <a:lnSpc>
                <a:spcPct val="90000"/>
              </a:lnSpc>
              <a:spcBef>
                <a:spcPct val="20000"/>
              </a:spcBef>
              <a:spcAft>
                <a:spcPct val="30000"/>
              </a:spcAft>
              <a:buClr>
                <a:schemeClr val="hlink"/>
              </a:buClr>
              <a:buFont typeface="Wingdings" pitchFamily="2" charset="2"/>
              <a:buChar char="n"/>
            </a:pPr>
            <a:r>
              <a:rPr lang="fr-FR" sz="2800"/>
              <a:t>Sécurité renforcée</a:t>
            </a:r>
          </a:p>
        </p:txBody>
      </p:sp>
      <p:sp>
        <p:nvSpPr>
          <p:cNvPr id="71685"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0372">
                                            <p:txEl>
                                              <p:pRg st="1" end="1"/>
                                            </p:txEl>
                                          </p:spTgt>
                                        </p:tgtEl>
                                        <p:attrNameLst>
                                          <p:attrName>style.visibility</p:attrName>
                                        </p:attrNameLst>
                                      </p:cBhvr>
                                      <p:to>
                                        <p:strVal val="visible"/>
                                      </p:to>
                                    </p:set>
                                    <p:anim calcmode="lin" valueType="num">
                                      <p:cBhvr additive="base">
                                        <p:cTn id="7" dur="500" fill="hold"/>
                                        <p:tgtEl>
                                          <p:spTgt spid="57037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03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0372">
                                            <p:txEl>
                                              <p:pRg st="2" end="2"/>
                                            </p:txEl>
                                          </p:spTgt>
                                        </p:tgtEl>
                                        <p:attrNameLst>
                                          <p:attrName>style.visibility</p:attrName>
                                        </p:attrNameLst>
                                      </p:cBhvr>
                                      <p:to>
                                        <p:strVal val="visible"/>
                                      </p:to>
                                    </p:set>
                                    <p:anim calcmode="lin" valueType="num">
                                      <p:cBhvr additive="base">
                                        <p:cTn id="13" dur="500" fill="hold"/>
                                        <p:tgtEl>
                                          <p:spTgt spid="57037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03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0372">
                                            <p:txEl>
                                              <p:pRg st="3" end="3"/>
                                            </p:txEl>
                                          </p:spTgt>
                                        </p:tgtEl>
                                        <p:attrNameLst>
                                          <p:attrName>style.visibility</p:attrName>
                                        </p:attrNameLst>
                                      </p:cBhvr>
                                      <p:to>
                                        <p:strVal val="visible"/>
                                      </p:to>
                                    </p:set>
                                    <p:anim calcmode="lin" valueType="num">
                                      <p:cBhvr additive="base">
                                        <p:cTn id="19" dur="500" fill="hold"/>
                                        <p:tgtEl>
                                          <p:spTgt spid="57037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037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66800" y="381000"/>
            <a:ext cx="8077200" cy="609600"/>
          </a:xfrm>
        </p:spPr>
        <p:txBody>
          <a:bodyPr/>
          <a:lstStyle/>
          <a:p>
            <a:r>
              <a:rPr lang="fr-FR" sz="2600" smtClean="0"/>
              <a:t>Obligation de vigilance, blanchiment,terrorisme</a:t>
            </a:r>
          </a:p>
        </p:txBody>
      </p:sp>
      <p:sp>
        <p:nvSpPr>
          <p:cNvPr id="72707" name="Rectangle 3"/>
          <p:cNvSpPr>
            <a:spLocks noGrp="1" noChangeArrowheads="1"/>
          </p:cNvSpPr>
          <p:nvPr>
            <p:ph type="body" idx="1"/>
          </p:nvPr>
        </p:nvSpPr>
        <p:spPr>
          <a:xfrm>
            <a:off x="1066800" y="1828800"/>
            <a:ext cx="7772400" cy="4114800"/>
          </a:xfrm>
        </p:spPr>
        <p:txBody>
          <a:bodyPr/>
          <a:lstStyle/>
          <a:p>
            <a:r>
              <a:rPr lang="fr-FR" sz="2800" smtClean="0"/>
              <a:t>La pertinence des règles  </a:t>
            </a:r>
          </a:p>
          <a:p>
            <a:pPr marL="742950" lvl="1" indent="-285750"/>
            <a:r>
              <a:rPr lang="fr-FR" smtClean="0">
                <a:solidFill>
                  <a:srgbClr val="23238D"/>
                </a:solidFill>
                <a:ea typeface="ＭＳ Ｐゴシック" pitchFamily="34" charset="-128"/>
              </a:rPr>
              <a:t>Tracfin, règlement CRBF n° 2002-01 … </a:t>
            </a:r>
          </a:p>
          <a:p>
            <a:pPr marL="742950" lvl="1" indent="-285750"/>
            <a:r>
              <a:rPr lang="fr-FR" smtClean="0">
                <a:solidFill>
                  <a:srgbClr val="23238D"/>
                </a:solidFill>
                <a:ea typeface="ＭＳ Ｐゴシック" pitchFamily="34" charset="-128"/>
              </a:rPr>
              <a:t>Lutte contre la cybercriminalité et terrorisme</a:t>
            </a:r>
            <a:endParaRPr lang="fr-FR" smtClean="0">
              <a:ea typeface="ＭＳ Ｐゴシック" pitchFamily="34" charset="-128"/>
            </a:endParaRPr>
          </a:p>
          <a:p>
            <a:r>
              <a:rPr lang="fr-FR" sz="2800" smtClean="0"/>
              <a:t>Les traitements</a:t>
            </a:r>
          </a:p>
          <a:p>
            <a:pPr marL="742950" lvl="1" indent="-285750"/>
            <a:r>
              <a:rPr lang="fr-FR" smtClean="0">
                <a:solidFill>
                  <a:srgbClr val="23238D"/>
                </a:solidFill>
                <a:ea typeface="ＭＳ Ｐゴシック" pitchFamily="34" charset="-128"/>
              </a:rPr>
              <a:t>Données statistiques</a:t>
            </a:r>
          </a:p>
          <a:p>
            <a:pPr marL="742950" lvl="1" indent="-285750"/>
            <a:r>
              <a:rPr lang="fr-FR" smtClean="0">
                <a:solidFill>
                  <a:srgbClr val="23238D"/>
                </a:solidFill>
                <a:ea typeface="ＭＳ Ｐゴシック" pitchFamily="34" charset="-128"/>
              </a:rPr>
              <a:t>Typologies de manquements</a:t>
            </a:r>
          </a:p>
          <a:p>
            <a:pPr marL="742950" lvl="1" indent="-285750"/>
            <a:r>
              <a:rPr lang="fr-FR" smtClean="0">
                <a:solidFill>
                  <a:srgbClr val="23238D"/>
                </a:solidFill>
                <a:ea typeface="ＭＳ Ｐゴシック" pitchFamily="34" charset="-128"/>
              </a:rPr>
              <a:t>Exactitude de l’information</a:t>
            </a:r>
          </a:p>
        </p:txBody>
      </p:sp>
      <p:pic>
        <p:nvPicPr>
          <p:cNvPr id="7270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7270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66800" y="457200"/>
            <a:ext cx="7543800" cy="533400"/>
          </a:xfrm>
        </p:spPr>
        <p:txBody>
          <a:bodyPr/>
          <a:lstStyle/>
          <a:p>
            <a:r>
              <a:rPr lang="fr-FR" sz="2600" smtClean="0"/>
              <a:t>Sarbanes-Oxley Act et Bâle II (1)</a:t>
            </a:r>
          </a:p>
        </p:txBody>
      </p:sp>
      <p:sp>
        <p:nvSpPr>
          <p:cNvPr id="73731" name="Rectangle 3"/>
          <p:cNvSpPr>
            <a:spLocks noGrp="1" noChangeArrowheads="1"/>
          </p:cNvSpPr>
          <p:nvPr>
            <p:ph type="body" idx="1"/>
          </p:nvPr>
        </p:nvSpPr>
        <p:spPr>
          <a:xfrm>
            <a:off x="1143000" y="1828800"/>
            <a:ext cx="7772400" cy="4114800"/>
          </a:xfrm>
        </p:spPr>
        <p:txBody>
          <a:bodyPr/>
          <a:lstStyle/>
          <a:p>
            <a:r>
              <a:rPr lang="fr-FR" sz="2800" smtClean="0"/>
              <a:t>Codes éthiques d’entreprise</a:t>
            </a:r>
          </a:p>
          <a:p>
            <a:pPr lvl="1"/>
            <a:r>
              <a:rPr lang="fr-FR" smtClean="0">
                <a:solidFill>
                  <a:srgbClr val="23238D"/>
                </a:solidFill>
                <a:ea typeface="ＭＳ Ｐゴシック" pitchFamily="34" charset="-128"/>
              </a:rPr>
              <a:t>Finalités </a:t>
            </a:r>
          </a:p>
          <a:p>
            <a:pPr lvl="1"/>
            <a:r>
              <a:rPr lang="fr-FR" smtClean="0">
                <a:solidFill>
                  <a:srgbClr val="23238D"/>
                </a:solidFill>
                <a:ea typeface="ＭＳ Ｐゴシック" pitchFamily="34" charset="-128"/>
              </a:rPr>
              <a:t>Fondements </a:t>
            </a:r>
          </a:p>
          <a:p>
            <a:pPr lvl="1"/>
            <a:r>
              <a:rPr lang="fr-FR" smtClean="0">
                <a:solidFill>
                  <a:srgbClr val="23238D"/>
                </a:solidFill>
                <a:ea typeface="ＭＳ Ｐゴシック" pitchFamily="34" charset="-128"/>
              </a:rPr>
              <a:t>Règles de prévention des risques et loi Informatique et libertés</a:t>
            </a:r>
          </a:p>
          <a:p>
            <a:r>
              <a:rPr lang="fr-FR" sz="2800" smtClean="0"/>
              <a:t>Traitements automatisés des incidents</a:t>
            </a:r>
          </a:p>
        </p:txBody>
      </p:sp>
      <p:pic>
        <p:nvPicPr>
          <p:cNvPr id="73732"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73733"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74755"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Des usages spécifiques</a:t>
            </a:r>
          </a:p>
        </p:txBody>
      </p:sp>
      <p:sp>
        <p:nvSpPr>
          <p:cNvPr id="572420" name="Rectangle 4"/>
          <p:cNvSpPr>
            <a:spLocks noChangeArrowheads="1"/>
          </p:cNvSpPr>
          <p:nvPr/>
        </p:nvSpPr>
        <p:spPr bwMode="auto">
          <a:xfrm>
            <a:off x="1219200" y="1447800"/>
            <a:ext cx="7391400" cy="39624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endParaRPr lang="fr-FR" sz="2800"/>
          </a:p>
          <a:p>
            <a:pPr marL="342900" indent="-342900">
              <a:lnSpc>
                <a:spcPct val="90000"/>
              </a:lnSpc>
              <a:spcBef>
                <a:spcPct val="20000"/>
              </a:spcBef>
              <a:spcAft>
                <a:spcPct val="30000"/>
              </a:spcAft>
              <a:buClr>
                <a:schemeClr val="hlink"/>
              </a:buClr>
              <a:buFont typeface="Wingdings" pitchFamily="2" charset="2"/>
              <a:buChar char="n"/>
            </a:pPr>
            <a:r>
              <a:rPr lang="fr-FR" sz="2800"/>
              <a:t>Credit-scoring</a:t>
            </a:r>
          </a:p>
          <a:p>
            <a:pPr marL="342900" indent="-342900">
              <a:lnSpc>
                <a:spcPct val="90000"/>
              </a:lnSpc>
              <a:spcBef>
                <a:spcPct val="20000"/>
              </a:spcBef>
              <a:spcAft>
                <a:spcPct val="30000"/>
              </a:spcAft>
              <a:buClr>
                <a:schemeClr val="hlink"/>
              </a:buClr>
              <a:buFont typeface="Wingdings" pitchFamily="2" charset="2"/>
              <a:buChar char="n"/>
            </a:pPr>
            <a:r>
              <a:rPr lang="fr-FR" sz="2800"/>
              <a:t>Segmentation</a:t>
            </a:r>
          </a:p>
          <a:p>
            <a:pPr marL="342900" indent="-342900">
              <a:lnSpc>
                <a:spcPct val="90000"/>
              </a:lnSpc>
              <a:spcBef>
                <a:spcPct val="20000"/>
              </a:spcBef>
              <a:spcAft>
                <a:spcPct val="30000"/>
              </a:spcAft>
              <a:buClr>
                <a:schemeClr val="hlink"/>
              </a:buClr>
              <a:buFont typeface="Wingdings" pitchFamily="2" charset="2"/>
              <a:buChar char="n"/>
            </a:pPr>
            <a:r>
              <a:rPr lang="fr-FR" sz="2800"/>
              <a:t>Études de sinistralité</a:t>
            </a:r>
          </a:p>
          <a:p>
            <a:pPr marL="342900" indent="-342900">
              <a:lnSpc>
                <a:spcPct val="90000"/>
              </a:lnSpc>
              <a:spcBef>
                <a:spcPct val="20000"/>
              </a:spcBef>
              <a:spcAft>
                <a:spcPct val="30000"/>
              </a:spcAft>
              <a:buClr>
                <a:schemeClr val="hlink"/>
              </a:buClr>
              <a:buFont typeface="Wingdings" pitchFamily="2" charset="2"/>
              <a:buChar char="n"/>
            </a:pPr>
            <a:endParaRPr lang="fr-FR" sz="2800"/>
          </a:p>
        </p:txBody>
      </p:sp>
      <p:sp>
        <p:nvSpPr>
          <p:cNvPr id="74757"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2420">
                                            <p:txEl>
                                              <p:pRg st="1" end="1"/>
                                            </p:txEl>
                                          </p:spTgt>
                                        </p:tgtEl>
                                        <p:attrNameLst>
                                          <p:attrName>style.visibility</p:attrName>
                                        </p:attrNameLst>
                                      </p:cBhvr>
                                      <p:to>
                                        <p:strVal val="visible"/>
                                      </p:to>
                                    </p:set>
                                    <p:anim calcmode="lin" valueType="num">
                                      <p:cBhvr additive="base">
                                        <p:cTn id="7" dur="500" fill="hold"/>
                                        <p:tgtEl>
                                          <p:spTgt spid="57242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24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2420">
                                            <p:txEl>
                                              <p:pRg st="2" end="2"/>
                                            </p:txEl>
                                          </p:spTgt>
                                        </p:tgtEl>
                                        <p:attrNameLst>
                                          <p:attrName>style.visibility</p:attrName>
                                        </p:attrNameLst>
                                      </p:cBhvr>
                                      <p:to>
                                        <p:strVal val="visible"/>
                                      </p:to>
                                    </p:set>
                                    <p:anim calcmode="lin" valueType="num">
                                      <p:cBhvr additive="base">
                                        <p:cTn id="13" dur="500" fill="hold"/>
                                        <p:tgtEl>
                                          <p:spTgt spid="572420">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24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2420">
                                            <p:txEl>
                                              <p:pRg st="3" end="3"/>
                                            </p:txEl>
                                          </p:spTgt>
                                        </p:tgtEl>
                                        <p:attrNameLst>
                                          <p:attrName>style.visibility</p:attrName>
                                        </p:attrNameLst>
                                      </p:cBhvr>
                                      <p:to>
                                        <p:strVal val="visible"/>
                                      </p:to>
                                    </p:set>
                                    <p:anim calcmode="lin" valueType="num">
                                      <p:cBhvr additive="base">
                                        <p:cTn id="19" dur="500" fill="hold"/>
                                        <p:tgtEl>
                                          <p:spTgt spid="57242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242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txBox="1">
            <a:spLocks noGrp="1" noChangeArrowheads="1"/>
          </p:cNvSpPr>
          <p:nvPr/>
        </p:nvSpPr>
        <p:spPr bwMode="auto">
          <a:xfrm>
            <a:off x="8710613" y="6346825"/>
            <a:ext cx="366712" cy="261938"/>
          </a:xfrm>
          <a:prstGeom prst="rect">
            <a:avLst/>
          </a:prstGeom>
          <a:noFill/>
          <a:ln w="9525">
            <a:noFill/>
            <a:miter lim="800000"/>
            <a:headEnd/>
            <a:tailEnd/>
          </a:ln>
        </p:spPr>
        <p:txBody>
          <a:bodyPr/>
          <a:lstStyle/>
          <a:p>
            <a:pPr algn="ctr" eaLnBrk="1" hangingPunct="1"/>
            <a:fld id="{5A2963B3-39F6-486C-92AB-A0AA4391FD61}" type="slidenum">
              <a:rPr lang="fr-FR" sz="1000">
                <a:solidFill>
                  <a:schemeClr val="bg1"/>
                </a:solidFill>
                <a:cs typeface="Arial" charset="0"/>
              </a:rPr>
              <a:pPr algn="ctr" eaLnBrk="1" hangingPunct="1"/>
              <a:t>7</a:t>
            </a:fld>
            <a:endParaRPr lang="fr-FR" sz="1000">
              <a:solidFill>
                <a:schemeClr val="bg1"/>
              </a:solidFill>
              <a:cs typeface="Arial" charset="0"/>
            </a:endParaRPr>
          </a:p>
        </p:txBody>
      </p:sp>
      <p:sp>
        <p:nvSpPr>
          <p:cNvPr id="1229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sp>
        <p:nvSpPr>
          <p:cNvPr id="12292" name="Rectangle 13"/>
          <p:cNvSpPr>
            <a:spLocks noChangeArrowheads="1"/>
          </p:cNvSpPr>
          <p:nvPr/>
        </p:nvSpPr>
        <p:spPr bwMode="auto">
          <a:xfrm>
            <a:off x="1066800" y="381000"/>
            <a:ext cx="7881938" cy="452438"/>
          </a:xfrm>
          <a:prstGeom prst="rect">
            <a:avLst/>
          </a:prstGeom>
          <a:noFill/>
          <a:ln w="9525">
            <a:noFill/>
            <a:miter lim="800000"/>
            <a:headEnd/>
            <a:tailEnd/>
          </a:ln>
        </p:spPr>
        <p:txBody>
          <a:bodyPr anchor="ctr"/>
          <a:lstStyle/>
          <a:p>
            <a:pPr eaLnBrk="1" hangingPunct="1"/>
            <a:r>
              <a:rPr lang="fr-FR" sz="3200" b="1">
                <a:solidFill>
                  <a:srgbClr val="000000"/>
                </a:solidFill>
              </a:rPr>
              <a:t>Les plaintes</a:t>
            </a:r>
          </a:p>
        </p:txBody>
      </p:sp>
      <p:sp>
        <p:nvSpPr>
          <p:cNvPr id="12293" name="Rectangle 8"/>
          <p:cNvSpPr>
            <a:spLocks noChangeArrowheads="1"/>
          </p:cNvSpPr>
          <p:nvPr/>
        </p:nvSpPr>
        <p:spPr bwMode="auto">
          <a:xfrm>
            <a:off x="533400" y="1219200"/>
            <a:ext cx="8077200" cy="4840288"/>
          </a:xfrm>
          <a:prstGeom prst="rect">
            <a:avLst/>
          </a:prstGeom>
          <a:noFill/>
          <a:ln w="9525">
            <a:noFill/>
            <a:miter lim="800000"/>
            <a:headEnd/>
            <a:tailEnd/>
          </a:ln>
        </p:spPr>
        <p:txBody>
          <a:bodyPr/>
          <a:lstStyle/>
          <a:p>
            <a:pPr>
              <a:buClr>
                <a:srgbClr val="245F94"/>
              </a:buClr>
              <a:buFont typeface="Wingdings" pitchFamily="2" charset="2"/>
              <a:buChar char="§"/>
            </a:pPr>
            <a:r>
              <a:rPr lang="fr-FR" sz="3200"/>
              <a:t>Principaux types de plaintes :</a:t>
            </a:r>
          </a:p>
          <a:p>
            <a:pPr marL="742950" lvl="1" indent="-285750">
              <a:buClr>
                <a:srgbClr val="006699"/>
              </a:buClr>
              <a:buFont typeface="Wingdings" pitchFamily="2" charset="2"/>
              <a:buChar char="§"/>
            </a:pPr>
            <a:r>
              <a:rPr lang="fr-FR" sz="2400"/>
              <a:t>  par la saisine de la Cnil ;</a:t>
            </a:r>
          </a:p>
          <a:p>
            <a:pPr marL="742950" lvl="1" indent="-285750">
              <a:buClr>
                <a:srgbClr val="245F94"/>
              </a:buClr>
              <a:buFont typeface="Wingdings" pitchFamily="2" charset="2"/>
              <a:buChar char="§"/>
            </a:pPr>
            <a:r>
              <a:rPr lang="fr-FR" sz="2400"/>
              <a:t>  directement auprès du procureur de la République. </a:t>
            </a:r>
          </a:p>
          <a:p>
            <a:pPr>
              <a:buFont typeface="Wingdings" pitchFamily="2" charset="2"/>
              <a:buChar char="§"/>
            </a:pPr>
            <a:r>
              <a:rPr lang="fr-FR" sz="3200"/>
              <a:t>La saisine peut se faire sous toutes les formes </a:t>
            </a:r>
          </a:p>
          <a:p>
            <a:pPr>
              <a:buFont typeface="Wingdings" pitchFamily="2" charset="2"/>
              <a:buChar char="§"/>
            </a:pPr>
            <a:r>
              <a:rPr lang="fr-FR" sz="3200"/>
              <a:t>La Cnil invite les personnes à saisir par lettre simple</a:t>
            </a:r>
          </a:p>
          <a:p>
            <a:pPr>
              <a:buFont typeface="Wingdings" pitchFamily="2" charset="2"/>
              <a:buChar char="§"/>
            </a:pPr>
            <a:r>
              <a:rPr lang="fr-FR" sz="3200"/>
              <a:t>Augmentation des plaintes depuis 2004</a:t>
            </a:r>
          </a:p>
        </p:txBody>
      </p:sp>
      <p:pic>
        <p:nvPicPr>
          <p:cNvPr id="12294"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66800" y="457200"/>
            <a:ext cx="7772400" cy="609600"/>
          </a:xfrm>
        </p:spPr>
        <p:txBody>
          <a:bodyPr/>
          <a:lstStyle/>
          <a:p>
            <a:r>
              <a:rPr lang="fr-FR" sz="2600" smtClean="0"/>
              <a:t>Credit-scoring (1)</a:t>
            </a:r>
          </a:p>
        </p:txBody>
      </p:sp>
      <p:sp>
        <p:nvSpPr>
          <p:cNvPr id="75779" name="Rectangle 3"/>
          <p:cNvSpPr>
            <a:spLocks noGrp="1" noChangeArrowheads="1"/>
          </p:cNvSpPr>
          <p:nvPr>
            <p:ph type="body" idx="1"/>
          </p:nvPr>
        </p:nvSpPr>
        <p:spPr>
          <a:xfrm>
            <a:off x="990600" y="1905000"/>
            <a:ext cx="7772400" cy="3694113"/>
          </a:xfrm>
        </p:spPr>
        <p:txBody>
          <a:bodyPr/>
          <a:lstStyle/>
          <a:p>
            <a:pPr>
              <a:lnSpc>
                <a:spcPct val="90000"/>
              </a:lnSpc>
            </a:pPr>
            <a:r>
              <a:rPr lang="fr-FR" sz="2800" smtClean="0"/>
              <a:t>Calcul automatisé de l'appréciation du risque, qualification juridique</a:t>
            </a:r>
          </a:p>
          <a:p>
            <a:pPr>
              <a:lnSpc>
                <a:spcPct val="90000"/>
              </a:lnSpc>
            </a:pPr>
            <a:r>
              <a:rPr lang="fr-FR" sz="2800" smtClean="0"/>
              <a:t>Traitement considéré comme à risques, recommandation n° 88-083</a:t>
            </a:r>
          </a:p>
          <a:p>
            <a:pPr>
              <a:lnSpc>
                <a:spcPct val="90000"/>
              </a:lnSpc>
            </a:pPr>
            <a:r>
              <a:rPr lang="fr-FR" sz="2800" smtClean="0"/>
              <a:t>La position du Conseil d’État sur la nationalité</a:t>
            </a:r>
          </a:p>
          <a:p>
            <a:pPr>
              <a:lnSpc>
                <a:spcPct val="90000"/>
              </a:lnSpc>
            </a:pPr>
            <a:r>
              <a:rPr lang="fr-FR" sz="2800" smtClean="0"/>
              <a:t>Inapplicabilité de la procédure de déclaration simplifiée</a:t>
            </a:r>
          </a:p>
        </p:txBody>
      </p:sp>
      <p:pic>
        <p:nvPicPr>
          <p:cNvPr id="75780"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7578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066800" y="381000"/>
            <a:ext cx="7543800" cy="533400"/>
          </a:xfrm>
        </p:spPr>
        <p:txBody>
          <a:bodyPr/>
          <a:lstStyle/>
          <a:p>
            <a:r>
              <a:rPr lang="fr-FR" sz="2600" smtClean="0"/>
              <a:t>Crédit credit-scoring (2)</a:t>
            </a:r>
          </a:p>
        </p:txBody>
      </p:sp>
      <p:sp>
        <p:nvSpPr>
          <p:cNvPr id="76803" name="Rectangle 3"/>
          <p:cNvSpPr>
            <a:spLocks noGrp="1" noChangeArrowheads="1"/>
          </p:cNvSpPr>
          <p:nvPr>
            <p:ph type="body" idx="1"/>
          </p:nvPr>
        </p:nvSpPr>
        <p:spPr>
          <a:xfrm>
            <a:off x="990600" y="1828800"/>
            <a:ext cx="7772400" cy="3694113"/>
          </a:xfrm>
        </p:spPr>
        <p:txBody>
          <a:bodyPr/>
          <a:lstStyle/>
          <a:p>
            <a:r>
              <a:rPr lang="fr-FR" sz="2800" smtClean="0"/>
              <a:t>Aide à la décision, conformité à la loi de 1978</a:t>
            </a:r>
            <a:endParaRPr lang="fr-FR" smtClean="0">
              <a:solidFill>
                <a:schemeClr val="tx2"/>
              </a:solidFill>
            </a:endParaRPr>
          </a:p>
          <a:p>
            <a:r>
              <a:rPr lang="fr-FR" sz="2800" smtClean="0"/>
              <a:t>Grille de score</a:t>
            </a:r>
          </a:p>
          <a:p>
            <a:r>
              <a:rPr lang="fr-FR" sz="2800" smtClean="0"/>
              <a:t>Droit d’accès et droit d’auteur</a:t>
            </a:r>
          </a:p>
          <a:p>
            <a:r>
              <a:rPr lang="fr-FR" sz="2800" smtClean="0"/>
              <a:t>L’autorisation « type » de la Cnil</a:t>
            </a:r>
            <a:endParaRPr lang="fr-FR" smtClean="0">
              <a:solidFill>
                <a:srgbClr val="23238D"/>
              </a:solidFill>
            </a:endParaRPr>
          </a:p>
          <a:p>
            <a:pPr lvl="1"/>
            <a:endParaRPr lang="fr-FR" smtClean="0">
              <a:solidFill>
                <a:srgbClr val="23238D"/>
              </a:solidFill>
              <a:ea typeface="ＭＳ Ｐゴシック" pitchFamily="34" charset="-128"/>
            </a:endParaRPr>
          </a:p>
        </p:txBody>
      </p:sp>
      <p:pic>
        <p:nvPicPr>
          <p:cNvPr id="76804"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76805"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66800" y="457200"/>
            <a:ext cx="7543800" cy="533400"/>
          </a:xfrm>
        </p:spPr>
        <p:txBody>
          <a:bodyPr/>
          <a:lstStyle/>
          <a:p>
            <a:r>
              <a:rPr lang="fr-FR" sz="2600" smtClean="0"/>
              <a:t>La segmentation</a:t>
            </a:r>
          </a:p>
        </p:txBody>
      </p:sp>
      <p:sp>
        <p:nvSpPr>
          <p:cNvPr id="77827" name="Rectangle 3"/>
          <p:cNvSpPr>
            <a:spLocks noGrp="1" noChangeArrowheads="1"/>
          </p:cNvSpPr>
          <p:nvPr>
            <p:ph type="body" idx="1"/>
          </p:nvPr>
        </p:nvSpPr>
        <p:spPr>
          <a:xfrm>
            <a:off x="990600" y="1828800"/>
            <a:ext cx="7772400" cy="3694113"/>
          </a:xfrm>
        </p:spPr>
        <p:txBody>
          <a:bodyPr/>
          <a:lstStyle/>
          <a:p>
            <a:r>
              <a:rPr lang="fr-FR" sz="2800" smtClean="0"/>
              <a:t>L’impact de la loi du 6 janvier 1978 modifiée</a:t>
            </a:r>
          </a:p>
          <a:p>
            <a:r>
              <a:rPr lang="fr-FR" sz="2800" smtClean="0"/>
              <a:t>La définition et la portée du segment</a:t>
            </a:r>
          </a:p>
          <a:p>
            <a:r>
              <a:rPr lang="fr-FR" sz="2800" smtClean="0"/>
              <a:t>La position de la Cnil</a:t>
            </a:r>
          </a:p>
          <a:p>
            <a:r>
              <a:rPr lang="fr-FR" sz="2800" smtClean="0"/>
              <a:t>Droits des personnes</a:t>
            </a:r>
          </a:p>
          <a:p>
            <a:pPr lvl="1"/>
            <a:endParaRPr lang="fr-FR" sz="2800" smtClean="0">
              <a:ea typeface="ＭＳ Ｐゴシック" pitchFamily="34" charset="-128"/>
            </a:endParaRPr>
          </a:p>
        </p:txBody>
      </p:sp>
      <p:pic>
        <p:nvPicPr>
          <p:cNvPr id="7782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7782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43000" y="381000"/>
            <a:ext cx="7391400" cy="533400"/>
          </a:xfrm>
        </p:spPr>
        <p:txBody>
          <a:bodyPr/>
          <a:lstStyle/>
          <a:p>
            <a:r>
              <a:rPr lang="fr-FR" sz="2600" smtClean="0"/>
              <a:t>Études de sinistralité</a:t>
            </a:r>
          </a:p>
        </p:txBody>
      </p:sp>
      <p:sp>
        <p:nvSpPr>
          <p:cNvPr id="78851" name="Rectangle 3"/>
          <p:cNvSpPr>
            <a:spLocks noGrp="1" noChangeArrowheads="1"/>
          </p:cNvSpPr>
          <p:nvPr>
            <p:ph type="body" idx="1"/>
          </p:nvPr>
        </p:nvSpPr>
        <p:spPr/>
        <p:txBody>
          <a:bodyPr/>
          <a:lstStyle/>
          <a:p>
            <a:r>
              <a:rPr lang="fr-FR" sz="2800" smtClean="0"/>
              <a:t>Collecte et traitement de données relatives à la santé  </a:t>
            </a:r>
          </a:p>
          <a:p>
            <a:pPr lvl="1"/>
            <a:r>
              <a:rPr lang="fr-FR" smtClean="0">
                <a:solidFill>
                  <a:srgbClr val="23238D"/>
                </a:solidFill>
                <a:ea typeface="ＭＳ Ｐゴシック" pitchFamily="34" charset="-128"/>
              </a:rPr>
              <a:t>L’impact de la loi de 1978 modifiée </a:t>
            </a:r>
          </a:p>
          <a:p>
            <a:pPr lvl="1"/>
            <a:r>
              <a:rPr lang="fr-FR" smtClean="0">
                <a:solidFill>
                  <a:srgbClr val="23238D"/>
                </a:solidFill>
                <a:ea typeface="ＭＳ Ｐゴシック" pitchFamily="34" charset="-128"/>
              </a:rPr>
              <a:t>Données objectives aisément contrôlables </a:t>
            </a:r>
          </a:p>
          <a:p>
            <a:pPr lvl="1"/>
            <a:r>
              <a:rPr lang="fr-FR" smtClean="0">
                <a:solidFill>
                  <a:srgbClr val="23238D"/>
                </a:solidFill>
                <a:ea typeface="ＭＳ Ｐゴシック" pitchFamily="34" charset="-128"/>
              </a:rPr>
              <a:t>Logiciels dont les résultats puissent être facilement contrôlés </a:t>
            </a:r>
          </a:p>
          <a:p>
            <a:pPr lvl="1"/>
            <a:r>
              <a:rPr lang="fr-FR" smtClean="0">
                <a:solidFill>
                  <a:srgbClr val="23238D"/>
                </a:solidFill>
                <a:ea typeface="ＭＳ Ｐゴシック" pitchFamily="34" charset="-128"/>
              </a:rPr>
              <a:t>Traitement et échange des informations</a:t>
            </a:r>
          </a:p>
        </p:txBody>
      </p:sp>
      <p:pic>
        <p:nvPicPr>
          <p:cNvPr id="78852"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78853"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066800" y="381000"/>
            <a:ext cx="8077200" cy="609600"/>
          </a:xfrm>
        </p:spPr>
        <p:txBody>
          <a:bodyPr/>
          <a:lstStyle/>
          <a:p>
            <a:r>
              <a:rPr lang="fr-FR" sz="2600" smtClean="0"/>
              <a:t>Sécurité renforcée</a:t>
            </a:r>
          </a:p>
        </p:txBody>
      </p:sp>
      <p:sp>
        <p:nvSpPr>
          <p:cNvPr id="79875" name="Rectangle 3"/>
          <p:cNvSpPr>
            <a:spLocks noGrp="1" noChangeArrowheads="1"/>
          </p:cNvSpPr>
          <p:nvPr>
            <p:ph type="body" idx="1"/>
          </p:nvPr>
        </p:nvSpPr>
        <p:spPr>
          <a:xfrm>
            <a:off x="1066800" y="1828800"/>
            <a:ext cx="7543800" cy="4114800"/>
          </a:xfrm>
        </p:spPr>
        <p:txBody>
          <a:bodyPr/>
          <a:lstStyle/>
          <a:p>
            <a:r>
              <a:rPr lang="fr-FR" sz="2800" smtClean="0"/>
              <a:t>Secret bancaire, clause de partage</a:t>
            </a:r>
          </a:p>
          <a:p>
            <a:r>
              <a:rPr lang="fr-FR" sz="2800" smtClean="0"/>
              <a:t>Externalisation</a:t>
            </a:r>
          </a:p>
          <a:p>
            <a:r>
              <a:rPr lang="fr-FR" sz="2800" smtClean="0"/>
              <a:t>Sécurité</a:t>
            </a:r>
          </a:p>
        </p:txBody>
      </p:sp>
      <p:pic>
        <p:nvPicPr>
          <p:cNvPr id="79876"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79877"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66800" y="457200"/>
            <a:ext cx="7543800" cy="457200"/>
          </a:xfrm>
        </p:spPr>
        <p:txBody>
          <a:bodyPr/>
          <a:lstStyle/>
          <a:p>
            <a:r>
              <a:rPr lang="fr-FR" sz="2600" smtClean="0"/>
              <a:t>Secret bancaire, clause de partage</a:t>
            </a:r>
          </a:p>
        </p:txBody>
      </p:sp>
      <p:sp>
        <p:nvSpPr>
          <p:cNvPr id="80899" name="Rectangle 3"/>
          <p:cNvSpPr>
            <a:spLocks noGrp="1" noChangeArrowheads="1"/>
          </p:cNvSpPr>
          <p:nvPr>
            <p:ph type="body" idx="1"/>
          </p:nvPr>
        </p:nvSpPr>
        <p:spPr>
          <a:xfrm>
            <a:off x="1143000" y="1752600"/>
            <a:ext cx="7543800" cy="3694113"/>
          </a:xfrm>
        </p:spPr>
        <p:txBody>
          <a:bodyPr/>
          <a:lstStyle/>
          <a:p>
            <a:r>
              <a:rPr lang="fr-FR" sz="2800" smtClean="0"/>
              <a:t>Périmètre du partage</a:t>
            </a:r>
          </a:p>
          <a:p>
            <a:pPr lvl="1"/>
            <a:r>
              <a:rPr lang="fr-FR" smtClean="0">
                <a:solidFill>
                  <a:srgbClr val="23238D"/>
                </a:solidFill>
                <a:ea typeface="ＭＳ Ｐゴシック" pitchFamily="34" charset="-128"/>
                <a:cs typeface="Times New Roman" pitchFamily="18" charset="0"/>
              </a:rPr>
              <a:t>Fraude</a:t>
            </a:r>
          </a:p>
          <a:p>
            <a:pPr lvl="1"/>
            <a:r>
              <a:rPr lang="fr-FR" smtClean="0">
                <a:solidFill>
                  <a:srgbClr val="23238D"/>
                </a:solidFill>
                <a:ea typeface="ＭＳ Ｐゴシック" pitchFamily="34" charset="-128"/>
                <a:cs typeface="Times New Roman" pitchFamily="18" charset="0"/>
              </a:rPr>
              <a:t>Gestion du risque à l’acceptation</a:t>
            </a:r>
          </a:p>
          <a:p>
            <a:pPr lvl="1"/>
            <a:r>
              <a:rPr lang="fr-FR" smtClean="0">
                <a:solidFill>
                  <a:srgbClr val="23238D"/>
                </a:solidFill>
                <a:ea typeface="ＭＳ Ｐゴシック" pitchFamily="34" charset="-128"/>
                <a:cs typeface="Times New Roman" pitchFamily="18" charset="0"/>
              </a:rPr>
              <a:t>Incidents de paiements</a:t>
            </a:r>
          </a:p>
          <a:p>
            <a:pPr lvl="1"/>
            <a:endParaRPr lang="fr-FR" smtClean="0">
              <a:solidFill>
                <a:srgbClr val="23238D"/>
              </a:solidFill>
              <a:ea typeface="ＭＳ Ｐゴシック" pitchFamily="34" charset="-128"/>
              <a:cs typeface="Times New Roman" pitchFamily="18" charset="0"/>
            </a:endParaRPr>
          </a:p>
        </p:txBody>
      </p:sp>
      <p:pic>
        <p:nvPicPr>
          <p:cNvPr id="80900"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8090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90600" y="381000"/>
            <a:ext cx="7248525" cy="671513"/>
          </a:xfrm>
        </p:spPr>
        <p:txBody>
          <a:bodyPr/>
          <a:lstStyle/>
          <a:p>
            <a:r>
              <a:rPr lang="fr-FR" sz="2600" smtClean="0"/>
              <a:t>Externalisation</a:t>
            </a:r>
          </a:p>
        </p:txBody>
      </p:sp>
      <p:sp>
        <p:nvSpPr>
          <p:cNvPr id="81923" name="Rectangle 3"/>
          <p:cNvSpPr>
            <a:spLocks noGrp="1" noChangeArrowheads="1"/>
          </p:cNvSpPr>
          <p:nvPr>
            <p:ph type="body" idx="1"/>
          </p:nvPr>
        </p:nvSpPr>
        <p:spPr>
          <a:xfrm>
            <a:off x="1066800" y="1905000"/>
            <a:ext cx="7772400" cy="4114800"/>
          </a:xfrm>
        </p:spPr>
        <p:txBody>
          <a:bodyPr/>
          <a:lstStyle/>
          <a:p>
            <a:r>
              <a:rPr lang="fr-FR" sz="2800" smtClean="0"/>
              <a:t>Garanties contractuelles</a:t>
            </a:r>
          </a:p>
          <a:p>
            <a:pPr lvl="1"/>
            <a:r>
              <a:rPr lang="fr-FR" smtClean="0">
                <a:solidFill>
                  <a:srgbClr val="23238D"/>
                </a:solidFill>
                <a:ea typeface="ＭＳ Ｐゴシック" pitchFamily="34" charset="-128"/>
              </a:rPr>
              <a:t>Organisation de la coopération avec le prestataire</a:t>
            </a:r>
          </a:p>
          <a:p>
            <a:pPr lvl="1"/>
            <a:r>
              <a:rPr lang="fr-FR" smtClean="0">
                <a:solidFill>
                  <a:srgbClr val="23238D"/>
                </a:solidFill>
                <a:ea typeface="ＭＳ Ｐゴシック" pitchFamily="34" charset="-128"/>
              </a:rPr>
              <a:t>Les clauses incontournables</a:t>
            </a:r>
          </a:p>
          <a:p>
            <a:pPr lvl="1"/>
            <a:r>
              <a:rPr lang="fr-FR" smtClean="0">
                <a:solidFill>
                  <a:srgbClr val="23238D"/>
                </a:solidFill>
                <a:ea typeface="ＭＳ Ｐゴシック" pitchFamily="34" charset="-128"/>
              </a:rPr>
              <a:t>Externalisation off-shore</a:t>
            </a:r>
          </a:p>
        </p:txBody>
      </p:sp>
      <p:pic>
        <p:nvPicPr>
          <p:cNvPr id="81924"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81925"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990600" y="457200"/>
            <a:ext cx="7248525" cy="503238"/>
          </a:xfrm>
        </p:spPr>
        <p:txBody>
          <a:bodyPr/>
          <a:lstStyle/>
          <a:p>
            <a:r>
              <a:rPr lang="fr-FR" sz="2600" smtClean="0"/>
              <a:t>Sécurité : principe général </a:t>
            </a:r>
          </a:p>
        </p:txBody>
      </p:sp>
      <p:sp>
        <p:nvSpPr>
          <p:cNvPr id="82947" name="Rectangle 3"/>
          <p:cNvSpPr>
            <a:spLocks noGrp="1" noChangeArrowheads="1"/>
          </p:cNvSpPr>
          <p:nvPr>
            <p:ph type="body" idx="1"/>
          </p:nvPr>
        </p:nvSpPr>
        <p:spPr>
          <a:xfrm>
            <a:off x="1066800" y="1752600"/>
            <a:ext cx="7772400" cy="4114800"/>
          </a:xfrm>
        </p:spPr>
        <p:txBody>
          <a:bodyPr/>
          <a:lstStyle/>
          <a:p>
            <a:r>
              <a:rPr lang="fr-FR" sz="2800" smtClean="0"/>
              <a:t>Principe général de sécurité interne et externe</a:t>
            </a:r>
          </a:p>
          <a:p>
            <a:pPr marL="742950" lvl="1" indent="-285750"/>
            <a:r>
              <a:rPr lang="fr-FR" smtClean="0">
                <a:solidFill>
                  <a:srgbClr val="23238D"/>
                </a:solidFill>
                <a:ea typeface="ＭＳ Ｐゴシック" pitchFamily="34" charset="-128"/>
              </a:rPr>
              <a:t>Le responsable du traitement est tenu de prendre toutes précautions utiles, au regard de la nature des données et des risques présentés par le traitement, pour préserver la sécurité des données et, notamment, empêcher qu’elles soient déformées, endommagées, ou que des tiers non autorisés y aient accès</a:t>
            </a:r>
          </a:p>
        </p:txBody>
      </p:sp>
      <p:pic>
        <p:nvPicPr>
          <p:cNvPr id="82948"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8294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066800" y="381000"/>
            <a:ext cx="7662863" cy="365125"/>
          </a:xfrm>
        </p:spPr>
        <p:txBody>
          <a:bodyPr/>
          <a:lstStyle/>
          <a:p>
            <a:r>
              <a:rPr lang="fr-FR" sz="2600" smtClean="0"/>
              <a:t>Sécurité et sous-traitance</a:t>
            </a:r>
          </a:p>
        </p:txBody>
      </p:sp>
      <p:sp>
        <p:nvSpPr>
          <p:cNvPr id="83971" name="Rectangle 3"/>
          <p:cNvSpPr>
            <a:spLocks noGrp="1" noChangeArrowheads="1"/>
          </p:cNvSpPr>
          <p:nvPr>
            <p:ph type="body" idx="1"/>
          </p:nvPr>
        </p:nvSpPr>
        <p:spPr>
          <a:xfrm>
            <a:off x="1066800" y="1828800"/>
            <a:ext cx="7772400" cy="3773488"/>
          </a:xfrm>
        </p:spPr>
        <p:txBody>
          <a:bodyPr/>
          <a:lstStyle/>
          <a:p>
            <a:r>
              <a:rPr lang="fr-FR" sz="2800" smtClean="0"/>
              <a:t>Sous-traitance et sécurité</a:t>
            </a:r>
          </a:p>
          <a:p>
            <a:pPr marL="742950" lvl="1" indent="-285750"/>
            <a:r>
              <a:rPr lang="fr-FR" smtClean="0">
                <a:solidFill>
                  <a:srgbClr val="23238D"/>
                </a:solidFill>
                <a:ea typeface="ＭＳ Ｐゴシック" pitchFamily="34" charset="-128"/>
              </a:rPr>
              <a:t>Nécessaires instructions du responsable du traitement</a:t>
            </a:r>
          </a:p>
          <a:p>
            <a:pPr marL="742950" lvl="1" indent="-285750"/>
            <a:r>
              <a:rPr lang="fr-FR" smtClean="0">
                <a:solidFill>
                  <a:srgbClr val="23238D"/>
                </a:solidFill>
                <a:ea typeface="ＭＳ Ｐゴシック" pitchFamily="34" charset="-128"/>
              </a:rPr>
              <a:t>Sous-traitant, personne agissant sous l’autorité du responsable du traitement ou de celle du sous-traitant</a:t>
            </a:r>
          </a:p>
          <a:p>
            <a:pPr marL="742950" lvl="1" indent="-285750"/>
            <a:r>
              <a:rPr lang="fr-FR" smtClean="0">
                <a:solidFill>
                  <a:srgbClr val="23238D"/>
                </a:solidFill>
                <a:ea typeface="ＭＳ Ｐゴシック" pitchFamily="34" charset="-128"/>
              </a:rPr>
              <a:t>Toute personne traitant des données à caractère personnel pour le compte du responsable du traitement est considérée comme un sous-traitant </a:t>
            </a:r>
          </a:p>
        </p:txBody>
      </p:sp>
      <p:pic>
        <p:nvPicPr>
          <p:cNvPr id="83972"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
        <p:nvSpPr>
          <p:cNvPr id="83973"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84995"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assurance (1)</a:t>
            </a:r>
          </a:p>
        </p:txBody>
      </p:sp>
      <p:sp>
        <p:nvSpPr>
          <p:cNvPr id="84996"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303108" name="AutoShape 4"/>
          <p:cNvSpPr>
            <a:spLocks noChangeArrowheads="1"/>
          </p:cNvSpPr>
          <p:nvPr/>
        </p:nvSpPr>
        <p:spPr bwMode="auto">
          <a:xfrm>
            <a:off x="1000125" y="2566988"/>
            <a:ext cx="3867150" cy="2257425"/>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spAutoFit/>
          </a:bodyPr>
          <a:lstStyle/>
          <a:p>
            <a:pPr marL="457200" indent="-457200" eaLnBrk="1" hangingPunct="1">
              <a:spcBef>
                <a:spcPct val="40000"/>
              </a:spcBef>
              <a:buSzPct val="90000"/>
            </a:pPr>
            <a:endParaRPr lang="fr-FR" sz="2800">
              <a:solidFill>
                <a:srgbClr val="004C99"/>
              </a:solidFill>
              <a:cs typeface="Arial" charset="0"/>
            </a:endParaRPr>
          </a:p>
          <a:p>
            <a:pPr marL="457200" indent="-457200" eaLnBrk="1" hangingPunct="1">
              <a:spcBef>
                <a:spcPct val="40000"/>
              </a:spcBef>
              <a:buSzPct val="90000"/>
              <a:buFontTx/>
              <a:buChar char="•"/>
            </a:pPr>
            <a:r>
              <a:rPr lang="fr-FR" sz="2800">
                <a:solidFill>
                  <a:srgbClr val="004C99"/>
                </a:solidFill>
                <a:cs typeface="Arial" charset="0"/>
              </a:rPr>
              <a:t>Régime général de la déclaration</a:t>
            </a:r>
          </a:p>
          <a:p>
            <a:pPr marL="457200" indent="-457200" eaLnBrk="1" hangingPunct="1">
              <a:spcBef>
                <a:spcPct val="40000"/>
              </a:spcBef>
              <a:buSzPct val="90000"/>
            </a:pPr>
            <a:endParaRPr lang="fr-FR" sz="2800">
              <a:solidFill>
                <a:srgbClr val="004C99"/>
              </a:solidFill>
              <a:cs typeface="Arial" charset="0"/>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3"/>
          <p:cNvSpPr>
            <a:spLocks/>
          </p:cNvSpPr>
          <p:nvPr/>
        </p:nvSpPr>
        <p:spPr bwMode="auto">
          <a:xfrm>
            <a:off x="469900" y="5337175"/>
            <a:ext cx="5178425" cy="301625"/>
          </a:xfrm>
          <a:custGeom>
            <a:avLst/>
            <a:gdLst>
              <a:gd name="T0" fmla="*/ 0 w 2794"/>
              <a:gd name="T1" fmla="*/ 190 h 190"/>
              <a:gd name="T2" fmla="*/ 85 w 2794"/>
              <a:gd name="T3" fmla="*/ 0 h 190"/>
              <a:gd name="T4" fmla="*/ 2794 w 2794"/>
              <a:gd name="T5" fmla="*/ 0 h 190"/>
              <a:gd name="T6" fmla="*/ 2709 w 2794"/>
              <a:gd name="T7" fmla="*/ 190 h 190"/>
              <a:gd name="T8" fmla="*/ 0 w 2794"/>
              <a:gd name="T9" fmla="*/ 190 h 190"/>
              <a:gd name="T10" fmla="*/ 0 60000 65536"/>
              <a:gd name="T11" fmla="*/ 0 60000 65536"/>
              <a:gd name="T12" fmla="*/ 0 60000 65536"/>
              <a:gd name="T13" fmla="*/ 0 60000 65536"/>
              <a:gd name="T14" fmla="*/ 0 60000 65536"/>
              <a:gd name="T15" fmla="*/ 0 w 2794"/>
              <a:gd name="T16" fmla="*/ 0 h 190"/>
              <a:gd name="T17" fmla="*/ 2794 w 2794"/>
              <a:gd name="T18" fmla="*/ 190 h 190"/>
            </a:gdLst>
            <a:ahLst/>
            <a:cxnLst>
              <a:cxn ang="T10">
                <a:pos x="T0" y="T1"/>
              </a:cxn>
              <a:cxn ang="T11">
                <a:pos x="T2" y="T3"/>
              </a:cxn>
              <a:cxn ang="T12">
                <a:pos x="T4" y="T5"/>
              </a:cxn>
              <a:cxn ang="T13">
                <a:pos x="T6" y="T7"/>
              </a:cxn>
              <a:cxn ang="T14">
                <a:pos x="T8" y="T9"/>
              </a:cxn>
            </a:cxnLst>
            <a:rect l="T15" t="T16" r="T17" b="T18"/>
            <a:pathLst>
              <a:path w="2794" h="190">
                <a:moveTo>
                  <a:pt x="0" y="190"/>
                </a:moveTo>
                <a:lnTo>
                  <a:pt x="85" y="0"/>
                </a:lnTo>
                <a:lnTo>
                  <a:pt x="2794" y="0"/>
                </a:lnTo>
                <a:lnTo>
                  <a:pt x="2709" y="190"/>
                </a:lnTo>
                <a:lnTo>
                  <a:pt x="0" y="190"/>
                </a:lnTo>
                <a:close/>
              </a:path>
            </a:pathLst>
          </a:custGeom>
          <a:solidFill>
            <a:srgbClr val="FFFFFF"/>
          </a:solidFill>
          <a:ln w="9525">
            <a:noFill/>
            <a:round/>
            <a:headEnd/>
            <a:tailEnd/>
          </a:ln>
        </p:spPr>
        <p:txBody>
          <a:bodyPr/>
          <a:lstStyle/>
          <a:p>
            <a:endParaRPr lang="fr-FR"/>
          </a:p>
        </p:txBody>
      </p:sp>
      <p:sp>
        <p:nvSpPr>
          <p:cNvPr id="13315" name="Freeform 4"/>
          <p:cNvSpPr>
            <a:spLocks/>
          </p:cNvSpPr>
          <p:nvPr/>
        </p:nvSpPr>
        <p:spPr bwMode="auto">
          <a:xfrm>
            <a:off x="-215900" y="2514600"/>
            <a:ext cx="177800" cy="3124200"/>
          </a:xfrm>
          <a:custGeom>
            <a:avLst/>
            <a:gdLst>
              <a:gd name="T0" fmla="*/ 0 w 85"/>
              <a:gd name="T1" fmla="*/ 1968 h 1968"/>
              <a:gd name="T2" fmla="*/ 0 w 85"/>
              <a:gd name="T3" fmla="*/ 190 h 1968"/>
              <a:gd name="T4" fmla="*/ 85 w 85"/>
              <a:gd name="T5" fmla="*/ 0 h 1968"/>
              <a:gd name="T6" fmla="*/ 85 w 85"/>
              <a:gd name="T7" fmla="*/ 1778 h 1968"/>
              <a:gd name="T8" fmla="*/ 0 w 85"/>
              <a:gd name="T9" fmla="*/ 1968 h 1968"/>
              <a:gd name="T10" fmla="*/ 0 60000 65536"/>
              <a:gd name="T11" fmla="*/ 0 60000 65536"/>
              <a:gd name="T12" fmla="*/ 0 60000 65536"/>
              <a:gd name="T13" fmla="*/ 0 60000 65536"/>
              <a:gd name="T14" fmla="*/ 0 60000 65536"/>
              <a:gd name="T15" fmla="*/ 0 w 85"/>
              <a:gd name="T16" fmla="*/ 0 h 1968"/>
              <a:gd name="T17" fmla="*/ 85 w 85"/>
              <a:gd name="T18" fmla="*/ 1968 h 1968"/>
            </a:gdLst>
            <a:ahLst/>
            <a:cxnLst>
              <a:cxn ang="T10">
                <a:pos x="T0" y="T1"/>
              </a:cxn>
              <a:cxn ang="T11">
                <a:pos x="T2" y="T3"/>
              </a:cxn>
              <a:cxn ang="T12">
                <a:pos x="T4" y="T5"/>
              </a:cxn>
              <a:cxn ang="T13">
                <a:pos x="T6" y="T7"/>
              </a:cxn>
              <a:cxn ang="T14">
                <a:pos x="T8" y="T9"/>
              </a:cxn>
            </a:cxnLst>
            <a:rect l="T15" t="T16" r="T17" b="T18"/>
            <a:pathLst>
              <a:path w="85" h="1968">
                <a:moveTo>
                  <a:pt x="0" y="1968"/>
                </a:moveTo>
                <a:lnTo>
                  <a:pt x="0" y="190"/>
                </a:lnTo>
                <a:lnTo>
                  <a:pt x="85" y="0"/>
                </a:lnTo>
                <a:lnTo>
                  <a:pt x="85" y="1778"/>
                </a:lnTo>
                <a:lnTo>
                  <a:pt x="0" y="1968"/>
                </a:lnTo>
                <a:close/>
              </a:path>
            </a:pathLst>
          </a:custGeom>
          <a:noFill/>
          <a:ln w="9525">
            <a:noFill/>
            <a:round/>
            <a:headEnd/>
            <a:tailEnd/>
          </a:ln>
        </p:spPr>
        <p:txBody>
          <a:bodyPr/>
          <a:lstStyle/>
          <a:p>
            <a:endParaRPr lang="fr-FR"/>
          </a:p>
        </p:txBody>
      </p:sp>
      <p:sp>
        <p:nvSpPr>
          <p:cNvPr id="13316" name="Rectangle 5"/>
          <p:cNvSpPr>
            <a:spLocks noChangeArrowheads="1"/>
          </p:cNvSpPr>
          <p:nvPr/>
        </p:nvSpPr>
        <p:spPr bwMode="auto">
          <a:xfrm>
            <a:off x="-80963" y="2514600"/>
            <a:ext cx="5686426" cy="2822575"/>
          </a:xfrm>
          <a:prstGeom prst="rect">
            <a:avLst/>
          </a:prstGeom>
          <a:noFill/>
          <a:ln w="9525">
            <a:noFill/>
            <a:miter lim="800000"/>
            <a:headEnd/>
            <a:tailEnd/>
          </a:ln>
        </p:spPr>
        <p:txBody>
          <a:bodyPr/>
          <a:lstStyle/>
          <a:p>
            <a:endParaRPr lang="fr-FR"/>
          </a:p>
        </p:txBody>
      </p:sp>
      <p:sp>
        <p:nvSpPr>
          <p:cNvPr id="13317" name="Freeform 6"/>
          <p:cNvSpPr>
            <a:spLocks/>
          </p:cNvSpPr>
          <p:nvPr/>
        </p:nvSpPr>
        <p:spPr bwMode="auto">
          <a:xfrm>
            <a:off x="469900" y="5337175"/>
            <a:ext cx="5178425" cy="301625"/>
          </a:xfrm>
          <a:custGeom>
            <a:avLst/>
            <a:gdLst>
              <a:gd name="T0" fmla="*/ 2794 w 2794"/>
              <a:gd name="T1" fmla="*/ 0 h 190"/>
              <a:gd name="T2" fmla="*/ 2709 w 2794"/>
              <a:gd name="T3" fmla="*/ 190 h 190"/>
              <a:gd name="T4" fmla="*/ 0 w 2794"/>
              <a:gd name="T5" fmla="*/ 190 h 190"/>
              <a:gd name="T6" fmla="*/ 85 w 2794"/>
              <a:gd name="T7" fmla="*/ 0 h 190"/>
              <a:gd name="T8" fmla="*/ 2794 w 2794"/>
              <a:gd name="T9" fmla="*/ 0 h 190"/>
              <a:gd name="T10" fmla="*/ 0 60000 65536"/>
              <a:gd name="T11" fmla="*/ 0 60000 65536"/>
              <a:gd name="T12" fmla="*/ 0 60000 65536"/>
              <a:gd name="T13" fmla="*/ 0 60000 65536"/>
              <a:gd name="T14" fmla="*/ 0 60000 65536"/>
              <a:gd name="T15" fmla="*/ 0 w 2794"/>
              <a:gd name="T16" fmla="*/ 0 h 190"/>
              <a:gd name="T17" fmla="*/ 2794 w 2794"/>
              <a:gd name="T18" fmla="*/ 190 h 190"/>
            </a:gdLst>
            <a:ahLst/>
            <a:cxnLst>
              <a:cxn ang="T10">
                <a:pos x="T0" y="T1"/>
              </a:cxn>
              <a:cxn ang="T11">
                <a:pos x="T2" y="T3"/>
              </a:cxn>
              <a:cxn ang="T12">
                <a:pos x="T4" y="T5"/>
              </a:cxn>
              <a:cxn ang="T13">
                <a:pos x="T6" y="T7"/>
              </a:cxn>
              <a:cxn ang="T14">
                <a:pos x="T8" y="T9"/>
              </a:cxn>
            </a:cxnLst>
            <a:rect l="T15" t="T16" r="T17" b="T18"/>
            <a:pathLst>
              <a:path w="2794" h="190">
                <a:moveTo>
                  <a:pt x="2794" y="0"/>
                </a:moveTo>
                <a:lnTo>
                  <a:pt x="2709" y="190"/>
                </a:lnTo>
                <a:lnTo>
                  <a:pt x="0" y="190"/>
                </a:lnTo>
                <a:lnTo>
                  <a:pt x="85" y="0"/>
                </a:lnTo>
                <a:lnTo>
                  <a:pt x="2794" y="0"/>
                </a:lnTo>
                <a:close/>
              </a:path>
            </a:pathLst>
          </a:custGeom>
          <a:noFill/>
          <a:ln w="17463">
            <a:solidFill>
              <a:srgbClr val="969696"/>
            </a:solidFill>
            <a:round/>
            <a:headEnd/>
            <a:tailEnd/>
          </a:ln>
        </p:spPr>
        <p:txBody>
          <a:bodyPr/>
          <a:lstStyle/>
          <a:p>
            <a:endParaRPr lang="fr-FR"/>
          </a:p>
        </p:txBody>
      </p:sp>
      <p:sp>
        <p:nvSpPr>
          <p:cNvPr id="13318" name="Freeform 7"/>
          <p:cNvSpPr>
            <a:spLocks/>
          </p:cNvSpPr>
          <p:nvPr/>
        </p:nvSpPr>
        <p:spPr bwMode="auto">
          <a:xfrm>
            <a:off x="-215900" y="2514600"/>
            <a:ext cx="177800" cy="3124200"/>
          </a:xfrm>
          <a:custGeom>
            <a:avLst/>
            <a:gdLst>
              <a:gd name="T0" fmla="*/ 0 w 85"/>
              <a:gd name="T1" fmla="*/ 1968 h 1968"/>
              <a:gd name="T2" fmla="*/ 0 w 85"/>
              <a:gd name="T3" fmla="*/ 190 h 1968"/>
              <a:gd name="T4" fmla="*/ 85 w 85"/>
              <a:gd name="T5" fmla="*/ 0 h 1968"/>
              <a:gd name="T6" fmla="*/ 85 w 85"/>
              <a:gd name="T7" fmla="*/ 1778 h 1968"/>
              <a:gd name="T8" fmla="*/ 0 w 85"/>
              <a:gd name="T9" fmla="*/ 1968 h 1968"/>
              <a:gd name="T10" fmla="*/ 0 60000 65536"/>
              <a:gd name="T11" fmla="*/ 0 60000 65536"/>
              <a:gd name="T12" fmla="*/ 0 60000 65536"/>
              <a:gd name="T13" fmla="*/ 0 60000 65536"/>
              <a:gd name="T14" fmla="*/ 0 60000 65536"/>
              <a:gd name="T15" fmla="*/ 0 w 85"/>
              <a:gd name="T16" fmla="*/ 0 h 1968"/>
              <a:gd name="T17" fmla="*/ 85 w 85"/>
              <a:gd name="T18" fmla="*/ 1968 h 1968"/>
            </a:gdLst>
            <a:ahLst/>
            <a:cxnLst>
              <a:cxn ang="T10">
                <a:pos x="T0" y="T1"/>
              </a:cxn>
              <a:cxn ang="T11">
                <a:pos x="T2" y="T3"/>
              </a:cxn>
              <a:cxn ang="T12">
                <a:pos x="T4" y="T5"/>
              </a:cxn>
              <a:cxn ang="T13">
                <a:pos x="T6" y="T7"/>
              </a:cxn>
              <a:cxn ang="T14">
                <a:pos x="T8" y="T9"/>
              </a:cxn>
            </a:cxnLst>
            <a:rect l="T15" t="T16" r="T17" b="T18"/>
            <a:pathLst>
              <a:path w="85" h="1968">
                <a:moveTo>
                  <a:pt x="0" y="1968"/>
                </a:moveTo>
                <a:lnTo>
                  <a:pt x="0" y="190"/>
                </a:lnTo>
                <a:lnTo>
                  <a:pt x="85" y="0"/>
                </a:lnTo>
                <a:lnTo>
                  <a:pt x="85" y="1778"/>
                </a:lnTo>
                <a:lnTo>
                  <a:pt x="0" y="1968"/>
                </a:lnTo>
                <a:close/>
              </a:path>
            </a:pathLst>
          </a:custGeom>
          <a:noFill/>
          <a:ln w="9525">
            <a:noFill/>
            <a:round/>
            <a:headEnd/>
            <a:tailEnd/>
          </a:ln>
        </p:spPr>
        <p:txBody>
          <a:bodyPr/>
          <a:lstStyle/>
          <a:p>
            <a:endParaRPr lang="fr-FR"/>
          </a:p>
        </p:txBody>
      </p:sp>
      <p:sp>
        <p:nvSpPr>
          <p:cNvPr id="13319" name="Rectangle 8"/>
          <p:cNvSpPr>
            <a:spLocks noChangeArrowheads="1"/>
          </p:cNvSpPr>
          <p:nvPr/>
        </p:nvSpPr>
        <p:spPr bwMode="auto">
          <a:xfrm>
            <a:off x="3835400" y="1701800"/>
            <a:ext cx="533400" cy="320675"/>
          </a:xfrm>
          <a:prstGeom prst="rect">
            <a:avLst/>
          </a:prstGeom>
          <a:noFill/>
          <a:ln w="9525">
            <a:noFill/>
            <a:miter lim="800000"/>
            <a:headEnd/>
            <a:tailEnd/>
          </a:ln>
        </p:spPr>
        <p:txBody>
          <a:bodyPr wrap="none" lIns="0" tIns="0" rIns="0" bIns="0">
            <a:spAutoFit/>
          </a:bodyPr>
          <a:lstStyle/>
          <a:p>
            <a:pPr eaLnBrk="1" hangingPunct="1"/>
            <a:r>
              <a:rPr lang="fr-FR" sz="2100">
                <a:solidFill>
                  <a:srgbClr val="000000"/>
                </a:solidFill>
                <a:latin typeface="Times New Roman" pitchFamily="18" charset="0"/>
              </a:rPr>
              <a:t>4455</a:t>
            </a:r>
            <a:endParaRPr lang="fr-FR" sz="2400">
              <a:latin typeface="Times New Roman" pitchFamily="18" charset="0"/>
            </a:endParaRPr>
          </a:p>
        </p:txBody>
      </p:sp>
      <p:sp>
        <p:nvSpPr>
          <p:cNvPr id="13320" name="Rectangle 9"/>
          <p:cNvSpPr>
            <a:spLocks noChangeArrowheads="1"/>
          </p:cNvSpPr>
          <p:nvPr/>
        </p:nvSpPr>
        <p:spPr bwMode="auto">
          <a:xfrm>
            <a:off x="1914525" y="2705100"/>
            <a:ext cx="533400" cy="320675"/>
          </a:xfrm>
          <a:prstGeom prst="rect">
            <a:avLst/>
          </a:prstGeom>
          <a:noFill/>
          <a:ln w="9525">
            <a:noFill/>
            <a:miter lim="800000"/>
            <a:headEnd/>
            <a:tailEnd/>
          </a:ln>
        </p:spPr>
        <p:txBody>
          <a:bodyPr wrap="none" lIns="0" tIns="0" rIns="0" bIns="0">
            <a:spAutoFit/>
          </a:bodyPr>
          <a:lstStyle/>
          <a:p>
            <a:pPr eaLnBrk="1" hangingPunct="1"/>
            <a:r>
              <a:rPr lang="fr-FR" sz="2100">
                <a:solidFill>
                  <a:srgbClr val="000000"/>
                </a:solidFill>
                <a:latin typeface="Times New Roman" pitchFamily="18" charset="0"/>
              </a:rPr>
              <a:t>3834</a:t>
            </a:r>
            <a:endParaRPr lang="fr-FR" sz="2400">
              <a:latin typeface="Times New Roman" pitchFamily="18" charset="0"/>
            </a:endParaRPr>
          </a:p>
        </p:txBody>
      </p:sp>
      <p:sp>
        <p:nvSpPr>
          <p:cNvPr id="13321" name="Line 10"/>
          <p:cNvSpPr>
            <a:spLocks noChangeShapeType="1"/>
          </p:cNvSpPr>
          <p:nvPr/>
        </p:nvSpPr>
        <p:spPr bwMode="auto">
          <a:xfrm>
            <a:off x="858838" y="5638800"/>
            <a:ext cx="1587" cy="50800"/>
          </a:xfrm>
          <a:prstGeom prst="line">
            <a:avLst/>
          </a:prstGeom>
          <a:noFill/>
          <a:ln w="17463">
            <a:solidFill>
              <a:srgbClr val="969696"/>
            </a:solidFill>
            <a:round/>
            <a:headEnd/>
            <a:tailEnd/>
          </a:ln>
        </p:spPr>
        <p:txBody>
          <a:bodyPr/>
          <a:lstStyle/>
          <a:p>
            <a:endParaRPr lang="fr-FR"/>
          </a:p>
        </p:txBody>
      </p:sp>
      <p:sp>
        <p:nvSpPr>
          <p:cNvPr id="13322" name="Line 11"/>
          <p:cNvSpPr>
            <a:spLocks noChangeShapeType="1"/>
          </p:cNvSpPr>
          <p:nvPr/>
        </p:nvSpPr>
        <p:spPr bwMode="auto">
          <a:xfrm>
            <a:off x="1935163" y="5638800"/>
            <a:ext cx="1587" cy="50800"/>
          </a:xfrm>
          <a:prstGeom prst="line">
            <a:avLst/>
          </a:prstGeom>
          <a:noFill/>
          <a:ln w="17463">
            <a:solidFill>
              <a:srgbClr val="969696"/>
            </a:solidFill>
            <a:round/>
            <a:headEnd/>
            <a:tailEnd/>
          </a:ln>
        </p:spPr>
        <p:txBody>
          <a:bodyPr/>
          <a:lstStyle/>
          <a:p>
            <a:endParaRPr lang="fr-FR"/>
          </a:p>
        </p:txBody>
      </p:sp>
      <p:sp>
        <p:nvSpPr>
          <p:cNvPr id="13323" name="Line 12"/>
          <p:cNvSpPr>
            <a:spLocks noChangeShapeType="1"/>
          </p:cNvSpPr>
          <p:nvPr/>
        </p:nvSpPr>
        <p:spPr bwMode="auto">
          <a:xfrm>
            <a:off x="3009900" y="5638800"/>
            <a:ext cx="1588" cy="50800"/>
          </a:xfrm>
          <a:prstGeom prst="line">
            <a:avLst/>
          </a:prstGeom>
          <a:noFill/>
          <a:ln w="17463">
            <a:solidFill>
              <a:srgbClr val="969696"/>
            </a:solidFill>
            <a:round/>
            <a:headEnd/>
            <a:tailEnd/>
          </a:ln>
        </p:spPr>
        <p:txBody>
          <a:bodyPr/>
          <a:lstStyle/>
          <a:p>
            <a:endParaRPr lang="fr-FR"/>
          </a:p>
        </p:txBody>
      </p:sp>
      <p:sp>
        <p:nvSpPr>
          <p:cNvPr id="13324" name="Line 13"/>
          <p:cNvSpPr>
            <a:spLocks noChangeShapeType="1"/>
          </p:cNvSpPr>
          <p:nvPr/>
        </p:nvSpPr>
        <p:spPr bwMode="auto">
          <a:xfrm>
            <a:off x="4084638" y="5638800"/>
            <a:ext cx="1587" cy="50800"/>
          </a:xfrm>
          <a:prstGeom prst="line">
            <a:avLst/>
          </a:prstGeom>
          <a:noFill/>
          <a:ln w="17463">
            <a:solidFill>
              <a:srgbClr val="969696"/>
            </a:solidFill>
            <a:round/>
            <a:headEnd/>
            <a:tailEnd/>
          </a:ln>
        </p:spPr>
        <p:txBody>
          <a:bodyPr/>
          <a:lstStyle/>
          <a:p>
            <a:endParaRPr lang="fr-FR"/>
          </a:p>
        </p:txBody>
      </p:sp>
      <p:grpSp>
        <p:nvGrpSpPr>
          <p:cNvPr id="13325" name="Group 14"/>
          <p:cNvGrpSpPr>
            <a:grpSpLocks/>
          </p:cNvGrpSpPr>
          <p:nvPr/>
        </p:nvGrpSpPr>
        <p:grpSpPr bwMode="auto">
          <a:xfrm>
            <a:off x="2249488" y="3941763"/>
            <a:ext cx="1054100" cy="2152650"/>
            <a:chOff x="2065" y="2483"/>
            <a:chExt cx="664" cy="1356"/>
          </a:xfrm>
        </p:grpSpPr>
        <p:sp>
          <p:nvSpPr>
            <p:cNvPr id="13346" name="Freeform 15"/>
            <p:cNvSpPr>
              <a:spLocks/>
            </p:cNvSpPr>
            <p:nvPr/>
          </p:nvSpPr>
          <p:spPr bwMode="auto">
            <a:xfrm>
              <a:off x="2406" y="2768"/>
              <a:ext cx="144" cy="804"/>
            </a:xfrm>
            <a:custGeom>
              <a:avLst/>
              <a:gdLst>
                <a:gd name="T0" fmla="*/ 0 w 95"/>
                <a:gd name="T1" fmla="*/ 804 h 804"/>
                <a:gd name="T2" fmla="*/ 0 w 95"/>
                <a:gd name="T3" fmla="*/ 190 h 804"/>
                <a:gd name="T4" fmla="*/ 95 w 95"/>
                <a:gd name="T5" fmla="*/ 0 h 804"/>
                <a:gd name="T6" fmla="*/ 95 w 95"/>
                <a:gd name="T7" fmla="*/ 614 h 804"/>
                <a:gd name="T8" fmla="*/ 0 w 95"/>
                <a:gd name="T9" fmla="*/ 804 h 804"/>
                <a:gd name="T10" fmla="*/ 0 60000 65536"/>
                <a:gd name="T11" fmla="*/ 0 60000 65536"/>
                <a:gd name="T12" fmla="*/ 0 60000 65536"/>
                <a:gd name="T13" fmla="*/ 0 60000 65536"/>
                <a:gd name="T14" fmla="*/ 0 60000 65536"/>
                <a:gd name="T15" fmla="*/ 0 w 95"/>
                <a:gd name="T16" fmla="*/ 0 h 804"/>
                <a:gd name="T17" fmla="*/ 95 w 95"/>
                <a:gd name="T18" fmla="*/ 804 h 804"/>
              </a:gdLst>
              <a:ahLst/>
              <a:cxnLst>
                <a:cxn ang="T10">
                  <a:pos x="T0" y="T1"/>
                </a:cxn>
                <a:cxn ang="T11">
                  <a:pos x="T2" y="T3"/>
                </a:cxn>
                <a:cxn ang="T12">
                  <a:pos x="T4" y="T5"/>
                </a:cxn>
                <a:cxn ang="T13">
                  <a:pos x="T6" y="T7"/>
                </a:cxn>
                <a:cxn ang="T14">
                  <a:pos x="T8" y="T9"/>
                </a:cxn>
              </a:cxnLst>
              <a:rect l="T15" t="T16" r="T17" b="T18"/>
              <a:pathLst>
                <a:path w="95" h="804">
                  <a:moveTo>
                    <a:pt x="0" y="804"/>
                  </a:moveTo>
                  <a:lnTo>
                    <a:pt x="0" y="190"/>
                  </a:lnTo>
                  <a:lnTo>
                    <a:pt x="95" y="0"/>
                  </a:lnTo>
                  <a:lnTo>
                    <a:pt x="95" y="614"/>
                  </a:lnTo>
                  <a:lnTo>
                    <a:pt x="0" y="804"/>
                  </a:lnTo>
                  <a:close/>
                </a:path>
              </a:pathLst>
            </a:custGeom>
            <a:solidFill>
              <a:srgbClr val="4D4D80"/>
            </a:solidFill>
            <a:ln w="17463">
              <a:solidFill>
                <a:srgbClr val="969696"/>
              </a:solidFill>
              <a:round/>
              <a:headEnd/>
              <a:tailEnd/>
            </a:ln>
          </p:spPr>
          <p:txBody>
            <a:bodyPr/>
            <a:lstStyle/>
            <a:p>
              <a:endParaRPr lang="fr-FR"/>
            </a:p>
          </p:txBody>
        </p:sp>
        <p:sp>
          <p:nvSpPr>
            <p:cNvPr id="13347" name="Rectangle 16"/>
            <p:cNvSpPr>
              <a:spLocks noChangeArrowheads="1"/>
            </p:cNvSpPr>
            <p:nvPr/>
          </p:nvSpPr>
          <p:spPr bwMode="auto">
            <a:xfrm>
              <a:off x="2097" y="2938"/>
              <a:ext cx="350" cy="614"/>
            </a:xfrm>
            <a:prstGeom prst="rect">
              <a:avLst/>
            </a:prstGeom>
            <a:solidFill>
              <a:srgbClr val="9999FF"/>
            </a:solidFill>
            <a:ln w="17463">
              <a:solidFill>
                <a:srgbClr val="969696"/>
              </a:solidFill>
              <a:miter lim="800000"/>
              <a:headEnd/>
              <a:tailEnd/>
            </a:ln>
          </p:spPr>
          <p:txBody>
            <a:bodyPr/>
            <a:lstStyle/>
            <a:p>
              <a:endParaRPr lang="fr-FR"/>
            </a:p>
          </p:txBody>
        </p:sp>
        <p:sp>
          <p:nvSpPr>
            <p:cNvPr id="13348" name="Freeform 17"/>
            <p:cNvSpPr>
              <a:spLocks/>
            </p:cNvSpPr>
            <p:nvPr/>
          </p:nvSpPr>
          <p:spPr bwMode="auto">
            <a:xfrm>
              <a:off x="2097" y="2768"/>
              <a:ext cx="453" cy="170"/>
            </a:xfrm>
            <a:custGeom>
              <a:avLst/>
              <a:gdLst>
                <a:gd name="T0" fmla="*/ 265 w 360"/>
                <a:gd name="T1" fmla="*/ 190 h 190"/>
                <a:gd name="T2" fmla="*/ 360 w 360"/>
                <a:gd name="T3" fmla="*/ 0 h 190"/>
                <a:gd name="T4" fmla="*/ 95 w 360"/>
                <a:gd name="T5" fmla="*/ 0 h 190"/>
                <a:gd name="T6" fmla="*/ 0 w 360"/>
                <a:gd name="T7" fmla="*/ 190 h 190"/>
                <a:gd name="T8" fmla="*/ 265 w 360"/>
                <a:gd name="T9" fmla="*/ 190 h 190"/>
                <a:gd name="T10" fmla="*/ 0 60000 65536"/>
                <a:gd name="T11" fmla="*/ 0 60000 65536"/>
                <a:gd name="T12" fmla="*/ 0 60000 65536"/>
                <a:gd name="T13" fmla="*/ 0 60000 65536"/>
                <a:gd name="T14" fmla="*/ 0 60000 65536"/>
                <a:gd name="T15" fmla="*/ 0 w 360"/>
                <a:gd name="T16" fmla="*/ 0 h 190"/>
                <a:gd name="T17" fmla="*/ 360 w 360"/>
                <a:gd name="T18" fmla="*/ 190 h 190"/>
              </a:gdLst>
              <a:ahLst/>
              <a:cxnLst>
                <a:cxn ang="T10">
                  <a:pos x="T0" y="T1"/>
                </a:cxn>
                <a:cxn ang="T11">
                  <a:pos x="T2" y="T3"/>
                </a:cxn>
                <a:cxn ang="T12">
                  <a:pos x="T4" y="T5"/>
                </a:cxn>
                <a:cxn ang="T13">
                  <a:pos x="T6" y="T7"/>
                </a:cxn>
                <a:cxn ang="T14">
                  <a:pos x="T8" y="T9"/>
                </a:cxn>
              </a:cxnLst>
              <a:rect l="T15" t="T16" r="T17" b="T18"/>
              <a:pathLst>
                <a:path w="360" h="190">
                  <a:moveTo>
                    <a:pt x="265" y="190"/>
                  </a:moveTo>
                  <a:lnTo>
                    <a:pt x="360" y="0"/>
                  </a:lnTo>
                  <a:lnTo>
                    <a:pt x="95" y="0"/>
                  </a:lnTo>
                  <a:lnTo>
                    <a:pt x="0" y="190"/>
                  </a:lnTo>
                  <a:lnTo>
                    <a:pt x="265" y="190"/>
                  </a:lnTo>
                  <a:close/>
                </a:path>
              </a:pathLst>
            </a:custGeom>
            <a:solidFill>
              <a:srgbClr val="7373BF"/>
            </a:solidFill>
            <a:ln w="17463">
              <a:solidFill>
                <a:srgbClr val="969696"/>
              </a:solidFill>
              <a:round/>
              <a:headEnd/>
              <a:tailEnd/>
            </a:ln>
          </p:spPr>
          <p:txBody>
            <a:bodyPr/>
            <a:lstStyle/>
            <a:p>
              <a:endParaRPr lang="fr-FR"/>
            </a:p>
          </p:txBody>
        </p:sp>
        <p:sp>
          <p:nvSpPr>
            <p:cNvPr id="13349" name="Rectangle 18"/>
            <p:cNvSpPr>
              <a:spLocks noChangeArrowheads="1"/>
            </p:cNvSpPr>
            <p:nvPr/>
          </p:nvSpPr>
          <p:spPr bwMode="auto">
            <a:xfrm>
              <a:off x="2393" y="2483"/>
              <a:ext cx="336" cy="202"/>
            </a:xfrm>
            <a:prstGeom prst="rect">
              <a:avLst/>
            </a:prstGeom>
            <a:noFill/>
            <a:ln w="9525">
              <a:noFill/>
              <a:miter lim="800000"/>
              <a:headEnd/>
              <a:tailEnd/>
            </a:ln>
          </p:spPr>
          <p:txBody>
            <a:bodyPr wrap="none" lIns="0" tIns="0" rIns="0" bIns="0">
              <a:spAutoFit/>
            </a:bodyPr>
            <a:lstStyle/>
            <a:p>
              <a:pPr eaLnBrk="1" hangingPunct="1"/>
              <a:r>
                <a:rPr lang="fr-FR" sz="2100">
                  <a:solidFill>
                    <a:srgbClr val="000000"/>
                  </a:solidFill>
                  <a:latin typeface="Times New Roman" pitchFamily="18" charset="0"/>
                </a:rPr>
                <a:t>3572</a:t>
              </a:r>
              <a:endParaRPr lang="fr-FR" sz="2400">
                <a:latin typeface="Times New Roman" pitchFamily="18" charset="0"/>
              </a:endParaRPr>
            </a:p>
          </p:txBody>
        </p:sp>
        <p:sp>
          <p:nvSpPr>
            <p:cNvPr id="13350" name="Rectangle 19"/>
            <p:cNvSpPr>
              <a:spLocks noChangeArrowheads="1"/>
            </p:cNvSpPr>
            <p:nvPr/>
          </p:nvSpPr>
          <p:spPr bwMode="auto">
            <a:xfrm>
              <a:off x="2065" y="3637"/>
              <a:ext cx="336" cy="202"/>
            </a:xfrm>
            <a:prstGeom prst="rect">
              <a:avLst/>
            </a:prstGeom>
            <a:noFill/>
            <a:ln w="9525">
              <a:noFill/>
              <a:miter lim="800000"/>
              <a:headEnd/>
              <a:tailEnd/>
            </a:ln>
          </p:spPr>
          <p:txBody>
            <a:bodyPr wrap="none" lIns="0" tIns="0" rIns="0" bIns="0">
              <a:spAutoFit/>
            </a:bodyPr>
            <a:lstStyle/>
            <a:p>
              <a:pPr eaLnBrk="1" hangingPunct="1"/>
              <a:r>
                <a:rPr lang="fr-FR" sz="2100">
                  <a:solidFill>
                    <a:srgbClr val="000000"/>
                  </a:solidFill>
                  <a:latin typeface="Times New Roman" pitchFamily="18" charset="0"/>
                </a:rPr>
                <a:t>2006</a:t>
              </a:r>
              <a:endParaRPr lang="fr-FR" sz="2400">
                <a:latin typeface="Times New Roman" pitchFamily="18" charset="0"/>
              </a:endParaRPr>
            </a:p>
          </p:txBody>
        </p:sp>
      </p:grpSp>
      <p:sp>
        <p:nvSpPr>
          <p:cNvPr id="13326" name="Rectangle 20"/>
          <p:cNvSpPr>
            <a:spLocks noChangeArrowheads="1"/>
          </p:cNvSpPr>
          <p:nvPr/>
        </p:nvSpPr>
        <p:spPr bwMode="auto">
          <a:xfrm>
            <a:off x="3302000" y="2438400"/>
            <a:ext cx="555625" cy="3227388"/>
          </a:xfrm>
          <a:prstGeom prst="rect">
            <a:avLst/>
          </a:prstGeom>
          <a:solidFill>
            <a:srgbClr val="9999FF"/>
          </a:solidFill>
          <a:ln w="17463">
            <a:solidFill>
              <a:srgbClr val="969696"/>
            </a:solidFill>
            <a:miter lim="800000"/>
            <a:headEnd/>
            <a:tailEnd/>
          </a:ln>
        </p:spPr>
        <p:txBody>
          <a:bodyPr/>
          <a:lstStyle/>
          <a:p>
            <a:endParaRPr lang="fr-FR"/>
          </a:p>
        </p:txBody>
      </p:sp>
      <p:sp>
        <p:nvSpPr>
          <p:cNvPr id="13327" name="Freeform 21"/>
          <p:cNvSpPr>
            <a:spLocks/>
          </p:cNvSpPr>
          <p:nvPr/>
        </p:nvSpPr>
        <p:spPr bwMode="auto">
          <a:xfrm>
            <a:off x="3302000" y="2133600"/>
            <a:ext cx="755650" cy="301625"/>
          </a:xfrm>
          <a:custGeom>
            <a:avLst/>
            <a:gdLst>
              <a:gd name="T0" fmla="*/ 265 w 360"/>
              <a:gd name="T1" fmla="*/ 190 h 190"/>
              <a:gd name="T2" fmla="*/ 360 w 360"/>
              <a:gd name="T3" fmla="*/ 0 h 190"/>
              <a:gd name="T4" fmla="*/ 95 w 360"/>
              <a:gd name="T5" fmla="*/ 0 h 190"/>
              <a:gd name="T6" fmla="*/ 0 w 360"/>
              <a:gd name="T7" fmla="*/ 190 h 190"/>
              <a:gd name="T8" fmla="*/ 265 w 360"/>
              <a:gd name="T9" fmla="*/ 190 h 190"/>
              <a:gd name="T10" fmla="*/ 0 60000 65536"/>
              <a:gd name="T11" fmla="*/ 0 60000 65536"/>
              <a:gd name="T12" fmla="*/ 0 60000 65536"/>
              <a:gd name="T13" fmla="*/ 0 60000 65536"/>
              <a:gd name="T14" fmla="*/ 0 60000 65536"/>
              <a:gd name="T15" fmla="*/ 0 w 360"/>
              <a:gd name="T16" fmla="*/ 0 h 190"/>
              <a:gd name="T17" fmla="*/ 360 w 360"/>
              <a:gd name="T18" fmla="*/ 190 h 190"/>
            </a:gdLst>
            <a:ahLst/>
            <a:cxnLst>
              <a:cxn ang="T10">
                <a:pos x="T0" y="T1"/>
              </a:cxn>
              <a:cxn ang="T11">
                <a:pos x="T2" y="T3"/>
              </a:cxn>
              <a:cxn ang="T12">
                <a:pos x="T4" y="T5"/>
              </a:cxn>
              <a:cxn ang="T13">
                <a:pos x="T6" y="T7"/>
              </a:cxn>
              <a:cxn ang="T14">
                <a:pos x="T8" y="T9"/>
              </a:cxn>
            </a:cxnLst>
            <a:rect l="T15" t="T16" r="T17" b="T18"/>
            <a:pathLst>
              <a:path w="360" h="190">
                <a:moveTo>
                  <a:pt x="265" y="190"/>
                </a:moveTo>
                <a:lnTo>
                  <a:pt x="360" y="0"/>
                </a:lnTo>
                <a:lnTo>
                  <a:pt x="95" y="0"/>
                </a:lnTo>
                <a:lnTo>
                  <a:pt x="0" y="190"/>
                </a:lnTo>
                <a:lnTo>
                  <a:pt x="265" y="190"/>
                </a:lnTo>
                <a:close/>
              </a:path>
            </a:pathLst>
          </a:custGeom>
          <a:solidFill>
            <a:srgbClr val="7373BF"/>
          </a:solidFill>
          <a:ln w="17463">
            <a:solidFill>
              <a:srgbClr val="969696"/>
            </a:solidFill>
            <a:round/>
            <a:headEnd/>
            <a:tailEnd/>
          </a:ln>
        </p:spPr>
        <p:txBody>
          <a:bodyPr/>
          <a:lstStyle/>
          <a:p>
            <a:endParaRPr lang="fr-FR"/>
          </a:p>
        </p:txBody>
      </p:sp>
      <p:sp>
        <p:nvSpPr>
          <p:cNvPr id="13328" name="Freeform 22"/>
          <p:cNvSpPr>
            <a:spLocks/>
          </p:cNvSpPr>
          <p:nvPr/>
        </p:nvSpPr>
        <p:spPr bwMode="auto">
          <a:xfrm>
            <a:off x="3835400" y="2133600"/>
            <a:ext cx="201613" cy="3517900"/>
          </a:xfrm>
          <a:custGeom>
            <a:avLst/>
            <a:gdLst>
              <a:gd name="T0" fmla="*/ 0 w 96"/>
              <a:gd name="T1" fmla="*/ 1736 h 1736"/>
              <a:gd name="T2" fmla="*/ 0 w 96"/>
              <a:gd name="T3" fmla="*/ 191 h 1736"/>
              <a:gd name="T4" fmla="*/ 96 w 96"/>
              <a:gd name="T5" fmla="*/ 0 h 1736"/>
              <a:gd name="T6" fmla="*/ 96 w 96"/>
              <a:gd name="T7" fmla="*/ 1546 h 1736"/>
              <a:gd name="T8" fmla="*/ 0 w 96"/>
              <a:gd name="T9" fmla="*/ 1736 h 1736"/>
              <a:gd name="T10" fmla="*/ 0 60000 65536"/>
              <a:gd name="T11" fmla="*/ 0 60000 65536"/>
              <a:gd name="T12" fmla="*/ 0 60000 65536"/>
              <a:gd name="T13" fmla="*/ 0 60000 65536"/>
              <a:gd name="T14" fmla="*/ 0 60000 65536"/>
              <a:gd name="T15" fmla="*/ 0 w 96"/>
              <a:gd name="T16" fmla="*/ 0 h 1736"/>
              <a:gd name="T17" fmla="*/ 96 w 96"/>
              <a:gd name="T18" fmla="*/ 1736 h 1736"/>
            </a:gdLst>
            <a:ahLst/>
            <a:cxnLst>
              <a:cxn ang="T10">
                <a:pos x="T0" y="T1"/>
              </a:cxn>
              <a:cxn ang="T11">
                <a:pos x="T2" y="T3"/>
              </a:cxn>
              <a:cxn ang="T12">
                <a:pos x="T4" y="T5"/>
              </a:cxn>
              <a:cxn ang="T13">
                <a:pos x="T6" y="T7"/>
              </a:cxn>
              <a:cxn ang="T14">
                <a:pos x="T8" y="T9"/>
              </a:cxn>
            </a:cxnLst>
            <a:rect l="T15" t="T16" r="T17" b="T18"/>
            <a:pathLst>
              <a:path w="96" h="1736">
                <a:moveTo>
                  <a:pt x="0" y="1736"/>
                </a:moveTo>
                <a:lnTo>
                  <a:pt x="0" y="191"/>
                </a:lnTo>
                <a:lnTo>
                  <a:pt x="96" y="0"/>
                </a:lnTo>
                <a:lnTo>
                  <a:pt x="96" y="1546"/>
                </a:lnTo>
                <a:lnTo>
                  <a:pt x="0" y="1736"/>
                </a:lnTo>
                <a:close/>
              </a:path>
            </a:pathLst>
          </a:custGeom>
          <a:solidFill>
            <a:srgbClr val="4D4D80"/>
          </a:solidFill>
          <a:ln w="17463">
            <a:solidFill>
              <a:srgbClr val="969696"/>
            </a:solidFill>
            <a:round/>
            <a:headEnd/>
            <a:tailEnd/>
          </a:ln>
        </p:spPr>
        <p:txBody>
          <a:bodyPr/>
          <a:lstStyle/>
          <a:p>
            <a:endParaRPr lang="fr-FR"/>
          </a:p>
        </p:txBody>
      </p:sp>
      <p:sp>
        <p:nvSpPr>
          <p:cNvPr id="13329" name="Rectangle 23"/>
          <p:cNvSpPr>
            <a:spLocks noChangeArrowheads="1"/>
          </p:cNvSpPr>
          <p:nvPr/>
        </p:nvSpPr>
        <p:spPr bwMode="auto">
          <a:xfrm>
            <a:off x="3314700" y="5791200"/>
            <a:ext cx="533400" cy="320675"/>
          </a:xfrm>
          <a:prstGeom prst="rect">
            <a:avLst/>
          </a:prstGeom>
          <a:noFill/>
          <a:ln w="9525">
            <a:noFill/>
            <a:miter lim="800000"/>
            <a:headEnd/>
            <a:tailEnd/>
          </a:ln>
        </p:spPr>
        <p:txBody>
          <a:bodyPr wrap="none" lIns="0" tIns="0" rIns="0" bIns="0">
            <a:spAutoFit/>
          </a:bodyPr>
          <a:lstStyle/>
          <a:p>
            <a:pPr eaLnBrk="1" hangingPunct="1"/>
            <a:r>
              <a:rPr lang="fr-FR" sz="2100">
                <a:solidFill>
                  <a:srgbClr val="000000"/>
                </a:solidFill>
                <a:latin typeface="Times New Roman" pitchFamily="18" charset="0"/>
              </a:rPr>
              <a:t>2007</a:t>
            </a:r>
            <a:endParaRPr lang="fr-FR" sz="2400">
              <a:latin typeface="Times New Roman" pitchFamily="18" charset="0"/>
            </a:endParaRPr>
          </a:p>
        </p:txBody>
      </p:sp>
      <p:sp>
        <p:nvSpPr>
          <p:cNvPr id="13330" name="Rectangle 24"/>
          <p:cNvSpPr>
            <a:spLocks noChangeArrowheads="1"/>
          </p:cNvSpPr>
          <p:nvPr/>
        </p:nvSpPr>
        <p:spPr bwMode="auto">
          <a:xfrm>
            <a:off x="5715000" y="1752600"/>
            <a:ext cx="3200400" cy="1676400"/>
          </a:xfrm>
          <a:prstGeom prst="rect">
            <a:avLst/>
          </a:prstGeom>
          <a:solidFill>
            <a:srgbClr val="99CCFF"/>
          </a:solidFill>
          <a:ln w="9525">
            <a:solidFill>
              <a:schemeClr val="tx1"/>
            </a:solidFill>
            <a:miter lim="800000"/>
            <a:headEnd/>
            <a:tailEnd/>
          </a:ln>
        </p:spPr>
        <p:txBody>
          <a:bodyPr wrap="none" anchor="ctr"/>
          <a:lstStyle/>
          <a:p>
            <a:pPr eaLnBrk="1" hangingPunct="1"/>
            <a:r>
              <a:rPr lang="fr-FR">
                <a:solidFill>
                  <a:srgbClr val="245F94"/>
                </a:solidFill>
                <a:latin typeface="Verdana" pitchFamily="34" charset="0"/>
              </a:rPr>
              <a:t>Activités:</a:t>
            </a:r>
          </a:p>
          <a:p>
            <a:pPr eaLnBrk="1" hangingPunct="1"/>
            <a:endParaRPr lang="fr-FR">
              <a:solidFill>
                <a:srgbClr val="245F94"/>
              </a:solidFill>
              <a:latin typeface="Verdana" pitchFamily="34" charset="0"/>
            </a:endParaRPr>
          </a:p>
          <a:p>
            <a:pPr eaLnBrk="1" hangingPunct="1">
              <a:buFontTx/>
              <a:buChar char="•"/>
            </a:pPr>
            <a:r>
              <a:rPr lang="fr-FR">
                <a:solidFill>
                  <a:srgbClr val="245F94"/>
                </a:solidFill>
                <a:latin typeface="Verdana" pitchFamily="34" charset="0"/>
              </a:rPr>
              <a:t>Vidéosurveillance</a:t>
            </a:r>
          </a:p>
          <a:p>
            <a:pPr eaLnBrk="1" hangingPunct="1">
              <a:buFontTx/>
              <a:buChar char="•"/>
            </a:pPr>
            <a:r>
              <a:rPr lang="fr-FR">
                <a:solidFill>
                  <a:srgbClr val="245F94"/>
                </a:solidFill>
                <a:latin typeface="Verdana" pitchFamily="34" charset="0"/>
              </a:rPr>
              <a:t>démarchage</a:t>
            </a:r>
          </a:p>
          <a:p>
            <a:pPr eaLnBrk="1" hangingPunct="1">
              <a:buFontTx/>
              <a:buChar char="•"/>
            </a:pPr>
            <a:r>
              <a:rPr lang="fr-FR">
                <a:solidFill>
                  <a:srgbClr val="245F94"/>
                </a:solidFill>
                <a:latin typeface="Verdana" pitchFamily="34" charset="0"/>
              </a:rPr>
              <a:t>NIR</a:t>
            </a:r>
          </a:p>
          <a:p>
            <a:pPr eaLnBrk="1" hangingPunct="1">
              <a:buFontTx/>
              <a:buChar char="•"/>
            </a:pPr>
            <a:r>
              <a:rPr lang="fr-FR">
                <a:solidFill>
                  <a:srgbClr val="245F94"/>
                </a:solidFill>
                <a:latin typeface="Verdana" pitchFamily="34" charset="0"/>
              </a:rPr>
              <a:t>Gestion fichiers</a:t>
            </a:r>
            <a:endParaRPr lang="fr-FR" sz="2400">
              <a:latin typeface="Times New Roman" pitchFamily="18" charset="0"/>
            </a:endParaRPr>
          </a:p>
        </p:txBody>
      </p:sp>
      <p:sp>
        <p:nvSpPr>
          <p:cNvPr id="13331" name="Rectangle 25"/>
          <p:cNvSpPr>
            <a:spLocks noChangeArrowheads="1"/>
          </p:cNvSpPr>
          <p:nvPr/>
        </p:nvSpPr>
        <p:spPr bwMode="auto">
          <a:xfrm>
            <a:off x="5715000" y="3657600"/>
            <a:ext cx="3200400" cy="1600200"/>
          </a:xfrm>
          <a:prstGeom prst="rect">
            <a:avLst/>
          </a:prstGeom>
          <a:solidFill>
            <a:srgbClr val="99CCFF"/>
          </a:solidFill>
          <a:ln w="9525">
            <a:solidFill>
              <a:schemeClr val="tx1"/>
            </a:solidFill>
            <a:miter lim="800000"/>
            <a:headEnd/>
            <a:tailEnd/>
          </a:ln>
        </p:spPr>
        <p:txBody>
          <a:bodyPr wrap="none" anchor="ctr"/>
          <a:lstStyle/>
          <a:p>
            <a:pPr eaLnBrk="1" hangingPunct="1"/>
            <a:r>
              <a:rPr lang="fr-FR">
                <a:solidFill>
                  <a:srgbClr val="245F94"/>
                </a:solidFill>
                <a:latin typeface="Verdana" pitchFamily="34" charset="0"/>
              </a:rPr>
              <a:t>Fondements I&amp;L:</a:t>
            </a:r>
          </a:p>
          <a:p>
            <a:pPr eaLnBrk="1" hangingPunct="1"/>
            <a:endParaRPr lang="fr-FR">
              <a:solidFill>
                <a:srgbClr val="245F94"/>
              </a:solidFill>
              <a:latin typeface="Verdana" pitchFamily="34" charset="0"/>
            </a:endParaRPr>
          </a:p>
          <a:p>
            <a:pPr eaLnBrk="1" hangingPunct="1">
              <a:buFontTx/>
              <a:buChar char="•"/>
            </a:pPr>
            <a:r>
              <a:rPr lang="fr-FR">
                <a:solidFill>
                  <a:srgbClr val="245F94"/>
                </a:solidFill>
                <a:latin typeface="Verdana" pitchFamily="34" charset="0"/>
              </a:rPr>
              <a:t>article 38 </a:t>
            </a:r>
          </a:p>
          <a:p>
            <a:pPr eaLnBrk="1" hangingPunct="1">
              <a:buFontTx/>
              <a:buChar char="•"/>
            </a:pPr>
            <a:r>
              <a:rPr lang="fr-FR">
                <a:solidFill>
                  <a:srgbClr val="245F94"/>
                </a:solidFill>
                <a:latin typeface="Verdana" pitchFamily="34" charset="0"/>
              </a:rPr>
              <a:t>article 39</a:t>
            </a:r>
          </a:p>
          <a:p>
            <a:pPr>
              <a:buFontTx/>
              <a:buChar char="•"/>
            </a:pPr>
            <a:r>
              <a:rPr lang="fr-FR">
                <a:solidFill>
                  <a:srgbClr val="245F94"/>
                </a:solidFill>
                <a:latin typeface="Verdana" pitchFamily="34" charset="0"/>
              </a:rPr>
              <a:t>article 40</a:t>
            </a:r>
          </a:p>
        </p:txBody>
      </p:sp>
      <p:grpSp>
        <p:nvGrpSpPr>
          <p:cNvPr id="13332" name="Group 26"/>
          <p:cNvGrpSpPr>
            <a:grpSpLocks/>
          </p:cNvGrpSpPr>
          <p:nvPr/>
        </p:nvGrpSpPr>
        <p:grpSpPr bwMode="auto">
          <a:xfrm>
            <a:off x="1289050" y="3187700"/>
            <a:ext cx="857250" cy="2894013"/>
            <a:chOff x="1380" y="2016"/>
            <a:chExt cx="540" cy="1823"/>
          </a:xfrm>
        </p:grpSpPr>
        <p:sp>
          <p:nvSpPr>
            <p:cNvPr id="13342" name="Freeform 27"/>
            <p:cNvSpPr>
              <a:spLocks/>
            </p:cNvSpPr>
            <p:nvPr/>
          </p:nvSpPr>
          <p:spPr bwMode="auto">
            <a:xfrm>
              <a:off x="1728" y="2016"/>
              <a:ext cx="192" cy="1544"/>
            </a:xfrm>
            <a:custGeom>
              <a:avLst/>
              <a:gdLst>
                <a:gd name="T0" fmla="*/ 0 w 96"/>
                <a:gd name="T1" fmla="*/ 1736 h 1736"/>
                <a:gd name="T2" fmla="*/ 0 w 96"/>
                <a:gd name="T3" fmla="*/ 191 h 1736"/>
                <a:gd name="T4" fmla="*/ 96 w 96"/>
                <a:gd name="T5" fmla="*/ 0 h 1736"/>
                <a:gd name="T6" fmla="*/ 96 w 96"/>
                <a:gd name="T7" fmla="*/ 1546 h 1736"/>
                <a:gd name="T8" fmla="*/ 0 w 96"/>
                <a:gd name="T9" fmla="*/ 1736 h 1736"/>
                <a:gd name="T10" fmla="*/ 0 60000 65536"/>
                <a:gd name="T11" fmla="*/ 0 60000 65536"/>
                <a:gd name="T12" fmla="*/ 0 60000 65536"/>
                <a:gd name="T13" fmla="*/ 0 60000 65536"/>
                <a:gd name="T14" fmla="*/ 0 60000 65536"/>
                <a:gd name="T15" fmla="*/ 0 w 96"/>
                <a:gd name="T16" fmla="*/ 0 h 1736"/>
                <a:gd name="T17" fmla="*/ 96 w 96"/>
                <a:gd name="T18" fmla="*/ 1736 h 1736"/>
              </a:gdLst>
              <a:ahLst/>
              <a:cxnLst>
                <a:cxn ang="T10">
                  <a:pos x="T0" y="T1"/>
                </a:cxn>
                <a:cxn ang="T11">
                  <a:pos x="T2" y="T3"/>
                </a:cxn>
                <a:cxn ang="T12">
                  <a:pos x="T4" y="T5"/>
                </a:cxn>
                <a:cxn ang="T13">
                  <a:pos x="T6" y="T7"/>
                </a:cxn>
                <a:cxn ang="T14">
                  <a:pos x="T8" y="T9"/>
                </a:cxn>
              </a:cxnLst>
              <a:rect l="T15" t="T16" r="T17" b="T18"/>
              <a:pathLst>
                <a:path w="96" h="1736">
                  <a:moveTo>
                    <a:pt x="0" y="1736"/>
                  </a:moveTo>
                  <a:lnTo>
                    <a:pt x="0" y="191"/>
                  </a:lnTo>
                  <a:lnTo>
                    <a:pt x="96" y="0"/>
                  </a:lnTo>
                  <a:lnTo>
                    <a:pt x="96" y="1546"/>
                  </a:lnTo>
                  <a:lnTo>
                    <a:pt x="0" y="1736"/>
                  </a:lnTo>
                  <a:close/>
                </a:path>
              </a:pathLst>
            </a:custGeom>
            <a:solidFill>
              <a:srgbClr val="4D4D80"/>
            </a:solidFill>
            <a:ln w="17463">
              <a:solidFill>
                <a:srgbClr val="969696"/>
              </a:solidFill>
              <a:round/>
              <a:headEnd/>
              <a:tailEnd/>
            </a:ln>
          </p:spPr>
          <p:txBody>
            <a:bodyPr/>
            <a:lstStyle/>
            <a:p>
              <a:endParaRPr lang="fr-FR"/>
            </a:p>
          </p:txBody>
        </p:sp>
        <p:sp>
          <p:nvSpPr>
            <p:cNvPr id="13343" name="Rectangle 28"/>
            <p:cNvSpPr>
              <a:spLocks noChangeArrowheads="1"/>
            </p:cNvSpPr>
            <p:nvPr/>
          </p:nvSpPr>
          <p:spPr bwMode="auto">
            <a:xfrm>
              <a:off x="1412" y="2192"/>
              <a:ext cx="349" cy="1360"/>
            </a:xfrm>
            <a:prstGeom prst="rect">
              <a:avLst/>
            </a:prstGeom>
            <a:solidFill>
              <a:srgbClr val="9999FF"/>
            </a:solidFill>
            <a:ln w="17463">
              <a:solidFill>
                <a:srgbClr val="969696"/>
              </a:solidFill>
              <a:miter lim="800000"/>
              <a:headEnd/>
              <a:tailEnd/>
            </a:ln>
          </p:spPr>
          <p:txBody>
            <a:bodyPr/>
            <a:lstStyle/>
            <a:p>
              <a:endParaRPr lang="fr-FR"/>
            </a:p>
          </p:txBody>
        </p:sp>
        <p:sp>
          <p:nvSpPr>
            <p:cNvPr id="13344" name="Freeform 29"/>
            <p:cNvSpPr>
              <a:spLocks/>
            </p:cNvSpPr>
            <p:nvPr/>
          </p:nvSpPr>
          <p:spPr bwMode="auto">
            <a:xfrm>
              <a:off x="1392" y="2016"/>
              <a:ext cx="528" cy="192"/>
            </a:xfrm>
            <a:custGeom>
              <a:avLst/>
              <a:gdLst>
                <a:gd name="T0" fmla="*/ 264 w 360"/>
                <a:gd name="T1" fmla="*/ 191 h 191"/>
                <a:gd name="T2" fmla="*/ 360 w 360"/>
                <a:gd name="T3" fmla="*/ 0 h 191"/>
                <a:gd name="T4" fmla="*/ 95 w 360"/>
                <a:gd name="T5" fmla="*/ 0 h 191"/>
                <a:gd name="T6" fmla="*/ 0 w 360"/>
                <a:gd name="T7" fmla="*/ 191 h 191"/>
                <a:gd name="T8" fmla="*/ 264 w 360"/>
                <a:gd name="T9" fmla="*/ 191 h 191"/>
                <a:gd name="T10" fmla="*/ 0 60000 65536"/>
                <a:gd name="T11" fmla="*/ 0 60000 65536"/>
                <a:gd name="T12" fmla="*/ 0 60000 65536"/>
                <a:gd name="T13" fmla="*/ 0 60000 65536"/>
                <a:gd name="T14" fmla="*/ 0 60000 65536"/>
                <a:gd name="T15" fmla="*/ 0 w 360"/>
                <a:gd name="T16" fmla="*/ 0 h 191"/>
                <a:gd name="T17" fmla="*/ 360 w 360"/>
                <a:gd name="T18" fmla="*/ 191 h 191"/>
              </a:gdLst>
              <a:ahLst/>
              <a:cxnLst>
                <a:cxn ang="T10">
                  <a:pos x="T0" y="T1"/>
                </a:cxn>
                <a:cxn ang="T11">
                  <a:pos x="T2" y="T3"/>
                </a:cxn>
                <a:cxn ang="T12">
                  <a:pos x="T4" y="T5"/>
                </a:cxn>
                <a:cxn ang="T13">
                  <a:pos x="T6" y="T7"/>
                </a:cxn>
                <a:cxn ang="T14">
                  <a:pos x="T8" y="T9"/>
                </a:cxn>
              </a:cxnLst>
              <a:rect l="T15" t="T16" r="T17" b="T18"/>
              <a:pathLst>
                <a:path w="360" h="191">
                  <a:moveTo>
                    <a:pt x="264" y="191"/>
                  </a:moveTo>
                  <a:lnTo>
                    <a:pt x="360" y="0"/>
                  </a:lnTo>
                  <a:lnTo>
                    <a:pt x="95" y="0"/>
                  </a:lnTo>
                  <a:lnTo>
                    <a:pt x="0" y="191"/>
                  </a:lnTo>
                  <a:lnTo>
                    <a:pt x="264" y="191"/>
                  </a:lnTo>
                  <a:close/>
                </a:path>
              </a:pathLst>
            </a:custGeom>
            <a:solidFill>
              <a:srgbClr val="7373BF"/>
            </a:solidFill>
            <a:ln w="17463">
              <a:solidFill>
                <a:srgbClr val="969696"/>
              </a:solidFill>
              <a:round/>
              <a:headEnd/>
              <a:tailEnd/>
            </a:ln>
          </p:spPr>
          <p:txBody>
            <a:bodyPr/>
            <a:lstStyle/>
            <a:p>
              <a:endParaRPr lang="fr-FR"/>
            </a:p>
          </p:txBody>
        </p:sp>
        <p:sp>
          <p:nvSpPr>
            <p:cNvPr id="13345" name="Rectangle 30"/>
            <p:cNvSpPr>
              <a:spLocks noChangeArrowheads="1"/>
            </p:cNvSpPr>
            <p:nvPr/>
          </p:nvSpPr>
          <p:spPr bwMode="auto">
            <a:xfrm>
              <a:off x="1380" y="3637"/>
              <a:ext cx="336" cy="202"/>
            </a:xfrm>
            <a:prstGeom prst="rect">
              <a:avLst/>
            </a:prstGeom>
            <a:noFill/>
            <a:ln w="9525">
              <a:noFill/>
              <a:miter lim="800000"/>
              <a:headEnd/>
              <a:tailEnd/>
            </a:ln>
          </p:spPr>
          <p:txBody>
            <a:bodyPr wrap="none" lIns="0" tIns="0" rIns="0" bIns="0">
              <a:spAutoFit/>
            </a:bodyPr>
            <a:lstStyle/>
            <a:p>
              <a:pPr eaLnBrk="1" hangingPunct="1"/>
              <a:r>
                <a:rPr lang="fr-FR" sz="2100">
                  <a:solidFill>
                    <a:srgbClr val="000000"/>
                  </a:solidFill>
                  <a:latin typeface="Times New Roman" pitchFamily="18" charset="0"/>
                </a:rPr>
                <a:t>2005</a:t>
              </a:r>
              <a:endParaRPr lang="fr-FR" sz="2400">
                <a:latin typeface="Times New Roman" pitchFamily="18" charset="0"/>
              </a:endParaRPr>
            </a:p>
          </p:txBody>
        </p:sp>
      </p:grpSp>
      <p:grpSp>
        <p:nvGrpSpPr>
          <p:cNvPr id="13333" name="Group 31"/>
          <p:cNvGrpSpPr>
            <a:grpSpLocks/>
          </p:cNvGrpSpPr>
          <p:nvPr/>
        </p:nvGrpSpPr>
        <p:grpSpPr bwMode="auto">
          <a:xfrm>
            <a:off x="4559300" y="2463800"/>
            <a:ext cx="742950" cy="3201988"/>
            <a:chOff x="2872" y="1344"/>
            <a:chExt cx="476" cy="2225"/>
          </a:xfrm>
        </p:grpSpPr>
        <p:sp>
          <p:nvSpPr>
            <p:cNvPr id="13339" name="Rectangle 32"/>
            <p:cNvSpPr>
              <a:spLocks noChangeArrowheads="1"/>
            </p:cNvSpPr>
            <p:nvPr/>
          </p:nvSpPr>
          <p:spPr bwMode="auto">
            <a:xfrm>
              <a:off x="2872" y="1536"/>
              <a:ext cx="350" cy="2033"/>
            </a:xfrm>
            <a:prstGeom prst="rect">
              <a:avLst/>
            </a:prstGeom>
            <a:solidFill>
              <a:srgbClr val="9999FF"/>
            </a:solidFill>
            <a:ln w="17463">
              <a:solidFill>
                <a:srgbClr val="969696"/>
              </a:solidFill>
              <a:miter lim="800000"/>
              <a:headEnd/>
              <a:tailEnd/>
            </a:ln>
          </p:spPr>
          <p:txBody>
            <a:bodyPr/>
            <a:lstStyle/>
            <a:p>
              <a:endParaRPr lang="fr-FR"/>
            </a:p>
          </p:txBody>
        </p:sp>
        <p:sp>
          <p:nvSpPr>
            <p:cNvPr id="13340" name="Freeform 33"/>
            <p:cNvSpPr>
              <a:spLocks/>
            </p:cNvSpPr>
            <p:nvPr/>
          </p:nvSpPr>
          <p:spPr bwMode="auto">
            <a:xfrm>
              <a:off x="2872" y="1344"/>
              <a:ext cx="476" cy="190"/>
            </a:xfrm>
            <a:custGeom>
              <a:avLst/>
              <a:gdLst>
                <a:gd name="T0" fmla="*/ 265 w 360"/>
                <a:gd name="T1" fmla="*/ 190 h 190"/>
                <a:gd name="T2" fmla="*/ 360 w 360"/>
                <a:gd name="T3" fmla="*/ 0 h 190"/>
                <a:gd name="T4" fmla="*/ 95 w 360"/>
                <a:gd name="T5" fmla="*/ 0 h 190"/>
                <a:gd name="T6" fmla="*/ 0 w 360"/>
                <a:gd name="T7" fmla="*/ 190 h 190"/>
                <a:gd name="T8" fmla="*/ 265 w 360"/>
                <a:gd name="T9" fmla="*/ 190 h 190"/>
                <a:gd name="T10" fmla="*/ 0 60000 65536"/>
                <a:gd name="T11" fmla="*/ 0 60000 65536"/>
                <a:gd name="T12" fmla="*/ 0 60000 65536"/>
                <a:gd name="T13" fmla="*/ 0 60000 65536"/>
                <a:gd name="T14" fmla="*/ 0 60000 65536"/>
                <a:gd name="T15" fmla="*/ 0 w 360"/>
                <a:gd name="T16" fmla="*/ 0 h 190"/>
                <a:gd name="T17" fmla="*/ 360 w 360"/>
                <a:gd name="T18" fmla="*/ 190 h 190"/>
              </a:gdLst>
              <a:ahLst/>
              <a:cxnLst>
                <a:cxn ang="T10">
                  <a:pos x="T0" y="T1"/>
                </a:cxn>
                <a:cxn ang="T11">
                  <a:pos x="T2" y="T3"/>
                </a:cxn>
                <a:cxn ang="T12">
                  <a:pos x="T4" y="T5"/>
                </a:cxn>
                <a:cxn ang="T13">
                  <a:pos x="T6" y="T7"/>
                </a:cxn>
                <a:cxn ang="T14">
                  <a:pos x="T8" y="T9"/>
                </a:cxn>
              </a:cxnLst>
              <a:rect l="T15" t="T16" r="T17" b="T18"/>
              <a:pathLst>
                <a:path w="360" h="190">
                  <a:moveTo>
                    <a:pt x="265" y="190"/>
                  </a:moveTo>
                  <a:lnTo>
                    <a:pt x="360" y="0"/>
                  </a:lnTo>
                  <a:lnTo>
                    <a:pt x="95" y="0"/>
                  </a:lnTo>
                  <a:lnTo>
                    <a:pt x="0" y="190"/>
                  </a:lnTo>
                  <a:lnTo>
                    <a:pt x="265" y="190"/>
                  </a:lnTo>
                  <a:close/>
                </a:path>
              </a:pathLst>
            </a:custGeom>
            <a:solidFill>
              <a:srgbClr val="7373BF"/>
            </a:solidFill>
            <a:ln w="17463">
              <a:solidFill>
                <a:srgbClr val="969696"/>
              </a:solidFill>
              <a:round/>
              <a:headEnd/>
              <a:tailEnd/>
            </a:ln>
          </p:spPr>
          <p:txBody>
            <a:bodyPr/>
            <a:lstStyle/>
            <a:p>
              <a:endParaRPr lang="fr-FR"/>
            </a:p>
          </p:txBody>
        </p:sp>
        <p:sp>
          <p:nvSpPr>
            <p:cNvPr id="13341" name="Freeform 34"/>
            <p:cNvSpPr>
              <a:spLocks/>
            </p:cNvSpPr>
            <p:nvPr/>
          </p:nvSpPr>
          <p:spPr bwMode="auto">
            <a:xfrm>
              <a:off x="3208" y="1344"/>
              <a:ext cx="127" cy="2216"/>
            </a:xfrm>
            <a:custGeom>
              <a:avLst/>
              <a:gdLst>
                <a:gd name="T0" fmla="*/ 0 w 96"/>
                <a:gd name="T1" fmla="*/ 1736 h 1736"/>
                <a:gd name="T2" fmla="*/ 0 w 96"/>
                <a:gd name="T3" fmla="*/ 191 h 1736"/>
                <a:gd name="T4" fmla="*/ 96 w 96"/>
                <a:gd name="T5" fmla="*/ 0 h 1736"/>
                <a:gd name="T6" fmla="*/ 96 w 96"/>
                <a:gd name="T7" fmla="*/ 1546 h 1736"/>
                <a:gd name="T8" fmla="*/ 0 w 96"/>
                <a:gd name="T9" fmla="*/ 1736 h 1736"/>
                <a:gd name="T10" fmla="*/ 0 60000 65536"/>
                <a:gd name="T11" fmla="*/ 0 60000 65536"/>
                <a:gd name="T12" fmla="*/ 0 60000 65536"/>
                <a:gd name="T13" fmla="*/ 0 60000 65536"/>
                <a:gd name="T14" fmla="*/ 0 60000 65536"/>
                <a:gd name="T15" fmla="*/ 0 w 96"/>
                <a:gd name="T16" fmla="*/ 0 h 1736"/>
                <a:gd name="T17" fmla="*/ 96 w 96"/>
                <a:gd name="T18" fmla="*/ 1736 h 1736"/>
              </a:gdLst>
              <a:ahLst/>
              <a:cxnLst>
                <a:cxn ang="T10">
                  <a:pos x="T0" y="T1"/>
                </a:cxn>
                <a:cxn ang="T11">
                  <a:pos x="T2" y="T3"/>
                </a:cxn>
                <a:cxn ang="T12">
                  <a:pos x="T4" y="T5"/>
                </a:cxn>
                <a:cxn ang="T13">
                  <a:pos x="T6" y="T7"/>
                </a:cxn>
                <a:cxn ang="T14">
                  <a:pos x="T8" y="T9"/>
                </a:cxn>
              </a:cxnLst>
              <a:rect l="T15" t="T16" r="T17" b="T18"/>
              <a:pathLst>
                <a:path w="96" h="1736">
                  <a:moveTo>
                    <a:pt x="0" y="1736"/>
                  </a:moveTo>
                  <a:lnTo>
                    <a:pt x="0" y="191"/>
                  </a:lnTo>
                  <a:lnTo>
                    <a:pt x="96" y="0"/>
                  </a:lnTo>
                  <a:lnTo>
                    <a:pt x="96" y="1546"/>
                  </a:lnTo>
                  <a:lnTo>
                    <a:pt x="0" y="1736"/>
                  </a:lnTo>
                  <a:close/>
                </a:path>
              </a:pathLst>
            </a:custGeom>
            <a:solidFill>
              <a:srgbClr val="4D4D80"/>
            </a:solidFill>
            <a:ln w="17463">
              <a:solidFill>
                <a:srgbClr val="969696"/>
              </a:solidFill>
              <a:round/>
              <a:headEnd/>
              <a:tailEnd/>
            </a:ln>
          </p:spPr>
          <p:txBody>
            <a:bodyPr/>
            <a:lstStyle/>
            <a:p>
              <a:endParaRPr lang="fr-FR"/>
            </a:p>
          </p:txBody>
        </p:sp>
      </p:grpSp>
      <p:sp>
        <p:nvSpPr>
          <p:cNvPr id="13334" name="Rectangle 35"/>
          <p:cNvSpPr>
            <a:spLocks noChangeArrowheads="1"/>
          </p:cNvSpPr>
          <p:nvPr/>
        </p:nvSpPr>
        <p:spPr bwMode="auto">
          <a:xfrm>
            <a:off x="4749800" y="1968500"/>
            <a:ext cx="533400" cy="320675"/>
          </a:xfrm>
          <a:prstGeom prst="rect">
            <a:avLst/>
          </a:prstGeom>
          <a:noFill/>
          <a:ln w="9525">
            <a:noFill/>
            <a:miter lim="800000"/>
            <a:headEnd/>
            <a:tailEnd/>
          </a:ln>
        </p:spPr>
        <p:txBody>
          <a:bodyPr wrap="none" lIns="0" tIns="0" rIns="0" bIns="0">
            <a:spAutoFit/>
          </a:bodyPr>
          <a:lstStyle/>
          <a:p>
            <a:pPr eaLnBrk="1" hangingPunct="1"/>
            <a:r>
              <a:rPr lang="fr-FR" sz="2100">
                <a:solidFill>
                  <a:srgbClr val="000000"/>
                </a:solidFill>
                <a:latin typeface="Times New Roman" pitchFamily="18" charset="0"/>
              </a:rPr>
              <a:t>4244</a:t>
            </a:r>
            <a:endParaRPr lang="fr-FR" sz="2400">
              <a:latin typeface="Times New Roman" pitchFamily="18" charset="0"/>
            </a:endParaRPr>
          </a:p>
        </p:txBody>
      </p:sp>
      <p:sp>
        <p:nvSpPr>
          <p:cNvPr id="13335" name="Rectangle 36"/>
          <p:cNvSpPr>
            <a:spLocks noChangeArrowheads="1"/>
          </p:cNvSpPr>
          <p:nvPr/>
        </p:nvSpPr>
        <p:spPr bwMode="auto">
          <a:xfrm>
            <a:off x="4457700" y="5791200"/>
            <a:ext cx="533400" cy="320675"/>
          </a:xfrm>
          <a:prstGeom prst="rect">
            <a:avLst/>
          </a:prstGeom>
          <a:noFill/>
          <a:ln w="9525">
            <a:noFill/>
            <a:miter lim="800000"/>
            <a:headEnd/>
            <a:tailEnd/>
          </a:ln>
        </p:spPr>
        <p:txBody>
          <a:bodyPr wrap="none" lIns="0" tIns="0" rIns="0" bIns="0">
            <a:spAutoFit/>
          </a:bodyPr>
          <a:lstStyle/>
          <a:p>
            <a:pPr eaLnBrk="1" hangingPunct="1"/>
            <a:r>
              <a:rPr lang="fr-FR" sz="2100">
                <a:solidFill>
                  <a:srgbClr val="000000"/>
                </a:solidFill>
                <a:latin typeface="Times New Roman" pitchFamily="18" charset="0"/>
              </a:rPr>
              <a:t>2008</a:t>
            </a:r>
            <a:endParaRPr lang="fr-FR" sz="2400">
              <a:latin typeface="Times New Roman" pitchFamily="18" charset="0"/>
            </a:endParaRPr>
          </a:p>
        </p:txBody>
      </p:sp>
      <p:sp>
        <p:nvSpPr>
          <p:cNvPr id="13336" name="Text Box 78"/>
          <p:cNvSpPr>
            <a:spLocks noChangeArrowheads="1"/>
          </p:cNvSpPr>
          <p:nvPr>
            <p:ph type="title" idx="4294967295"/>
          </p:nvPr>
        </p:nvSpPr>
        <p:spPr>
          <a:xfrm>
            <a:off x="990600" y="0"/>
            <a:ext cx="8153400" cy="457200"/>
          </a:xfrm>
          <a:noFill/>
        </p:spPr>
        <p:txBody>
          <a:bodyPr/>
          <a:lstStyle/>
          <a:p>
            <a:pPr>
              <a:spcBef>
                <a:spcPct val="50000"/>
              </a:spcBef>
            </a:pPr>
            <a:r>
              <a:rPr lang="fr-FR" sz="1800" smtClean="0"/>
              <a:t> </a:t>
            </a:r>
            <a:r>
              <a:rPr lang="en-US" sz="1800" smtClean="0"/>
              <a:t>Protection des données personnelles dans le monde:  module3</a:t>
            </a:r>
          </a:p>
        </p:txBody>
      </p:sp>
      <p:sp>
        <p:nvSpPr>
          <p:cNvPr id="13337" name="Rectangle 13"/>
          <p:cNvSpPr>
            <a:spLocks noChangeArrowheads="1"/>
          </p:cNvSpPr>
          <p:nvPr/>
        </p:nvSpPr>
        <p:spPr bwMode="auto">
          <a:xfrm>
            <a:off x="1066800" y="381000"/>
            <a:ext cx="7881938" cy="452438"/>
          </a:xfrm>
          <a:prstGeom prst="rect">
            <a:avLst/>
          </a:prstGeom>
          <a:noFill/>
          <a:ln w="9525">
            <a:noFill/>
            <a:miter lim="800000"/>
            <a:headEnd/>
            <a:tailEnd/>
          </a:ln>
        </p:spPr>
        <p:txBody>
          <a:bodyPr anchor="ctr"/>
          <a:lstStyle/>
          <a:p>
            <a:pPr eaLnBrk="1" hangingPunct="1"/>
            <a:r>
              <a:rPr lang="fr-FR" sz="3200" b="1">
                <a:solidFill>
                  <a:srgbClr val="000000"/>
                </a:solidFill>
              </a:rPr>
              <a:t>Evolution du nombre des plaintes</a:t>
            </a:r>
          </a:p>
        </p:txBody>
      </p:sp>
      <p:pic>
        <p:nvPicPr>
          <p:cNvPr id="13338"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86019"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assurance (2)</a:t>
            </a:r>
          </a:p>
        </p:txBody>
      </p:sp>
      <p:sp>
        <p:nvSpPr>
          <p:cNvPr id="493572" name="Rectangle 4"/>
          <p:cNvSpPr>
            <a:spLocks noChangeArrowheads="1"/>
          </p:cNvSpPr>
          <p:nvPr/>
        </p:nvSpPr>
        <p:spPr bwMode="auto">
          <a:xfrm>
            <a:off x="838200" y="1600200"/>
            <a:ext cx="7848600"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Les grandes catégories de traitements : </a:t>
            </a:r>
          </a:p>
          <a:p>
            <a:pPr marL="742950" lvl="1" indent="-285750">
              <a:lnSpc>
                <a:spcPct val="90000"/>
              </a:lnSpc>
              <a:spcBef>
                <a:spcPct val="20000"/>
              </a:spcBef>
              <a:spcAft>
                <a:spcPct val="30000"/>
              </a:spcAft>
              <a:buClr>
                <a:schemeClr val="bg2"/>
              </a:buClr>
              <a:buFont typeface="Wingdings" pitchFamily="2" charset="2"/>
              <a:buChar char="n"/>
            </a:pPr>
            <a:r>
              <a:rPr lang="fr-FR" sz="2200"/>
              <a:t>gestion des contrats d’assurance </a:t>
            </a:r>
          </a:p>
          <a:p>
            <a:pPr marL="742950" lvl="1" indent="-285750">
              <a:lnSpc>
                <a:spcPct val="90000"/>
              </a:lnSpc>
              <a:spcBef>
                <a:spcPct val="20000"/>
              </a:spcBef>
              <a:spcAft>
                <a:spcPct val="30000"/>
              </a:spcAft>
              <a:buClr>
                <a:schemeClr val="bg2"/>
              </a:buClr>
              <a:buFont typeface="Wingdings" pitchFamily="2" charset="2"/>
              <a:buChar char="n"/>
            </a:pPr>
            <a:r>
              <a:rPr lang="fr-FR" sz="2200"/>
              <a:t>gestion des risques </a:t>
            </a:r>
          </a:p>
          <a:p>
            <a:pPr marL="742950" lvl="1" indent="-285750">
              <a:lnSpc>
                <a:spcPct val="90000"/>
              </a:lnSpc>
              <a:spcBef>
                <a:spcPct val="20000"/>
              </a:spcBef>
              <a:spcAft>
                <a:spcPct val="30000"/>
              </a:spcAft>
              <a:buClr>
                <a:schemeClr val="bg2"/>
              </a:buClr>
              <a:buFont typeface="Wingdings" pitchFamily="2" charset="2"/>
              <a:buChar char="n"/>
            </a:pPr>
            <a:r>
              <a:rPr lang="fr-FR" sz="2200"/>
              <a:t>gestion des sinistres</a:t>
            </a:r>
          </a:p>
        </p:txBody>
      </p:sp>
      <p:sp>
        <p:nvSpPr>
          <p:cNvPr id="8602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3572">
                                            <p:txEl>
                                              <p:pRg st="0" end="0"/>
                                            </p:txEl>
                                          </p:spTgt>
                                        </p:tgtEl>
                                        <p:attrNameLst>
                                          <p:attrName>style.visibility</p:attrName>
                                        </p:attrNameLst>
                                      </p:cBhvr>
                                      <p:to>
                                        <p:strVal val="visible"/>
                                      </p:to>
                                    </p:set>
                                    <p:anim calcmode="lin" valueType="num">
                                      <p:cBhvr additive="base">
                                        <p:cTn id="7" dur="500" fill="hold"/>
                                        <p:tgtEl>
                                          <p:spTgt spid="493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357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93572">
                                            <p:txEl>
                                              <p:pRg st="1" end="1"/>
                                            </p:txEl>
                                          </p:spTgt>
                                        </p:tgtEl>
                                        <p:attrNameLst>
                                          <p:attrName>style.visibility</p:attrName>
                                        </p:attrNameLst>
                                      </p:cBhvr>
                                      <p:to>
                                        <p:strVal val="visible"/>
                                      </p:to>
                                    </p:set>
                                    <p:anim calcmode="lin" valueType="num">
                                      <p:cBhvr additive="base">
                                        <p:cTn id="11" dur="500" fill="hold"/>
                                        <p:tgtEl>
                                          <p:spTgt spid="49357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9357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93572">
                                            <p:txEl>
                                              <p:pRg st="2" end="2"/>
                                            </p:txEl>
                                          </p:spTgt>
                                        </p:tgtEl>
                                        <p:attrNameLst>
                                          <p:attrName>style.visibility</p:attrName>
                                        </p:attrNameLst>
                                      </p:cBhvr>
                                      <p:to>
                                        <p:strVal val="visible"/>
                                      </p:to>
                                    </p:set>
                                    <p:anim calcmode="lin" valueType="num">
                                      <p:cBhvr additive="base">
                                        <p:cTn id="15" dur="500" fill="hold"/>
                                        <p:tgtEl>
                                          <p:spTgt spid="49357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9357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93572">
                                            <p:txEl>
                                              <p:pRg st="3" end="3"/>
                                            </p:txEl>
                                          </p:spTgt>
                                        </p:tgtEl>
                                        <p:attrNameLst>
                                          <p:attrName>style.visibility</p:attrName>
                                        </p:attrNameLst>
                                      </p:cBhvr>
                                      <p:to>
                                        <p:strVal val="visible"/>
                                      </p:to>
                                    </p:set>
                                    <p:anim calcmode="lin" valueType="num">
                                      <p:cBhvr additive="base">
                                        <p:cTn id="19" dur="500" fill="hold"/>
                                        <p:tgtEl>
                                          <p:spTgt spid="49357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357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2"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87043"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du marketing direct (1)</a:t>
            </a:r>
          </a:p>
        </p:txBody>
      </p:sp>
      <p:sp>
        <p:nvSpPr>
          <p:cNvPr id="87044"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
        <p:nvSpPr>
          <p:cNvPr id="303108" name="AutoShape 4"/>
          <p:cNvSpPr>
            <a:spLocks noChangeArrowheads="1"/>
          </p:cNvSpPr>
          <p:nvPr/>
        </p:nvSpPr>
        <p:spPr bwMode="auto">
          <a:xfrm>
            <a:off x="1000125" y="2566988"/>
            <a:ext cx="3867150" cy="2257425"/>
          </a:xfrm>
          <a:prstGeom prst="roundRect">
            <a:avLst>
              <a:gd name="adj" fmla="val 8815"/>
            </a:avLst>
          </a:prstGeom>
          <a:solidFill>
            <a:schemeClr val="bg1"/>
          </a:solidFill>
          <a:ln w="9525">
            <a:noFill/>
            <a:round/>
            <a:headEnd/>
            <a:tailEnd/>
          </a:ln>
          <a:effectLst>
            <a:prstShdw prst="shdw17" dist="35921" dir="2700000">
              <a:srgbClr val="002F5C">
                <a:alpha val="50000"/>
              </a:srgbClr>
            </a:prstShdw>
          </a:effectLst>
        </p:spPr>
        <p:txBody>
          <a:bodyPr anchor="ctr">
            <a:spAutoFit/>
          </a:bodyPr>
          <a:lstStyle/>
          <a:p>
            <a:pPr marL="457200" indent="-457200" eaLnBrk="1" hangingPunct="1">
              <a:spcBef>
                <a:spcPct val="40000"/>
              </a:spcBef>
              <a:buSzPct val="90000"/>
            </a:pPr>
            <a:endParaRPr lang="fr-FR" sz="2800">
              <a:solidFill>
                <a:srgbClr val="004C99"/>
              </a:solidFill>
              <a:cs typeface="Arial" charset="0"/>
            </a:endParaRPr>
          </a:p>
          <a:p>
            <a:pPr marL="457200" indent="-457200" eaLnBrk="1" hangingPunct="1">
              <a:spcBef>
                <a:spcPct val="40000"/>
              </a:spcBef>
              <a:buSzPct val="90000"/>
              <a:buFontTx/>
              <a:buChar char="•"/>
            </a:pPr>
            <a:r>
              <a:rPr lang="fr-FR" sz="2800">
                <a:solidFill>
                  <a:srgbClr val="004C99"/>
                </a:solidFill>
                <a:cs typeface="Arial" charset="0"/>
              </a:rPr>
              <a:t>Régime général de la déclaration</a:t>
            </a:r>
          </a:p>
          <a:p>
            <a:pPr marL="457200" indent="-457200" eaLnBrk="1" hangingPunct="1">
              <a:spcBef>
                <a:spcPct val="40000"/>
              </a:spcBef>
              <a:buSzPct val="90000"/>
            </a:pPr>
            <a:endParaRPr lang="fr-FR" sz="2800">
              <a:solidFill>
                <a:srgbClr val="004C99"/>
              </a:solidFill>
              <a:cs typeface="Arial" charset="0"/>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3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8"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88067"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Le secteur du marketing direct (2)</a:t>
            </a:r>
          </a:p>
        </p:txBody>
      </p:sp>
      <p:sp>
        <p:nvSpPr>
          <p:cNvPr id="497668" name="Rectangle 4"/>
          <p:cNvSpPr>
            <a:spLocks noChangeArrowheads="1"/>
          </p:cNvSpPr>
          <p:nvPr/>
        </p:nvSpPr>
        <p:spPr bwMode="auto">
          <a:xfrm>
            <a:off x="838200" y="1600200"/>
            <a:ext cx="7848600"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Les grandes catégories de traitements : </a:t>
            </a:r>
          </a:p>
          <a:p>
            <a:pPr marL="742950" lvl="1" indent="-285750">
              <a:lnSpc>
                <a:spcPct val="90000"/>
              </a:lnSpc>
              <a:spcBef>
                <a:spcPct val="20000"/>
              </a:spcBef>
              <a:spcAft>
                <a:spcPct val="30000"/>
              </a:spcAft>
              <a:buClr>
                <a:schemeClr val="bg2"/>
              </a:buClr>
              <a:buFont typeface="Wingdings" pitchFamily="2" charset="2"/>
              <a:buChar char="n"/>
            </a:pPr>
            <a:r>
              <a:rPr lang="fr-FR" sz="2200"/>
              <a:t>la prospection directe ;</a:t>
            </a:r>
          </a:p>
          <a:p>
            <a:pPr marL="742950" lvl="1" indent="-285750">
              <a:lnSpc>
                <a:spcPct val="90000"/>
              </a:lnSpc>
              <a:spcBef>
                <a:spcPct val="20000"/>
              </a:spcBef>
              <a:spcAft>
                <a:spcPct val="30000"/>
              </a:spcAft>
              <a:buClr>
                <a:schemeClr val="bg2"/>
              </a:buClr>
              <a:buFont typeface="Wingdings" pitchFamily="2" charset="2"/>
              <a:buChar char="n"/>
            </a:pPr>
            <a:r>
              <a:rPr lang="fr-FR" sz="2200"/>
              <a:t>les bases de données comportementales ;</a:t>
            </a:r>
          </a:p>
          <a:p>
            <a:pPr marL="742950" lvl="1" indent="-285750">
              <a:lnSpc>
                <a:spcPct val="90000"/>
              </a:lnSpc>
              <a:spcBef>
                <a:spcPct val="20000"/>
              </a:spcBef>
              <a:spcAft>
                <a:spcPct val="30000"/>
              </a:spcAft>
              <a:buClr>
                <a:schemeClr val="bg2"/>
              </a:buClr>
              <a:buFont typeface="Wingdings" pitchFamily="2" charset="2"/>
              <a:buChar char="n"/>
            </a:pPr>
            <a:r>
              <a:rPr lang="fr-FR" sz="2200"/>
              <a:t>l’utilisation du numéro de carte bancaire ;</a:t>
            </a:r>
          </a:p>
          <a:p>
            <a:pPr marL="742950" lvl="1" indent="-285750">
              <a:lnSpc>
                <a:spcPct val="90000"/>
              </a:lnSpc>
              <a:spcBef>
                <a:spcPct val="20000"/>
              </a:spcBef>
              <a:spcAft>
                <a:spcPct val="30000"/>
              </a:spcAft>
              <a:buClr>
                <a:schemeClr val="bg2"/>
              </a:buClr>
              <a:buFont typeface="Wingdings" pitchFamily="2" charset="2"/>
              <a:buChar char="n"/>
            </a:pPr>
            <a:r>
              <a:rPr lang="fr-FR" sz="2200"/>
              <a:t>la cession des fichiers nominatifs ;</a:t>
            </a:r>
          </a:p>
          <a:p>
            <a:pPr marL="742950" lvl="1" indent="-285750">
              <a:lnSpc>
                <a:spcPct val="90000"/>
              </a:lnSpc>
              <a:spcBef>
                <a:spcPct val="20000"/>
              </a:spcBef>
              <a:spcAft>
                <a:spcPct val="30000"/>
              </a:spcAft>
              <a:buClr>
                <a:schemeClr val="bg2"/>
              </a:buClr>
              <a:buFont typeface="Wingdings" pitchFamily="2" charset="2"/>
              <a:buChar char="n"/>
            </a:pPr>
            <a:r>
              <a:rPr lang="fr-FR" sz="2200"/>
              <a:t>la lutte contre le spamming.</a:t>
            </a:r>
          </a:p>
        </p:txBody>
      </p:sp>
      <p:sp>
        <p:nvSpPr>
          <p:cNvPr id="8806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7668">
                                            <p:txEl>
                                              <p:pRg st="0" end="0"/>
                                            </p:txEl>
                                          </p:spTgt>
                                        </p:tgtEl>
                                        <p:attrNameLst>
                                          <p:attrName>style.visibility</p:attrName>
                                        </p:attrNameLst>
                                      </p:cBhvr>
                                      <p:to>
                                        <p:strVal val="visible"/>
                                      </p:to>
                                    </p:set>
                                    <p:anim calcmode="lin" valueType="num">
                                      <p:cBhvr additive="base">
                                        <p:cTn id="7" dur="500" fill="hold"/>
                                        <p:tgtEl>
                                          <p:spTgt spid="49766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766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97668">
                                            <p:txEl>
                                              <p:pRg st="1" end="1"/>
                                            </p:txEl>
                                          </p:spTgt>
                                        </p:tgtEl>
                                        <p:attrNameLst>
                                          <p:attrName>style.visibility</p:attrName>
                                        </p:attrNameLst>
                                      </p:cBhvr>
                                      <p:to>
                                        <p:strVal val="visible"/>
                                      </p:to>
                                    </p:set>
                                    <p:anim calcmode="lin" valueType="num">
                                      <p:cBhvr additive="base">
                                        <p:cTn id="11" dur="500" fill="hold"/>
                                        <p:tgtEl>
                                          <p:spTgt spid="49766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9766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97668">
                                            <p:txEl>
                                              <p:pRg st="2" end="2"/>
                                            </p:txEl>
                                          </p:spTgt>
                                        </p:tgtEl>
                                        <p:attrNameLst>
                                          <p:attrName>style.visibility</p:attrName>
                                        </p:attrNameLst>
                                      </p:cBhvr>
                                      <p:to>
                                        <p:strVal val="visible"/>
                                      </p:to>
                                    </p:set>
                                    <p:anim calcmode="lin" valueType="num">
                                      <p:cBhvr additive="base">
                                        <p:cTn id="15" dur="500" fill="hold"/>
                                        <p:tgtEl>
                                          <p:spTgt spid="49766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9766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97668">
                                            <p:txEl>
                                              <p:pRg st="3" end="3"/>
                                            </p:txEl>
                                          </p:spTgt>
                                        </p:tgtEl>
                                        <p:attrNameLst>
                                          <p:attrName>style.visibility</p:attrName>
                                        </p:attrNameLst>
                                      </p:cBhvr>
                                      <p:to>
                                        <p:strVal val="visible"/>
                                      </p:to>
                                    </p:set>
                                    <p:anim calcmode="lin" valueType="num">
                                      <p:cBhvr additive="base">
                                        <p:cTn id="19" dur="500" fill="hold"/>
                                        <p:tgtEl>
                                          <p:spTgt spid="497668">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7668">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97668">
                                            <p:txEl>
                                              <p:pRg st="4" end="4"/>
                                            </p:txEl>
                                          </p:spTgt>
                                        </p:tgtEl>
                                        <p:attrNameLst>
                                          <p:attrName>style.visibility</p:attrName>
                                        </p:attrNameLst>
                                      </p:cBhvr>
                                      <p:to>
                                        <p:strVal val="visible"/>
                                      </p:to>
                                    </p:set>
                                    <p:anim calcmode="lin" valueType="num">
                                      <p:cBhvr additive="base">
                                        <p:cTn id="23" dur="500" fill="hold"/>
                                        <p:tgtEl>
                                          <p:spTgt spid="497668">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97668">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97668">
                                            <p:txEl>
                                              <p:pRg st="5" end="5"/>
                                            </p:txEl>
                                          </p:spTgt>
                                        </p:tgtEl>
                                        <p:attrNameLst>
                                          <p:attrName>style.visibility</p:attrName>
                                        </p:attrNameLst>
                                      </p:cBhvr>
                                      <p:to>
                                        <p:strVal val="visible"/>
                                      </p:to>
                                    </p:set>
                                    <p:anim calcmode="lin" valueType="num">
                                      <p:cBhvr additive="base">
                                        <p:cTn id="27" dur="500" fill="hold"/>
                                        <p:tgtEl>
                                          <p:spTgt spid="497668">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9766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8"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9090"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89091"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La prospection par voie électronique (1)</a:t>
            </a:r>
          </a:p>
        </p:txBody>
      </p:sp>
      <p:sp>
        <p:nvSpPr>
          <p:cNvPr id="89092"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grpSp>
        <p:nvGrpSpPr>
          <p:cNvPr id="89093" name="Group 6"/>
          <p:cNvGrpSpPr>
            <a:grpSpLocks/>
          </p:cNvGrpSpPr>
          <p:nvPr/>
        </p:nvGrpSpPr>
        <p:grpSpPr bwMode="auto">
          <a:xfrm>
            <a:off x="990600" y="1295400"/>
            <a:ext cx="7848600" cy="4191000"/>
            <a:chOff x="336" y="816"/>
            <a:chExt cx="5088" cy="2640"/>
          </a:xfrm>
        </p:grpSpPr>
        <p:sp>
          <p:nvSpPr>
            <p:cNvPr id="89094" name="Rectangle 7"/>
            <p:cNvSpPr>
              <a:spLocks noChangeArrowheads="1"/>
            </p:cNvSpPr>
            <p:nvPr/>
          </p:nvSpPr>
          <p:spPr bwMode="auto">
            <a:xfrm>
              <a:off x="1008" y="1488"/>
              <a:ext cx="1248" cy="384"/>
            </a:xfrm>
            <a:prstGeom prst="rect">
              <a:avLst/>
            </a:prstGeom>
            <a:noFill/>
            <a:ln w="9525">
              <a:solidFill>
                <a:schemeClr val="tx1"/>
              </a:solidFill>
              <a:miter lim="800000"/>
              <a:headEnd/>
              <a:tailEnd/>
            </a:ln>
          </p:spPr>
          <p:txBody>
            <a:bodyPr wrap="none" anchor="ctr"/>
            <a:lstStyle/>
            <a:p>
              <a:pPr algn="ctr" eaLnBrk="1" hangingPunct="1"/>
              <a:r>
                <a:rPr lang="fr-FR" sz="2400">
                  <a:solidFill>
                    <a:srgbClr val="245F94"/>
                  </a:solidFill>
                  <a:latin typeface="Times New Roman" pitchFamily="18" charset="0"/>
                </a:rPr>
                <a:t>Le message</a:t>
              </a:r>
            </a:p>
          </p:txBody>
        </p:sp>
        <p:sp>
          <p:nvSpPr>
            <p:cNvPr id="89095" name="Rectangle 8"/>
            <p:cNvSpPr>
              <a:spLocks noChangeArrowheads="1"/>
            </p:cNvSpPr>
            <p:nvPr/>
          </p:nvSpPr>
          <p:spPr bwMode="auto">
            <a:xfrm>
              <a:off x="3552" y="1488"/>
              <a:ext cx="1536" cy="432"/>
            </a:xfrm>
            <a:prstGeom prst="rect">
              <a:avLst/>
            </a:prstGeom>
            <a:noFill/>
            <a:ln w="9525">
              <a:solidFill>
                <a:schemeClr val="tx1"/>
              </a:solidFill>
              <a:miter lim="800000"/>
              <a:headEnd/>
              <a:tailEnd/>
            </a:ln>
          </p:spPr>
          <p:txBody>
            <a:bodyPr wrap="none" anchor="ctr"/>
            <a:lstStyle/>
            <a:p>
              <a:pPr algn="ctr" eaLnBrk="1" hangingPunct="1"/>
              <a:r>
                <a:rPr lang="fr-FR" sz="2400">
                  <a:solidFill>
                    <a:srgbClr val="245F94"/>
                  </a:solidFill>
                  <a:latin typeface="Times New Roman" pitchFamily="18" charset="0"/>
                </a:rPr>
                <a:t>Le moyen de</a:t>
              </a:r>
              <a:br>
                <a:rPr lang="fr-FR" sz="2400">
                  <a:solidFill>
                    <a:srgbClr val="245F94"/>
                  </a:solidFill>
                  <a:latin typeface="Times New Roman" pitchFamily="18" charset="0"/>
                </a:rPr>
              </a:br>
              <a:r>
                <a:rPr lang="fr-FR" sz="2400">
                  <a:solidFill>
                    <a:srgbClr val="245F94"/>
                  </a:solidFill>
                  <a:latin typeface="Times New Roman" pitchFamily="18" charset="0"/>
                </a:rPr>
                <a:t>communication</a:t>
              </a:r>
            </a:p>
          </p:txBody>
        </p:sp>
        <p:sp>
          <p:nvSpPr>
            <p:cNvPr id="89096" name="Rectangle 9"/>
            <p:cNvSpPr>
              <a:spLocks noChangeArrowheads="1"/>
            </p:cNvSpPr>
            <p:nvPr/>
          </p:nvSpPr>
          <p:spPr bwMode="auto">
            <a:xfrm>
              <a:off x="336" y="2208"/>
              <a:ext cx="2688" cy="1248"/>
            </a:xfrm>
            <a:prstGeom prst="rect">
              <a:avLst/>
            </a:prstGeom>
            <a:solidFill>
              <a:srgbClr val="245F94"/>
            </a:solidFill>
            <a:ln w="9525">
              <a:solidFill>
                <a:schemeClr val="tx1"/>
              </a:solidFill>
              <a:miter lim="800000"/>
              <a:headEnd/>
              <a:tailEnd/>
            </a:ln>
          </p:spPr>
          <p:txBody>
            <a:bodyPr wrap="none" anchor="ctr"/>
            <a:lstStyle/>
            <a:p>
              <a:pPr eaLnBrk="1" hangingPunct="1"/>
              <a:r>
                <a:rPr lang="fr-FR" sz="2000">
                  <a:solidFill>
                    <a:schemeClr val="bg1"/>
                  </a:solidFill>
                  <a:latin typeface="Verdana" pitchFamily="34" charset="0"/>
                </a:rPr>
                <a:t>Prospection directe : </a:t>
              </a:r>
            </a:p>
            <a:p>
              <a:pPr eaLnBrk="1" hangingPunct="1"/>
              <a:endParaRPr lang="fr-FR" sz="2000">
                <a:solidFill>
                  <a:schemeClr val="bg1"/>
                </a:solidFill>
                <a:latin typeface="Verdana" pitchFamily="34" charset="0"/>
              </a:endParaRPr>
            </a:p>
            <a:p>
              <a:pPr eaLnBrk="1" hangingPunct="1">
                <a:buFont typeface="Wingdings" pitchFamily="2" charset="2"/>
                <a:buChar char="§"/>
              </a:pPr>
              <a:r>
                <a:rPr lang="fr-FR" sz="2000">
                  <a:solidFill>
                    <a:schemeClr val="bg1"/>
                  </a:solidFill>
                  <a:latin typeface="Verdana" pitchFamily="34" charset="0"/>
                </a:rPr>
                <a:t>Promotion directe ou indirecte</a:t>
              </a:r>
            </a:p>
            <a:p>
              <a:pPr eaLnBrk="1" hangingPunct="1">
                <a:buFont typeface="Wingdings" pitchFamily="2" charset="2"/>
                <a:buChar char="§"/>
              </a:pPr>
              <a:r>
                <a:rPr lang="fr-FR" sz="2000">
                  <a:solidFill>
                    <a:schemeClr val="bg1"/>
                  </a:solidFill>
                  <a:latin typeface="Verdana" pitchFamily="34" charset="0"/>
                </a:rPr>
                <a:t>De biens, de services ou de</a:t>
              </a:r>
              <a:br>
                <a:rPr lang="fr-FR" sz="2000">
                  <a:solidFill>
                    <a:schemeClr val="bg1"/>
                  </a:solidFill>
                  <a:latin typeface="Verdana" pitchFamily="34" charset="0"/>
                </a:rPr>
              </a:br>
              <a:r>
                <a:rPr lang="fr-FR" sz="2000">
                  <a:solidFill>
                    <a:schemeClr val="bg1"/>
                  </a:solidFill>
                  <a:latin typeface="Verdana" pitchFamily="34" charset="0"/>
                </a:rPr>
                <a:t>l’image d’un vendeur ou</a:t>
              </a:r>
              <a:br>
                <a:rPr lang="fr-FR" sz="2000">
                  <a:solidFill>
                    <a:schemeClr val="bg1"/>
                  </a:solidFill>
                  <a:latin typeface="Verdana" pitchFamily="34" charset="0"/>
                </a:rPr>
              </a:br>
              <a:r>
                <a:rPr lang="fr-FR" sz="2000">
                  <a:solidFill>
                    <a:schemeClr val="bg1"/>
                  </a:solidFill>
                  <a:latin typeface="Verdana" pitchFamily="34" charset="0"/>
                </a:rPr>
                <a:t>prestataire de services</a:t>
              </a:r>
            </a:p>
          </p:txBody>
        </p:sp>
        <p:sp>
          <p:nvSpPr>
            <p:cNvPr id="89097" name="Rectangle 10"/>
            <p:cNvSpPr>
              <a:spLocks noChangeArrowheads="1"/>
            </p:cNvSpPr>
            <p:nvPr/>
          </p:nvSpPr>
          <p:spPr bwMode="auto">
            <a:xfrm>
              <a:off x="3408" y="2208"/>
              <a:ext cx="1920" cy="1248"/>
            </a:xfrm>
            <a:prstGeom prst="rect">
              <a:avLst/>
            </a:prstGeom>
            <a:solidFill>
              <a:srgbClr val="245F94"/>
            </a:solidFill>
            <a:ln w="9525">
              <a:solidFill>
                <a:schemeClr val="tx1"/>
              </a:solidFill>
              <a:miter lim="800000"/>
              <a:headEnd/>
              <a:tailEnd/>
            </a:ln>
          </p:spPr>
          <p:txBody>
            <a:bodyPr wrap="none" anchor="ctr"/>
            <a:lstStyle/>
            <a:p>
              <a:pPr eaLnBrk="1" hangingPunct="1"/>
              <a:r>
                <a:rPr lang="fr-FR" sz="2400">
                  <a:solidFill>
                    <a:schemeClr val="bg1"/>
                  </a:solidFill>
                  <a:latin typeface="Times New Roman" pitchFamily="18" charset="0"/>
                </a:rPr>
                <a:t>Par : </a:t>
              </a:r>
            </a:p>
            <a:p>
              <a:pPr eaLnBrk="1" hangingPunct="1">
                <a:buFont typeface="Wingdings" pitchFamily="2" charset="2"/>
                <a:buChar char="§"/>
              </a:pPr>
              <a:r>
                <a:rPr lang="fr-FR" sz="2400">
                  <a:solidFill>
                    <a:schemeClr val="bg1"/>
                  </a:solidFill>
                  <a:latin typeface="Times New Roman" pitchFamily="18" charset="0"/>
                </a:rPr>
                <a:t> Automate d’appel</a:t>
              </a:r>
            </a:p>
            <a:p>
              <a:pPr eaLnBrk="1" hangingPunct="1">
                <a:buFont typeface="Wingdings" pitchFamily="2" charset="2"/>
                <a:buChar char="§"/>
              </a:pPr>
              <a:r>
                <a:rPr lang="fr-FR" sz="2400">
                  <a:solidFill>
                    <a:schemeClr val="bg1"/>
                  </a:solidFill>
                  <a:latin typeface="Times New Roman" pitchFamily="18" charset="0"/>
                </a:rPr>
                <a:t>Télécopieur</a:t>
              </a:r>
            </a:p>
            <a:p>
              <a:pPr eaLnBrk="1" hangingPunct="1">
                <a:buFont typeface="Wingdings" pitchFamily="2" charset="2"/>
                <a:buChar char="§"/>
              </a:pPr>
              <a:r>
                <a:rPr lang="fr-FR" sz="2400">
                  <a:solidFill>
                    <a:schemeClr val="bg1"/>
                  </a:solidFill>
                  <a:latin typeface="Times New Roman" pitchFamily="18" charset="0"/>
                </a:rPr>
                <a:t>Courrier électronique</a:t>
              </a:r>
            </a:p>
          </p:txBody>
        </p:sp>
        <p:sp>
          <p:nvSpPr>
            <p:cNvPr id="89098" name="Rectangle 11"/>
            <p:cNvSpPr>
              <a:spLocks noChangeArrowheads="1"/>
            </p:cNvSpPr>
            <p:nvPr/>
          </p:nvSpPr>
          <p:spPr bwMode="auto">
            <a:xfrm>
              <a:off x="384" y="816"/>
              <a:ext cx="5040" cy="384"/>
            </a:xfrm>
            <a:prstGeom prst="rect">
              <a:avLst/>
            </a:prstGeom>
            <a:solidFill>
              <a:schemeClr val="tx1"/>
            </a:solidFill>
            <a:ln w="9525">
              <a:solidFill>
                <a:schemeClr val="tx1"/>
              </a:solidFill>
              <a:miter lim="800000"/>
              <a:headEnd/>
              <a:tailEnd/>
            </a:ln>
          </p:spPr>
          <p:txBody>
            <a:bodyPr wrap="none" anchor="ctr"/>
            <a:lstStyle/>
            <a:p>
              <a:pPr algn="ctr" eaLnBrk="1" hangingPunct="1"/>
              <a:r>
                <a:rPr lang="fr-FR" sz="2400">
                  <a:solidFill>
                    <a:schemeClr val="bg1"/>
                  </a:solidFill>
                  <a:latin typeface="Verdana" pitchFamily="34" charset="0"/>
                </a:rPr>
                <a:t>ARTICLE L.34-5 CPCE</a:t>
              </a:r>
            </a:p>
          </p:txBody>
        </p:sp>
      </p:grpSp>
    </p:spTree>
    <p:custDataLst>
      <p:tags r:id="rId1"/>
    </p:custDataLst>
  </p:cSld>
  <p:clrMapOvr>
    <a:masterClrMapping/>
  </p:clrMapOvr>
  <p:transition>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011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0115"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La prospection par voie électronique (2)</a:t>
            </a:r>
          </a:p>
        </p:txBody>
      </p:sp>
      <p:sp>
        <p:nvSpPr>
          <p:cNvPr id="90116"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grpSp>
        <p:nvGrpSpPr>
          <p:cNvPr id="90117" name="Group 6"/>
          <p:cNvGrpSpPr>
            <a:grpSpLocks/>
          </p:cNvGrpSpPr>
          <p:nvPr/>
        </p:nvGrpSpPr>
        <p:grpSpPr bwMode="auto">
          <a:xfrm>
            <a:off x="762000" y="1295400"/>
            <a:ext cx="8382000" cy="4800600"/>
            <a:chOff x="336" y="816"/>
            <a:chExt cx="5280" cy="3024"/>
          </a:xfrm>
        </p:grpSpPr>
        <p:sp>
          <p:nvSpPr>
            <p:cNvPr id="90118" name="Rectangle 7"/>
            <p:cNvSpPr>
              <a:spLocks noChangeArrowheads="1"/>
            </p:cNvSpPr>
            <p:nvPr/>
          </p:nvSpPr>
          <p:spPr bwMode="auto">
            <a:xfrm>
              <a:off x="336" y="1488"/>
              <a:ext cx="2784" cy="1152"/>
            </a:xfrm>
            <a:prstGeom prst="rect">
              <a:avLst/>
            </a:prstGeom>
            <a:solidFill>
              <a:srgbClr val="245F94"/>
            </a:solidFill>
            <a:ln w="9525">
              <a:solidFill>
                <a:schemeClr val="tx1"/>
              </a:solidFill>
              <a:miter lim="800000"/>
              <a:headEnd/>
              <a:tailEnd/>
            </a:ln>
          </p:spPr>
          <p:txBody>
            <a:bodyPr wrap="none" anchor="ctr"/>
            <a:lstStyle/>
            <a:p>
              <a:pPr eaLnBrk="1" hangingPunct="1">
                <a:buFont typeface="Wingdings" pitchFamily="2" charset="2"/>
                <a:buChar char="§"/>
              </a:pPr>
              <a:r>
                <a:rPr lang="fr-FR" sz="2000">
                  <a:solidFill>
                    <a:schemeClr val="bg1"/>
                  </a:solidFill>
                  <a:latin typeface="Verdana" pitchFamily="34" charset="0"/>
                </a:rPr>
                <a:t>Système de l’opt-in :</a:t>
              </a:r>
            </a:p>
            <a:p>
              <a:pPr lvl="1" eaLnBrk="1" hangingPunct="1">
                <a:buFont typeface="Wingdings" pitchFamily="2" charset="2"/>
                <a:buChar char="§"/>
              </a:pPr>
              <a:r>
                <a:rPr lang="fr-FR" sz="2000">
                  <a:solidFill>
                    <a:schemeClr val="bg1"/>
                  </a:solidFill>
                  <a:latin typeface="Verdana" pitchFamily="34" charset="0"/>
                </a:rPr>
                <a:t>Consentement préalable à</a:t>
              </a:r>
            </a:p>
            <a:p>
              <a:pPr lvl="1" eaLnBrk="1" hangingPunct="1">
                <a:buFont typeface="Wingdings" pitchFamily="2" charset="2"/>
                <a:buNone/>
              </a:pPr>
              <a:r>
                <a:rPr lang="fr-FR" sz="2000">
                  <a:solidFill>
                    <a:schemeClr val="bg1"/>
                  </a:solidFill>
                  <a:latin typeface="Verdana" pitchFamily="34" charset="0"/>
                </a:rPr>
                <a:t>  l’utilisation des données</a:t>
              </a:r>
            </a:p>
          </p:txBody>
        </p:sp>
        <p:sp>
          <p:nvSpPr>
            <p:cNvPr id="90119" name="Rectangle 8"/>
            <p:cNvSpPr>
              <a:spLocks noChangeArrowheads="1"/>
            </p:cNvSpPr>
            <p:nvPr/>
          </p:nvSpPr>
          <p:spPr bwMode="auto">
            <a:xfrm>
              <a:off x="3312" y="1488"/>
              <a:ext cx="1920" cy="1152"/>
            </a:xfrm>
            <a:prstGeom prst="rect">
              <a:avLst/>
            </a:prstGeom>
            <a:solidFill>
              <a:srgbClr val="245F94"/>
            </a:solidFill>
            <a:ln w="9525">
              <a:solidFill>
                <a:schemeClr val="tx1"/>
              </a:solidFill>
              <a:miter lim="800000"/>
              <a:headEnd/>
              <a:tailEnd/>
            </a:ln>
          </p:spPr>
          <p:txBody>
            <a:bodyPr wrap="none" anchor="ctr"/>
            <a:lstStyle/>
            <a:p>
              <a:pPr eaLnBrk="1" hangingPunct="1">
                <a:buFont typeface="Wingdings" pitchFamily="2" charset="2"/>
                <a:buChar char="§"/>
              </a:pPr>
              <a:r>
                <a:rPr lang="fr-FR" sz="2000">
                  <a:solidFill>
                    <a:schemeClr val="bg1"/>
                  </a:solidFill>
                  <a:latin typeface="Verdana" pitchFamily="34" charset="0"/>
                </a:rPr>
                <a:t>Libre</a:t>
              </a:r>
            </a:p>
            <a:p>
              <a:pPr eaLnBrk="1" hangingPunct="1">
                <a:buFont typeface="Wingdings" pitchFamily="2" charset="2"/>
                <a:buChar char="§"/>
              </a:pPr>
              <a:r>
                <a:rPr lang="fr-FR" sz="2000">
                  <a:solidFill>
                    <a:schemeClr val="bg1"/>
                  </a:solidFill>
                  <a:latin typeface="Verdana" pitchFamily="34" charset="0"/>
                </a:rPr>
                <a:t>Spécifique</a:t>
              </a:r>
            </a:p>
            <a:p>
              <a:pPr eaLnBrk="1" hangingPunct="1">
                <a:buFont typeface="Wingdings" pitchFamily="2" charset="2"/>
                <a:buChar char="§"/>
              </a:pPr>
              <a:r>
                <a:rPr lang="fr-FR" sz="2000">
                  <a:solidFill>
                    <a:schemeClr val="bg1"/>
                  </a:solidFill>
                  <a:latin typeface="Verdana" pitchFamily="34" charset="0"/>
                </a:rPr>
                <a:t>Informé</a:t>
              </a:r>
            </a:p>
          </p:txBody>
        </p:sp>
        <p:sp>
          <p:nvSpPr>
            <p:cNvPr id="90120" name="Rectangle 9"/>
            <p:cNvSpPr>
              <a:spLocks noChangeArrowheads="1"/>
            </p:cNvSpPr>
            <p:nvPr/>
          </p:nvSpPr>
          <p:spPr bwMode="auto">
            <a:xfrm>
              <a:off x="336" y="816"/>
              <a:ext cx="1200" cy="432"/>
            </a:xfrm>
            <a:prstGeom prst="rect">
              <a:avLst/>
            </a:prstGeom>
            <a:noFill/>
            <a:ln w="9525">
              <a:solidFill>
                <a:schemeClr val="tx1"/>
              </a:solidFill>
              <a:miter lim="800000"/>
              <a:headEnd/>
              <a:tailEnd/>
            </a:ln>
          </p:spPr>
          <p:txBody>
            <a:bodyPr wrap="none" anchor="ctr"/>
            <a:lstStyle/>
            <a:p>
              <a:pPr algn="ctr" eaLnBrk="1" hangingPunct="1"/>
              <a:r>
                <a:rPr lang="fr-FR" sz="2400">
                  <a:solidFill>
                    <a:srgbClr val="245F94"/>
                  </a:solidFill>
                  <a:latin typeface="Verdana" pitchFamily="34" charset="0"/>
                </a:rPr>
                <a:t>Quand ?</a:t>
              </a:r>
            </a:p>
          </p:txBody>
        </p:sp>
        <p:sp>
          <p:nvSpPr>
            <p:cNvPr id="90121" name="Rectangle 10"/>
            <p:cNvSpPr>
              <a:spLocks noChangeArrowheads="1"/>
            </p:cNvSpPr>
            <p:nvPr/>
          </p:nvSpPr>
          <p:spPr bwMode="auto">
            <a:xfrm>
              <a:off x="3312" y="816"/>
              <a:ext cx="1488" cy="432"/>
            </a:xfrm>
            <a:prstGeom prst="rect">
              <a:avLst/>
            </a:prstGeom>
            <a:noFill/>
            <a:ln w="9525">
              <a:solidFill>
                <a:schemeClr val="tx1"/>
              </a:solidFill>
              <a:miter lim="800000"/>
              <a:headEnd/>
              <a:tailEnd/>
            </a:ln>
          </p:spPr>
          <p:txBody>
            <a:bodyPr wrap="none" anchor="ctr"/>
            <a:lstStyle/>
            <a:p>
              <a:pPr algn="ctr" eaLnBrk="1" hangingPunct="1"/>
              <a:r>
                <a:rPr lang="fr-FR" sz="2400">
                  <a:solidFill>
                    <a:srgbClr val="245F94"/>
                  </a:solidFill>
                  <a:latin typeface="Verdana" pitchFamily="34" charset="0"/>
                </a:rPr>
                <a:t>Comment ?</a:t>
              </a:r>
            </a:p>
          </p:txBody>
        </p:sp>
        <p:sp>
          <p:nvSpPr>
            <p:cNvPr id="90122" name="Rectangle 11"/>
            <p:cNvSpPr>
              <a:spLocks noChangeArrowheads="1"/>
            </p:cNvSpPr>
            <p:nvPr/>
          </p:nvSpPr>
          <p:spPr bwMode="auto">
            <a:xfrm>
              <a:off x="336" y="2784"/>
              <a:ext cx="5280" cy="1056"/>
            </a:xfrm>
            <a:prstGeom prst="rect">
              <a:avLst/>
            </a:prstGeom>
            <a:noFill/>
            <a:ln w="9525">
              <a:solidFill>
                <a:schemeClr val="tx1"/>
              </a:solidFill>
              <a:miter lim="800000"/>
              <a:headEnd/>
              <a:tailEnd/>
            </a:ln>
          </p:spPr>
          <p:txBody>
            <a:bodyPr wrap="none" anchor="ctr"/>
            <a:lstStyle/>
            <a:p>
              <a:pPr eaLnBrk="1" hangingPunct="1">
                <a:buFont typeface="Wingdings" pitchFamily="2" charset="2"/>
                <a:buNone/>
              </a:pPr>
              <a:r>
                <a:rPr lang="fr-FR" sz="2000">
                  <a:solidFill>
                    <a:srgbClr val="245F94"/>
                  </a:solidFill>
                  <a:latin typeface="Verdana" pitchFamily="34" charset="0"/>
                </a:rPr>
                <a:t>Formulaire de collecte des données incluant une case à cocher :</a:t>
              </a:r>
              <a:r>
                <a:rPr lang="fr-FR" sz="2400">
                  <a:latin typeface="Times New Roman" pitchFamily="18" charset="0"/>
                </a:rPr>
                <a:t> </a:t>
              </a:r>
            </a:p>
            <a:p>
              <a:pPr eaLnBrk="1" hangingPunct="1">
                <a:buFont typeface="Wingdings" pitchFamily="2" charset="2"/>
                <a:buNone/>
              </a:pPr>
              <a:r>
                <a:rPr lang="fr-FR" sz="2000">
                  <a:solidFill>
                    <a:srgbClr val="245F94"/>
                  </a:solidFill>
                  <a:latin typeface="Verdana" pitchFamily="34" charset="0"/>
                  <a:sym typeface="Wingdings 2" pitchFamily="18" charset="2"/>
                </a:rPr>
                <a:t> j’accepte de recevoir de la prospection commerciale</a:t>
              </a:r>
              <a:br>
                <a:rPr lang="fr-FR" sz="2000">
                  <a:solidFill>
                    <a:srgbClr val="245F94"/>
                  </a:solidFill>
                  <a:latin typeface="Verdana" pitchFamily="34" charset="0"/>
                  <a:sym typeface="Wingdings 2" pitchFamily="18" charset="2"/>
                </a:rPr>
              </a:br>
              <a:r>
                <a:rPr lang="fr-FR" sz="2000">
                  <a:solidFill>
                    <a:srgbClr val="245F94"/>
                  </a:solidFill>
                  <a:latin typeface="Verdana" pitchFamily="34" charset="0"/>
                  <a:sym typeface="Wingdings 2" pitchFamily="18" charset="2"/>
                </a:rPr>
                <a:t>   de la part de … par courrier électronique / automate d’appel /</a:t>
              </a:r>
              <a:br>
                <a:rPr lang="fr-FR" sz="2000">
                  <a:solidFill>
                    <a:srgbClr val="245F94"/>
                  </a:solidFill>
                  <a:latin typeface="Verdana" pitchFamily="34" charset="0"/>
                  <a:sym typeface="Wingdings 2" pitchFamily="18" charset="2"/>
                </a:rPr>
              </a:br>
              <a:r>
                <a:rPr lang="fr-FR" sz="2000">
                  <a:solidFill>
                    <a:srgbClr val="245F94"/>
                  </a:solidFill>
                  <a:latin typeface="Verdana" pitchFamily="34" charset="0"/>
                  <a:sym typeface="Wingdings 2" pitchFamily="18" charset="2"/>
                </a:rPr>
                <a:t>   télécopie</a:t>
              </a:r>
              <a:endParaRPr lang="fr-FR" sz="2400">
                <a:latin typeface="Times New Roman" pitchFamily="18" charset="0"/>
              </a:endParaRPr>
            </a:p>
          </p:txBody>
        </p:sp>
      </p:grpSp>
    </p:spTree>
    <p:custDataLst>
      <p:tags r:id="rId1"/>
    </p:custDataLst>
  </p:cSld>
  <p:clrMapOvr>
    <a:masterClrMapping/>
  </p:clrMapOvr>
  <p:transition>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1139" name="Rectangle 2"/>
          <p:cNvSpPr>
            <a:spLocks noChangeArrowheads="1"/>
          </p:cNvSpPr>
          <p:nvPr/>
        </p:nvSpPr>
        <p:spPr bwMode="auto">
          <a:xfrm>
            <a:off x="1033463" y="381000"/>
            <a:ext cx="7729537" cy="447675"/>
          </a:xfrm>
          <a:prstGeom prst="rect">
            <a:avLst/>
          </a:prstGeom>
          <a:noFill/>
          <a:ln w="9525">
            <a:noFill/>
            <a:miter lim="800000"/>
            <a:headEnd/>
            <a:tailEnd/>
          </a:ln>
        </p:spPr>
        <p:txBody>
          <a:bodyPr anchor="ctr"/>
          <a:lstStyle/>
          <a:p>
            <a:pPr eaLnBrk="1" hangingPunct="1"/>
            <a:r>
              <a:rPr lang="fr-FR" sz="2600" b="1">
                <a:solidFill>
                  <a:srgbClr val="000000"/>
                </a:solidFill>
              </a:rPr>
              <a:t>Prospection, spamming, e-mailing</a:t>
            </a:r>
          </a:p>
        </p:txBody>
      </p:sp>
      <p:sp>
        <p:nvSpPr>
          <p:cNvPr id="590852" name="Rectangle 4"/>
          <p:cNvSpPr>
            <a:spLocks noChangeArrowheads="1"/>
          </p:cNvSpPr>
          <p:nvPr/>
        </p:nvSpPr>
        <p:spPr bwMode="auto">
          <a:xfrm>
            <a:off x="838200" y="1600200"/>
            <a:ext cx="7848600" cy="4572000"/>
          </a:xfrm>
          <a:prstGeom prst="rect">
            <a:avLst/>
          </a:prstGeom>
          <a:noFill/>
          <a:ln w="9525">
            <a:noFill/>
            <a:miter lim="800000"/>
            <a:headEnd/>
            <a:tailEnd/>
          </a:ln>
        </p:spPr>
        <p:txBody>
          <a:bodyPr/>
          <a:lstStyle/>
          <a:p>
            <a:pPr marL="342900" indent="-342900">
              <a:lnSpc>
                <a:spcPct val="90000"/>
              </a:lnSpc>
              <a:spcBef>
                <a:spcPct val="20000"/>
              </a:spcBef>
              <a:spcAft>
                <a:spcPct val="30000"/>
              </a:spcAft>
              <a:buClr>
                <a:schemeClr val="hlink"/>
              </a:buClr>
              <a:buFont typeface="Wingdings" pitchFamily="2" charset="2"/>
              <a:buChar char="n"/>
            </a:pPr>
            <a:r>
              <a:rPr lang="fr-FR" sz="2800"/>
              <a:t>Recueil des coordonnées du destinataire du message directement auprès de lui</a:t>
            </a:r>
          </a:p>
          <a:p>
            <a:pPr marL="342900" indent="-342900">
              <a:lnSpc>
                <a:spcPct val="90000"/>
              </a:lnSpc>
              <a:spcBef>
                <a:spcPct val="20000"/>
              </a:spcBef>
              <a:spcAft>
                <a:spcPct val="30000"/>
              </a:spcAft>
              <a:buClr>
                <a:schemeClr val="hlink"/>
              </a:buClr>
              <a:buFont typeface="Wingdings" pitchFamily="2" charset="2"/>
              <a:buChar char="n"/>
            </a:pPr>
            <a:r>
              <a:rPr lang="fr-FR" sz="2800"/>
              <a:t>Services ou produits analogues</a:t>
            </a:r>
          </a:p>
          <a:p>
            <a:pPr marL="342900" indent="-342900">
              <a:lnSpc>
                <a:spcPct val="90000"/>
              </a:lnSpc>
              <a:spcBef>
                <a:spcPct val="20000"/>
              </a:spcBef>
              <a:spcAft>
                <a:spcPct val="30000"/>
              </a:spcAft>
              <a:buClr>
                <a:schemeClr val="hlink"/>
              </a:buClr>
              <a:buFont typeface="Wingdings" pitchFamily="2" charset="2"/>
              <a:buChar char="n"/>
            </a:pPr>
            <a:r>
              <a:rPr lang="fr-FR" sz="2800"/>
              <a:t>Droit d’opposition gratuit</a:t>
            </a:r>
          </a:p>
        </p:txBody>
      </p:sp>
      <p:sp>
        <p:nvSpPr>
          <p:cNvPr id="9114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0852">
                                            <p:txEl>
                                              <p:pRg st="0" end="0"/>
                                            </p:txEl>
                                          </p:spTgt>
                                        </p:tgtEl>
                                        <p:attrNameLst>
                                          <p:attrName>style.visibility</p:attrName>
                                        </p:attrNameLst>
                                      </p:cBhvr>
                                      <p:to>
                                        <p:strVal val="visible"/>
                                      </p:to>
                                    </p:set>
                                    <p:anim calcmode="lin" valueType="num">
                                      <p:cBhvr additive="base">
                                        <p:cTn id="7" dur="500" fill="hold"/>
                                        <p:tgtEl>
                                          <p:spTgt spid="59085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08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0852">
                                            <p:txEl>
                                              <p:pRg st="1" end="1"/>
                                            </p:txEl>
                                          </p:spTgt>
                                        </p:tgtEl>
                                        <p:attrNameLst>
                                          <p:attrName>style.visibility</p:attrName>
                                        </p:attrNameLst>
                                      </p:cBhvr>
                                      <p:to>
                                        <p:strVal val="visible"/>
                                      </p:to>
                                    </p:set>
                                    <p:anim calcmode="lin" valueType="num">
                                      <p:cBhvr additive="base">
                                        <p:cTn id="13" dur="500" fill="hold"/>
                                        <p:tgtEl>
                                          <p:spTgt spid="59085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085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0852">
                                            <p:txEl>
                                              <p:pRg st="2" end="2"/>
                                            </p:txEl>
                                          </p:spTgt>
                                        </p:tgtEl>
                                        <p:attrNameLst>
                                          <p:attrName>style.visibility</p:attrName>
                                        </p:attrNameLst>
                                      </p:cBhvr>
                                      <p:to>
                                        <p:strVal val="visible"/>
                                      </p:to>
                                    </p:set>
                                    <p:anim calcmode="lin" valueType="num">
                                      <p:cBhvr additive="base">
                                        <p:cTn id="19" dur="500" fill="hold"/>
                                        <p:tgtEl>
                                          <p:spTgt spid="59085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085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2162"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2163" name="Rectangle 2"/>
          <p:cNvSpPr>
            <a:spLocks noChangeArrowheads="1"/>
          </p:cNvSpPr>
          <p:nvPr/>
        </p:nvSpPr>
        <p:spPr bwMode="auto">
          <a:xfrm>
            <a:off x="914400" y="381000"/>
            <a:ext cx="8229600" cy="447675"/>
          </a:xfrm>
          <a:prstGeom prst="rect">
            <a:avLst/>
          </a:prstGeom>
          <a:noFill/>
          <a:ln w="9525">
            <a:noFill/>
            <a:miter lim="800000"/>
            <a:headEnd/>
            <a:tailEnd/>
          </a:ln>
        </p:spPr>
        <p:txBody>
          <a:bodyPr anchor="ctr"/>
          <a:lstStyle/>
          <a:p>
            <a:pPr eaLnBrk="1" hangingPunct="1"/>
            <a:r>
              <a:rPr lang="fr-FR" sz="2600" b="1">
                <a:solidFill>
                  <a:srgbClr val="000000"/>
                </a:solidFill>
              </a:rPr>
              <a:t>Collecte des données et information des prospects</a:t>
            </a:r>
          </a:p>
        </p:txBody>
      </p:sp>
      <p:sp>
        <p:nvSpPr>
          <p:cNvPr id="92164"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grpSp>
        <p:nvGrpSpPr>
          <p:cNvPr id="92165" name="Group 6"/>
          <p:cNvGrpSpPr>
            <a:grpSpLocks/>
          </p:cNvGrpSpPr>
          <p:nvPr/>
        </p:nvGrpSpPr>
        <p:grpSpPr bwMode="auto">
          <a:xfrm>
            <a:off x="838200" y="1219200"/>
            <a:ext cx="8001000" cy="4876800"/>
            <a:chOff x="192" y="528"/>
            <a:chExt cx="5376" cy="3312"/>
          </a:xfrm>
        </p:grpSpPr>
        <p:sp>
          <p:nvSpPr>
            <p:cNvPr id="92166" name="Oval 7"/>
            <p:cNvSpPr>
              <a:spLocks noChangeArrowheads="1"/>
            </p:cNvSpPr>
            <p:nvPr/>
          </p:nvSpPr>
          <p:spPr bwMode="auto">
            <a:xfrm>
              <a:off x="2016" y="2880"/>
              <a:ext cx="1776" cy="96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Conséquences d’un</a:t>
              </a:r>
            </a:p>
            <a:p>
              <a:pPr algn="ctr" eaLnBrk="1" hangingPunct="1"/>
              <a:r>
                <a:rPr lang="fr-FR" sz="2000" b="1">
                  <a:solidFill>
                    <a:schemeClr val="bg1"/>
                  </a:solidFill>
                  <a:latin typeface="Tahoma" pitchFamily="34" charset="0"/>
                </a:rPr>
                <a:t>défaut de réponse</a:t>
              </a:r>
            </a:p>
          </p:txBody>
        </p:sp>
        <p:sp>
          <p:nvSpPr>
            <p:cNvPr id="92167" name="Oval 8"/>
            <p:cNvSpPr>
              <a:spLocks noChangeArrowheads="1"/>
            </p:cNvSpPr>
            <p:nvPr/>
          </p:nvSpPr>
          <p:spPr bwMode="auto">
            <a:xfrm>
              <a:off x="192" y="2688"/>
              <a:ext cx="1632" cy="96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Destinataires et</a:t>
              </a:r>
            </a:p>
            <a:p>
              <a:pPr algn="ctr" eaLnBrk="1" hangingPunct="1"/>
              <a:r>
                <a:rPr lang="fr-FR" sz="2000" b="1">
                  <a:solidFill>
                    <a:schemeClr val="bg1"/>
                  </a:solidFill>
                  <a:latin typeface="Tahoma" pitchFamily="34" charset="0"/>
                </a:rPr>
                <a:t> catégories</a:t>
              </a:r>
            </a:p>
            <a:p>
              <a:pPr algn="ctr" eaLnBrk="1" hangingPunct="1"/>
              <a:r>
                <a:rPr lang="fr-FR" sz="2000" b="1">
                  <a:solidFill>
                    <a:schemeClr val="bg1"/>
                  </a:solidFill>
                  <a:latin typeface="Tahoma" pitchFamily="34" charset="0"/>
                </a:rPr>
                <a:t> de destinataires</a:t>
              </a:r>
            </a:p>
          </p:txBody>
        </p:sp>
        <p:sp>
          <p:nvSpPr>
            <p:cNvPr id="92168" name="Oval 9"/>
            <p:cNvSpPr>
              <a:spLocks noChangeArrowheads="1"/>
            </p:cNvSpPr>
            <p:nvPr/>
          </p:nvSpPr>
          <p:spPr bwMode="auto">
            <a:xfrm>
              <a:off x="192" y="1584"/>
              <a:ext cx="1632" cy="96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Droits des </a:t>
              </a:r>
            </a:p>
            <a:p>
              <a:pPr algn="ctr" eaLnBrk="1" hangingPunct="1"/>
              <a:r>
                <a:rPr lang="fr-FR" sz="2000" b="1">
                  <a:solidFill>
                    <a:schemeClr val="bg1"/>
                  </a:solidFill>
                  <a:latin typeface="Tahoma" pitchFamily="34" charset="0"/>
                </a:rPr>
                <a:t>personnes</a:t>
              </a:r>
            </a:p>
          </p:txBody>
        </p:sp>
        <p:sp>
          <p:nvSpPr>
            <p:cNvPr id="92169" name="Oval 10"/>
            <p:cNvSpPr>
              <a:spLocks noChangeArrowheads="1"/>
            </p:cNvSpPr>
            <p:nvPr/>
          </p:nvSpPr>
          <p:spPr bwMode="auto">
            <a:xfrm>
              <a:off x="240" y="528"/>
              <a:ext cx="1632" cy="96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Transferts </a:t>
              </a:r>
            </a:p>
            <a:p>
              <a:pPr algn="ctr" eaLnBrk="1" hangingPunct="1"/>
              <a:r>
                <a:rPr lang="fr-FR" sz="2000" b="1">
                  <a:solidFill>
                    <a:schemeClr val="bg1"/>
                  </a:solidFill>
                  <a:latin typeface="Tahoma" pitchFamily="34" charset="0"/>
                </a:rPr>
                <a:t>de données hors</a:t>
              </a:r>
            </a:p>
            <a:p>
              <a:pPr algn="ctr" eaLnBrk="1" hangingPunct="1"/>
              <a:r>
                <a:rPr lang="fr-FR" sz="2000" b="1">
                  <a:solidFill>
                    <a:schemeClr val="bg1"/>
                  </a:solidFill>
                  <a:latin typeface="Tahoma" pitchFamily="34" charset="0"/>
                </a:rPr>
                <a:t>UE</a:t>
              </a:r>
            </a:p>
          </p:txBody>
        </p:sp>
        <p:grpSp>
          <p:nvGrpSpPr>
            <p:cNvPr id="92170" name="Group 11"/>
            <p:cNvGrpSpPr>
              <a:grpSpLocks/>
            </p:cNvGrpSpPr>
            <p:nvPr/>
          </p:nvGrpSpPr>
          <p:grpSpPr bwMode="auto">
            <a:xfrm>
              <a:off x="2112" y="528"/>
              <a:ext cx="3456" cy="3120"/>
              <a:chOff x="2112" y="528"/>
              <a:chExt cx="3456" cy="3120"/>
            </a:xfrm>
          </p:grpSpPr>
          <p:sp>
            <p:nvSpPr>
              <p:cNvPr id="92172" name="Oval 12"/>
              <p:cNvSpPr>
                <a:spLocks noChangeArrowheads="1"/>
              </p:cNvSpPr>
              <p:nvPr/>
            </p:nvSpPr>
            <p:spPr bwMode="auto">
              <a:xfrm>
                <a:off x="3984" y="528"/>
                <a:ext cx="1584" cy="912"/>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Identité </a:t>
                </a:r>
              </a:p>
              <a:p>
                <a:pPr algn="ctr" eaLnBrk="1" hangingPunct="1"/>
                <a:r>
                  <a:rPr lang="fr-FR" sz="2000" b="1">
                    <a:solidFill>
                      <a:schemeClr val="bg1"/>
                    </a:solidFill>
                    <a:latin typeface="Tahoma" pitchFamily="34" charset="0"/>
                  </a:rPr>
                  <a:t>Responsable du</a:t>
                </a:r>
              </a:p>
              <a:p>
                <a:pPr algn="ctr" eaLnBrk="1" hangingPunct="1"/>
                <a:r>
                  <a:rPr lang="fr-FR" sz="2000" b="1">
                    <a:solidFill>
                      <a:schemeClr val="bg1"/>
                    </a:solidFill>
                    <a:latin typeface="Tahoma" pitchFamily="34" charset="0"/>
                  </a:rPr>
                  <a:t> traitement</a:t>
                </a:r>
              </a:p>
            </p:txBody>
          </p:sp>
          <p:sp>
            <p:nvSpPr>
              <p:cNvPr id="92173" name="Oval 13"/>
              <p:cNvSpPr>
                <a:spLocks noChangeArrowheads="1"/>
              </p:cNvSpPr>
              <p:nvPr/>
            </p:nvSpPr>
            <p:spPr bwMode="auto">
              <a:xfrm>
                <a:off x="3888" y="1584"/>
                <a:ext cx="1632" cy="864"/>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Finalité</a:t>
                </a:r>
              </a:p>
            </p:txBody>
          </p:sp>
          <p:sp>
            <p:nvSpPr>
              <p:cNvPr id="92174" name="Oval 14"/>
              <p:cNvSpPr>
                <a:spLocks noChangeArrowheads="1"/>
              </p:cNvSpPr>
              <p:nvPr/>
            </p:nvSpPr>
            <p:spPr bwMode="auto">
              <a:xfrm>
                <a:off x="3936" y="2688"/>
                <a:ext cx="1632" cy="960"/>
              </a:xfrm>
              <a:prstGeom prst="ellipse">
                <a:avLst/>
              </a:prstGeom>
              <a:solidFill>
                <a:schemeClr val="tx1"/>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Caractère</a:t>
                </a:r>
              </a:p>
              <a:p>
                <a:pPr algn="ctr" eaLnBrk="1" hangingPunct="1"/>
                <a:r>
                  <a:rPr lang="fr-FR" sz="2000" b="1">
                    <a:solidFill>
                      <a:schemeClr val="bg1"/>
                    </a:solidFill>
                    <a:latin typeface="Tahoma" pitchFamily="34" charset="0"/>
                  </a:rPr>
                  <a:t> obligatoire ou</a:t>
                </a:r>
              </a:p>
              <a:p>
                <a:pPr algn="ctr" eaLnBrk="1" hangingPunct="1"/>
                <a:r>
                  <a:rPr lang="fr-FR" sz="2000" b="1">
                    <a:solidFill>
                      <a:schemeClr val="bg1"/>
                    </a:solidFill>
                    <a:latin typeface="Tahoma" pitchFamily="34" charset="0"/>
                  </a:rPr>
                  <a:t>facultatif des </a:t>
                </a:r>
              </a:p>
              <a:p>
                <a:pPr algn="ctr" eaLnBrk="1" hangingPunct="1"/>
                <a:r>
                  <a:rPr lang="fr-FR" sz="2000" b="1">
                    <a:solidFill>
                      <a:schemeClr val="bg1"/>
                    </a:solidFill>
                    <a:latin typeface="Tahoma" pitchFamily="34" charset="0"/>
                  </a:rPr>
                  <a:t>réponses</a:t>
                </a:r>
              </a:p>
            </p:txBody>
          </p:sp>
          <p:sp>
            <p:nvSpPr>
              <p:cNvPr id="92175" name="AutoShape 15"/>
              <p:cNvSpPr>
                <a:spLocks noChangeArrowheads="1"/>
              </p:cNvSpPr>
              <p:nvPr/>
            </p:nvSpPr>
            <p:spPr bwMode="auto">
              <a:xfrm>
                <a:off x="2112" y="1200"/>
                <a:ext cx="1680" cy="1296"/>
              </a:xfrm>
              <a:prstGeom prst="bevel">
                <a:avLst>
                  <a:gd name="adj" fmla="val 12500"/>
                </a:avLst>
              </a:prstGeom>
              <a:solidFill>
                <a:srgbClr val="33CCCC"/>
              </a:solidFill>
              <a:ln w="9525">
                <a:solidFill>
                  <a:schemeClr val="tx1"/>
                </a:solidFill>
                <a:miter lim="800000"/>
                <a:headEnd/>
                <a:tailEnd/>
              </a:ln>
            </p:spPr>
            <p:txBody>
              <a:bodyPr wrap="none" anchor="ctr"/>
              <a:lstStyle/>
              <a:p>
                <a:pPr algn="ctr" eaLnBrk="1" hangingPunct="1"/>
                <a:r>
                  <a:rPr lang="fr-FR" sz="2400">
                    <a:solidFill>
                      <a:srgbClr val="23238D"/>
                    </a:solidFill>
                    <a:latin typeface="Verdana" pitchFamily="34" charset="0"/>
                  </a:rPr>
                  <a:t>Collecte</a:t>
                </a:r>
              </a:p>
              <a:p>
                <a:pPr algn="ctr" eaLnBrk="1" hangingPunct="1"/>
                <a:r>
                  <a:rPr lang="fr-FR" sz="2400">
                    <a:solidFill>
                      <a:srgbClr val="23238D"/>
                    </a:solidFill>
                    <a:latin typeface="Verdana" pitchFamily="34" charset="0"/>
                  </a:rPr>
                  <a:t>des données</a:t>
                </a:r>
              </a:p>
            </p:txBody>
          </p:sp>
          <p:sp>
            <p:nvSpPr>
              <p:cNvPr id="92176" name="Oval 16"/>
              <p:cNvSpPr>
                <a:spLocks noChangeArrowheads="1"/>
              </p:cNvSpPr>
              <p:nvPr/>
            </p:nvSpPr>
            <p:spPr bwMode="auto">
              <a:xfrm>
                <a:off x="3984" y="528"/>
                <a:ext cx="1584" cy="912"/>
              </a:xfrm>
              <a:prstGeom prst="ellipse">
                <a:avLst/>
              </a:prstGeom>
              <a:solidFill>
                <a:srgbClr val="800000"/>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Identité </a:t>
                </a:r>
              </a:p>
              <a:p>
                <a:pPr algn="ctr" eaLnBrk="1" hangingPunct="1"/>
                <a:r>
                  <a:rPr lang="fr-FR" sz="2000" b="1">
                    <a:solidFill>
                      <a:schemeClr val="bg1"/>
                    </a:solidFill>
                    <a:latin typeface="Tahoma" pitchFamily="34" charset="0"/>
                  </a:rPr>
                  <a:t>Responsable du</a:t>
                </a:r>
              </a:p>
              <a:p>
                <a:pPr algn="ctr" eaLnBrk="1" hangingPunct="1"/>
                <a:r>
                  <a:rPr lang="fr-FR" sz="2000" b="1">
                    <a:solidFill>
                      <a:schemeClr val="bg1"/>
                    </a:solidFill>
                    <a:latin typeface="Tahoma" pitchFamily="34" charset="0"/>
                  </a:rPr>
                  <a:t> traitement</a:t>
                </a:r>
              </a:p>
            </p:txBody>
          </p:sp>
          <p:sp>
            <p:nvSpPr>
              <p:cNvPr id="92177" name="Oval 17"/>
              <p:cNvSpPr>
                <a:spLocks noChangeArrowheads="1"/>
              </p:cNvSpPr>
              <p:nvPr/>
            </p:nvSpPr>
            <p:spPr bwMode="auto">
              <a:xfrm>
                <a:off x="3888" y="1584"/>
                <a:ext cx="1632" cy="864"/>
              </a:xfrm>
              <a:prstGeom prst="ellipse">
                <a:avLst/>
              </a:prstGeom>
              <a:solidFill>
                <a:schemeClr val="folHlink"/>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Finalité</a:t>
                </a:r>
              </a:p>
            </p:txBody>
          </p:sp>
          <p:sp>
            <p:nvSpPr>
              <p:cNvPr id="92178" name="Oval 18"/>
              <p:cNvSpPr>
                <a:spLocks noChangeArrowheads="1"/>
              </p:cNvSpPr>
              <p:nvPr/>
            </p:nvSpPr>
            <p:spPr bwMode="auto">
              <a:xfrm>
                <a:off x="3936" y="2688"/>
                <a:ext cx="1632" cy="960"/>
              </a:xfrm>
              <a:prstGeom prst="ellipse">
                <a:avLst/>
              </a:prstGeom>
              <a:solidFill>
                <a:schemeClr val="folHlink"/>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Caractère</a:t>
                </a:r>
              </a:p>
              <a:p>
                <a:pPr algn="ctr" eaLnBrk="1" hangingPunct="1"/>
                <a:r>
                  <a:rPr lang="fr-FR" sz="2000" b="1">
                    <a:solidFill>
                      <a:schemeClr val="bg1"/>
                    </a:solidFill>
                    <a:latin typeface="Tahoma" pitchFamily="34" charset="0"/>
                  </a:rPr>
                  <a:t> obligatoire ou</a:t>
                </a:r>
              </a:p>
              <a:p>
                <a:pPr algn="ctr" eaLnBrk="1" hangingPunct="1"/>
                <a:r>
                  <a:rPr lang="fr-FR" sz="2000" b="1">
                    <a:solidFill>
                      <a:schemeClr val="bg1"/>
                    </a:solidFill>
                    <a:latin typeface="Tahoma" pitchFamily="34" charset="0"/>
                  </a:rPr>
                  <a:t>facultatif des </a:t>
                </a:r>
              </a:p>
              <a:p>
                <a:pPr algn="ctr" eaLnBrk="1" hangingPunct="1"/>
                <a:r>
                  <a:rPr lang="fr-FR" sz="2000" b="1">
                    <a:solidFill>
                      <a:schemeClr val="bg1"/>
                    </a:solidFill>
                    <a:latin typeface="Tahoma" pitchFamily="34" charset="0"/>
                  </a:rPr>
                  <a:t>réponses</a:t>
                </a:r>
              </a:p>
            </p:txBody>
          </p:sp>
        </p:grpSp>
        <p:sp>
          <p:nvSpPr>
            <p:cNvPr id="92171" name="Oval 19"/>
            <p:cNvSpPr>
              <a:spLocks noChangeArrowheads="1"/>
            </p:cNvSpPr>
            <p:nvPr/>
          </p:nvSpPr>
          <p:spPr bwMode="auto">
            <a:xfrm>
              <a:off x="192" y="1584"/>
              <a:ext cx="1632" cy="960"/>
            </a:xfrm>
            <a:prstGeom prst="ellipse">
              <a:avLst/>
            </a:prstGeom>
            <a:solidFill>
              <a:schemeClr val="folHlink"/>
            </a:solidFill>
            <a:ln w="9525">
              <a:solidFill>
                <a:schemeClr val="tx1"/>
              </a:solidFill>
              <a:miter lim="800000"/>
              <a:headEnd/>
              <a:tailEnd/>
            </a:ln>
          </p:spPr>
          <p:txBody>
            <a:bodyPr wrap="none" anchor="ctr"/>
            <a:lstStyle/>
            <a:p>
              <a:pPr algn="ctr" eaLnBrk="1" hangingPunct="1"/>
              <a:r>
                <a:rPr lang="fr-FR" sz="2000" b="1">
                  <a:solidFill>
                    <a:schemeClr val="bg1"/>
                  </a:solidFill>
                  <a:latin typeface="Tahoma" pitchFamily="34" charset="0"/>
                </a:rPr>
                <a:t>Droits des </a:t>
              </a:r>
            </a:p>
            <a:p>
              <a:pPr algn="ctr" eaLnBrk="1" hangingPunct="1"/>
              <a:r>
                <a:rPr lang="fr-FR" sz="2000" b="1">
                  <a:solidFill>
                    <a:schemeClr val="bg1"/>
                  </a:solidFill>
                  <a:latin typeface="Tahoma" pitchFamily="34" charset="0"/>
                </a:rPr>
                <a:t>personnes</a:t>
              </a:r>
            </a:p>
          </p:txBody>
        </p:sp>
      </p:grpSp>
    </p:spTree>
    <p:custDataLst>
      <p:tags r:id="rId1"/>
    </p:custDataLst>
  </p:cSld>
  <p:clrMapOvr>
    <a:masterClrMapping/>
  </p:clrMapOvr>
  <p:transition>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1033463" y="404813"/>
            <a:ext cx="7729537" cy="452437"/>
          </a:xfrm>
        </p:spPr>
        <p:txBody>
          <a:bodyPr/>
          <a:lstStyle/>
          <a:p>
            <a:pPr eaLnBrk="1" hangingPunct="1"/>
            <a:r>
              <a:rPr lang="en-US" sz="3200" smtClean="0"/>
              <a:t>Part 2 Stop-and-think</a:t>
            </a:r>
          </a:p>
        </p:txBody>
      </p:sp>
      <p:pic>
        <p:nvPicPr>
          <p:cNvPr id="93187"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pic>
        <p:nvPicPr>
          <p:cNvPr id="729094" name="Picture 6"/>
          <p:cNvPicPr>
            <a:picLocks noChangeAspect="1" noChangeArrowheads="1"/>
          </p:cNvPicPr>
          <p:nvPr/>
        </p:nvPicPr>
        <p:blipFill>
          <a:blip r:embed="rId5" cstate="print"/>
          <a:srcRect/>
          <a:stretch>
            <a:fillRect/>
          </a:stretch>
        </p:blipFill>
        <p:spPr bwMode="auto">
          <a:xfrm>
            <a:off x="2913063" y="2365375"/>
            <a:ext cx="3603625" cy="3255963"/>
          </a:xfrm>
          <a:prstGeom prst="rect">
            <a:avLst/>
          </a:prstGeom>
          <a:noFill/>
          <a:ln w="12700">
            <a:noFill/>
            <a:miter lim="800000"/>
            <a:headEnd type="none" w="sm" len="sm"/>
            <a:tailEnd type="none" w="sm" len="sm"/>
          </a:ln>
        </p:spPr>
      </p:pic>
      <p:sp>
        <p:nvSpPr>
          <p:cNvPr id="9318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Protection des données personnelles dans le monde:  module3</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2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txBox="1">
            <a:spLocks noGrp="1" noChangeArrowheads="1"/>
          </p:cNvSpPr>
          <p:nvPr/>
        </p:nvSpPr>
        <p:spPr bwMode="auto">
          <a:xfrm>
            <a:off x="8710613" y="6346825"/>
            <a:ext cx="366712" cy="261938"/>
          </a:xfrm>
          <a:prstGeom prst="rect">
            <a:avLst/>
          </a:prstGeom>
          <a:noFill/>
          <a:ln w="9525">
            <a:noFill/>
            <a:miter lim="800000"/>
            <a:headEnd/>
            <a:tailEnd/>
          </a:ln>
        </p:spPr>
        <p:txBody>
          <a:bodyPr/>
          <a:lstStyle/>
          <a:p>
            <a:pPr algn="ctr" eaLnBrk="1" hangingPunct="1"/>
            <a:fld id="{E71D27E1-F23D-4657-B958-428EA4666950}" type="slidenum">
              <a:rPr lang="fr-FR" sz="1000">
                <a:solidFill>
                  <a:schemeClr val="bg1"/>
                </a:solidFill>
                <a:cs typeface="Arial" charset="0"/>
              </a:rPr>
              <a:pPr algn="ctr" eaLnBrk="1" hangingPunct="1"/>
              <a:t>9</a:t>
            </a:fld>
            <a:endParaRPr lang="fr-FR" sz="1000">
              <a:solidFill>
                <a:schemeClr val="bg1"/>
              </a:solidFill>
              <a:cs typeface="Arial" charset="0"/>
            </a:endParaRPr>
          </a:p>
        </p:txBody>
      </p:sp>
      <p:sp>
        <p:nvSpPr>
          <p:cNvPr id="14339"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rPr>
              <a:t> </a:t>
            </a:r>
            <a:r>
              <a:rPr lang="en-US" b="1">
                <a:solidFill>
                  <a:srgbClr val="000000"/>
                </a:solidFill>
              </a:rPr>
              <a:t>Protection des données personnelles dans le monde:  module3</a:t>
            </a:r>
          </a:p>
        </p:txBody>
      </p:sp>
      <p:sp>
        <p:nvSpPr>
          <p:cNvPr id="14340" name="Rectangle 13"/>
          <p:cNvSpPr>
            <a:spLocks noChangeArrowheads="1"/>
          </p:cNvSpPr>
          <p:nvPr/>
        </p:nvSpPr>
        <p:spPr bwMode="auto">
          <a:xfrm>
            <a:off x="1066800" y="381000"/>
            <a:ext cx="7881938" cy="452438"/>
          </a:xfrm>
          <a:prstGeom prst="rect">
            <a:avLst/>
          </a:prstGeom>
          <a:noFill/>
          <a:ln w="9525">
            <a:noFill/>
            <a:miter lim="800000"/>
            <a:headEnd/>
            <a:tailEnd/>
          </a:ln>
        </p:spPr>
        <p:txBody>
          <a:bodyPr anchor="ctr"/>
          <a:lstStyle/>
          <a:p>
            <a:pPr eaLnBrk="1" hangingPunct="1"/>
            <a:r>
              <a:rPr lang="fr-FR" sz="3200" b="1">
                <a:solidFill>
                  <a:srgbClr val="000000"/>
                </a:solidFill>
              </a:rPr>
              <a:t>Instruction des plaintes par la Cnil</a:t>
            </a:r>
          </a:p>
        </p:txBody>
      </p:sp>
      <p:sp>
        <p:nvSpPr>
          <p:cNvPr id="14341" name="Rectangle 6"/>
          <p:cNvSpPr>
            <a:spLocks noChangeArrowheads="1"/>
          </p:cNvSpPr>
          <p:nvPr/>
        </p:nvSpPr>
        <p:spPr bwMode="auto">
          <a:xfrm>
            <a:off x="609600" y="1295400"/>
            <a:ext cx="8229600" cy="4876800"/>
          </a:xfrm>
          <a:prstGeom prst="rect">
            <a:avLst/>
          </a:prstGeom>
          <a:noFill/>
          <a:ln w="9525">
            <a:noFill/>
            <a:miter lim="800000"/>
            <a:headEnd/>
            <a:tailEnd/>
          </a:ln>
        </p:spPr>
        <p:txBody>
          <a:bodyPr/>
          <a:lstStyle/>
          <a:p>
            <a:pPr algn="just">
              <a:lnSpc>
                <a:spcPct val="90000"/>
              </a:lnSpc>
              <a:buClr>
                <a:srgbClr val="245F94"/>
              </a:buClr>
              <a:buFont typeface="Wingdings" pitchFamily="2" charset="2"/>
              <a:buChar char="§"/>
            </a:pPr>
            <a:r>
              <a:rPr lang="fr-FR" sz="3200"/>
              <a:t>Communication de l’objet de la plainte au responsable du traitement incriminé</a:t>
            </a:r>
          </a:p>
          <a:p>
            <a:pPr>
              <a:lnSpc>
                <a:spcPct val="90000"/>
              </a:lnSpc>
              <a:buClr>
                <a:srgbClr val="245F94"/>
              </a:buClr>
              <a:buFont typeface="Wingdings" pitchFamily="2" charset="2"/>
              <a:buChar char="§"/>
            </a:pPr>
            <a:r>
              <a:rPr lang="fr-FR" sz="3200"/>
              <a:t>La Cnil peut décider :</a:t>
            </a:r>
          </a:p>
          <a:p>
            <a:pPr marL="742950" lvl="1" indent="-285750">
              <a:lnSpc>
                <a:spcPct val="90000"/>
              </a:lnSpc>
              <a:buClr>
                <a:srgbClr val="006699"/>
              </a:buClr>
              <a:buFont typeface="Wingdings" pitchFamily="2" charset="2"/>
              <a:buChar char="§"/>
            </a:pPr>
            <a:r>
              <a:rPr lang="fr-FR" sz="2400"/>
              <a:t>D’aménager un dialogue avec le responsable du traitement ;</a:t>
            </a:r>
          </a:p>
          <a:p>
            <a:pPr marL="742950" lvl="1" indent="-285750">
              <a:lnSpc>
                <a:spcPct val="90000"/>
              </a:lnSpc>
              <a:buClr>
                <a:srgbClr val="006699"/>
              </a:buClr>
              <a:buFont typeface="Wingdings" pitchFamily="2" charset="2"/>
              <a:buChar char="§"/>
            </a:pPr>
            <a:r>
              <a:rPr lang="fr-FR" sz="2400"/>
              <a:t>De procéder à un contrôle sur pièces ou sur place ;</a:t>
            </a:r>
          </a:p>
          <a:p>
            <a:pPr marL="742950" lvl="1" indent="-285750">
              <a:lnSpc>
                <a:spcPct val="90000"/>
              </a:lnSpc>
              <a:buClr>
                <a:srgbClr val="006699"/>
              </a:buClr>
              <a:buFont typeface="Wingdings" pitchFamily="2" charset="2"/>
              <a:buChar char="§"/>
            </a:pPr>
            <a:r>
              <a:rPr lang="fr-FR" sz="2400"/>
              <a:t>De mettre en demeure les responsables ;</a:t>
            </a:r>
          </a:p>
          <a:p>
            <a:pPr marL="742950" lvl="1" indent="-285750">
              <a:lnSpc>
                <a:spcPct val="90000"/>
              </a:lnSpc>
              <a:buClr>
                <a:srgbClr val="006699"/>
              </a:buClr>
              <a:buFont typeface="Wingdings" pitchFamily="2" charset="2"/>
              <a:buChar char="§"/>
            </a:pPr>
            <a:r>
              <a:rPr lang="fr-FR" sz="2400"/>
              <a:t>D’ouvrir une procédure de sanction ;</a:t>
            </a:r>
          </a:p>
          <a:p>
            <a:pPr marL="742950" lvl="1" indent="-285750">
              <a:lnSpc>
                <a:spcPct val="90000"/>
              </a:lnSpc>
              <a:buClr>
                <a:srgbClr val="006699"/>
              </a:buClr>
              <a:buFont typeface="Wingdings" pitchFamily="2" charset="2"/>
              <a:buChar char="§"/>
            </a:pPr>
            <a:r>
              <a:rPr lang="fr-FR" sz="2400"/>
              <a:t>De dénoncer les faits au procureur de la République ;</a:t>
            </a:r>
          </a:p>
          <a:p>
            <a:pPr marL="742950" lvl="1" indent="-285750">
              <a:lnSpc>
                <a:spcPct val="90000"/>
              </a:lnSpc>
              <a:buClr>
                <a:srgbClr val="006699"/>
              </a:buClr>
              <a:buFont typeface="Wingdings" pitchFamily="2" charset="2"/>
              <a:buChar char="§"/>
            </a:pPr>
            <a:r>
              <a:rPr lang="fr-FR" sz="2400"/>
              <a:t>De classer la plainte sans suite.</a:t>
            </a:r>
          </a:p>
          <a:p>
            <a:pPr algn="just">
              <a:lnSpc>
                <a:spcPct val="90000"/>
              </a:lnSpc>
              <a:buClr>
                <a:srgbClr val="245F94"/>
              </a:buClr>
              <a:buFont typeface="Wingdings" pitchFamily="2" charset="2"/>
              <a:buChar char="§"/>
            </a:pPr>
            <a:r>
              <a:rPr lang="fr-FR" sz="3200"/>
              <a:t>Le plaignant est tenu informé des suites </a:t>
            </a:r>
          </a:p>
        </p:txBody>
      </p:sp>
      <p:pic>
        <p:nvPicPr>
          <p:cNvPr id="14342" name="Picture 3" descr="badge_generic"/>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5001</Words>
  <Application>Microsoft Office PowerPoint</Application>
  <PresentationFormat>Affichage à l'écran (4:3)</PresentationFormat>
  <Paragraphs>914</Paragraphs>
  <Slides>87</Slides>
  <Notes>71</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2</vt:i4>
      </vt:variant>
      <vt:variant>
        <vt:lpstr>Titres des diapositives</vt:lpstr>
      </vt:variant>
      <vt:variant>
        <vt:i4>87</vt:i4>
      </vt:variant>
    </vt:vector>
  </HeadingPairs>
  <TitlesOfParts>
    <vt:vector size="97" baseType="lpstr">
      <vt:lpstr>Arial</vt:lpstr>
      <vt:lpstr>ＭＳ Ｐゴシック</vt:lpstr>
      <vt:lpstr>Wingdings</vt:lpstr>
      <vt:lpstr>Verdana</vt:lpstr>
      <vt:lpstr>Tahoma</vt:lpstr>
      <vt:lpstr>Times New Roman</vt:lpstr>
      <vt:lpstr>Wingdings 2</vt:lpstr>
      <vt:lpstr>Rapid E-Learning Course Template</vt:lpstr>
      <vt:lpstr>CorelDRAW 12.0 Graphic</vt:lpstr>
      <vt:lpstr>Graphique Microsoft Graph 2000</vt:lpstr>
      <vt:lpstr> Protection des données personnelles dans le monde Module 3</vt:lpstr>
      <vt:lpstr>Objectifs du cours</vt:lpstr>
      <vt:lpstr>Sujets du cours</vt:lpstr>
      <vt:lpstr>Partie 1 L’encadrement juridictionnel</vt:lpstr>
      <vt:lpstr>Diapositive 5</vt:lpstr>
      <vt:lpstr>Diapositive 6</vt:lpstr>
      <vt:lpstr>Diapositive 7</vt:lpstr>
      <vt:lpstr> Protection des données personnelles dans le monde:  module3</vt:lpstr>
      <vt:lpstr>Diapositive 9</vt:lpstr>
      <vt:lpstr>Diapositive 10</vt:lpstr>
      <vt:lpstr>Diapositive 11</vt:lpstr>
      <vt:lpstr>Les contrôles (3)</vt:lpstr>
      <vt:lpstr>Manquements constatés lors des contrôles</vt:lpstr>
      <vt:lpstr>Diapositive 14</vt:lpstr>
      <vt:lpstr>Diapositive 15</vt:lpstr>
      <vt:lpstr>Diapositive 16</vt:lpstr>
      <vt:lpstr>Diapositive 17</vt:lpstr>
      <vt:lpstr>Diapositive 18</vt:lpstr>
      <vt:lpstr>Part 1 Stop-and-think</vt:lpstr>
      <vt:lpstr>Partie 2 Le référentiel sectoriel informatique et libertés</vt:lpstr>
      <vt:lpstr>Le référentiel sectoriel informatique et libertés</vt:lpstr>
      <vt:lpstr>Diapositive 22</vt:lpstr>
      <vt:lpstr>Diapositive 23</vt:lpstr>
      <vt:lpstr>Diapositive 24</vt:lpstr>
      <vt:lpstr>Diapositive 25</vt:lpstr>
      <vt:lpstr>La loi I&amp;L s’applique à tous</vt:lpstr>
      <vt:lpstr>La loi I&amp;L s’applique à tous</vt:lpstr>
      <vt:lpstr>Toutes les dispositions I&amp;L s’appliquent sauf…</vt:lpstr>
      <vt:lpstr>Toutes les sanctions I&amp;L s’appliquent sauf…</vt:lpstr>
      <vt:lpstr>Dispositions I&amp;L spécifiques au monde public </vt:lpstr>
      <vt:lpstr>Diapositive 31</vt:lpstr>
      <vt:lpstr>Diapositive 32</vt:lpstr>
      <vt:lpstr>Diapositive 33</vt:lpstr>
      <vt:lpstr>Diapositive 34</vt:lpstr>
      <vt:lpstr>Article 27 II 4° Téléservice de l’administration</vt:lpstr>
      <vt:lpstr>Les points durs </vt:lpstr>
      <vt:lpstr>Diapositive 37</vt:lpstr>
      <vt:lpstr>L’innovation et le monde public </vt:lpstr>
      <vt:lpstr>Diapositive 39</vt:lpstr>
      <vt:lpstr>L’innovation et le monde public </vt:lpstr>
      <vt:lpstr>Diapositive 41</vt:lpstr>
      <vt:lpstr>Diapositive 42</vt:lpstr>
      <vt:lpstr>Diapositive 43</vt:lpstr>
      <vt:lpstr>Diapositive 44</vt:lpstr>
      <vt:lpstr>Diapositive 45</vt:lpstr>
      <vt:lpstr>Diapositive 46</vt:lpstr>
      <vt:lpstr>Diapositive 47</vt:lpstr>
      <vt:lpstr>Autorités habilitées (Art. 9)</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Les questions spécifiques</vt:lpstr>
      <vt:lpstr>Liste électorale</vt:lpstr>
      <vt:lpstr>Appartenance politique</vt:lpstr>
      <vt:lpstr>Fichiers cadastraux</vt:lpstr>
      <vt:lpstr>Qui est responsable des fichiers municipaux ?</vt:lpstr>
      <vt:lpstr>Diapositive 64</vt:lpstr>
      <vt:lpstr>Diapositive 65</vt:lpstr>
      <vt:lpstr>Diapositive 66</vt:lpstr>
      <vt:lpstr>Obligation de vigilance, blanchiment,terrorisme</vt:lpstr>
      <vt:lpstr>Sarbanes-Oxley Act et Bâle II (1)</vt:lpstr>
      <vt:lpstr>Diapositive 69</vt:lpstr>
      <vt:lpstr>Credit-scoring (1)</vt:lpstr>
      <vt:lpstr>Crédit credit-scoring (2)</vt:lpstr>
      <vt:lpstr>La segmentation</vt:lpstr>
      <vt:lpstr>Études de sinistralité</vt:lpstr>
      <vt:lpstr>Sécurité renforcée</vt:lpstr>
      <vt:lpstr>Secret bancaire, clause de partage</vt:lpstr>
      <vt:lpstr>Externalisation</vt:lpstr>
      <vt:lpstr>Sécurité : principe général </vt:lpstr>
      <vt:lpstr>Sécurité et sous-traitance</vt:lpstr>
      <vt:lpstr>Diapositive 79</vt:lpstr>
      <vt:lpstr>Diapositive 80</vt:lpstr>
      <vt:lpstr>Diapositive 81</vt:lpstr>
      <vt:lpstr>Diapositive 82</vt:lpstr>
      <vt:lpstr>Diapositive 83</vt:lpstr>
      <vt:lpstr>Diapositive 84</vt:lpstr>
      <vt:lpstr>Diapositive 85</vt:lpstr>
      <vt:lpstr>Diapositive 86</vt:lpstr>
      <vt:lpstr>Part 2 Stop-and-think</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dc:description/>
  <cp:lastModifiedBy/>
  <cp:revision>444</cp:revision>
  <dcterms:created xsi:type="dcterms:W3CDTF">2008-10-30T09:57:56Z</dcterms:created>
  <dcterms:modified xsi:type="dcterms:W3CDTF">2010-09-28T13:24:55Z</dcterms:modified>
  <cp:category>SUPINFO PowerPoint Templates</cp:category>
</cp:coreProperties>
</file>