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40"/>
  </p:notesMasterIdLst>
  <p:handoutMasterIdLst>
    <p:handoutMasterId r:id="rId41"/>
  </p:handoutMasterIdLst>
  <p:sldIdLst>
    <p:sldId id="261" r:id="rId2"/>
    <p:sldId id="262" r:id="rId3"/>
    <p:sldId id="295" r:id="rId4"/>
    <p:sldId id="259" r:id="rId5"/>
    <p:sldId id="264" r:id="rId6"/>
    <p:sldId id="435" r:id="rId7"/>
    <p:sldId id="460" r:id="rId8"/>
    <p:sldId id="318" r:id="rId9"/>
    <p:sldId id="468" r:id="rId10"/>
    <p:sldId id="469" r:id="rId11"/>
    <p:sldId id="471" r:id="rId12"/>
    <p:sldId id="470" r:id="rId13"/>
    <p:sldId id="472" r:id="rId14"/>
    <p:sldId id="473" r:id="rId15"/>
    <p:sldId id="474" r:id="rId16"/>
    <p:sldId id="475" r:id="rId17"/>
    <p:sldId id="446" r:id="rId18"/>
    <p:sldId id="477" r:id="rId19"/>
    <p:sldId id="478" r:id="rId20"/>
    <p:sldId id="480" r:id="rId21"/>
    <p:sldId id="479" r:id="rId22"/>
    <p:sldId id="481" r:id="rId23"/>
    <p:sldId id="482" r:id="rId24"/>
    <p:sldId id="483" r:id="rId25"/>
    <p:sldId id="484" r:id="rId26"/>
    <p:sldId id="485" r:id="rId27"/>
    <p:sldId id="486" r:id="rId28"/>
    <p:sldId id="487" r:id="rId29"/>
    <p:sldId id="488" r:id="rId30"/>
    <p:sldId id="490" r:id="rId31"/>
    <p:sldId id="489" r:id="rId32"/>
    <p:sldId id="450" r:id="rId33"/>
    <p:sldId id="492" r:id="rId34"/>
    <p:sldId id="493" r:id="rId35"/>
    <p:sldId id="494" r:id="rId36"/>
    <p:sldId id="464" r:id="rId37"/>
    <p:sldId id="495" r:id="rId38"/>
    <p:sldId id="311" r:id="rId39"/>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CC"/>
    <a:srgbClr val="FFE2C5"/>
    <a:srgbClr val="5F5F5F"/>
    <a:srgbClr val="808080"/>
    <a:srgbClr val="479B8F"/>
    <a:srgbClr val="A2AEBA"/>
    <a:srgbClr val="BFC7C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3871" autoAdjust="0"/>
    <p:restoredTop sz="90929"/>
  </p:normalViewPr>
  <p:slideViewPr>
    <p:cSldViewPr>
      <p:cViewPr varScale="1">
        <p:scale>
          <a:sx n="64" d="100"/>
          <a:sy n="64" d="100"/>
        </p:scale>
        <p:origin x="-990"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858" y="-60"/>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41563" y="0"/>
            <a:ext cx="44561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8875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pPr>
              <a:defRPr/>
            </a:pPr>
            <a:fld id="{06BCFA7C-F774-4062-9233-52EDE93BB8B1}" type="datetime1">
              <a:rPr lang="en-US"/>
              <a:pPr>
                <a:defRPr/>
              </a:pPr>
              <a:t>9/28/2010</a:t>
            </a:fld>
            <a:endParaRPr lang="en-US"/>
          </a:p>
        </p:txBody>
      </p:sp>
      <p:sp>
        <p:nvSpPr>
          <p:cNvPr id="501764" name="Rectangle 4"/>
          <p:cNvSpPr>
            <a:spLocks noGrp="1" noChangeArrowheads="1"/>
          </p:cNvSpPr>
          <p:nvPr>
            <p:ph type="ftr" sz="quarter" idx="2"/>
          </p:nvPr>
        </p:nvSpPr>
        <p:spPr bwMode="auto">
          <a:xfrm>
            <a:off x="0" y="9429750"/>
            <a:ext cx="574040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270625" y="9429750"/>
            <a:ext cx="52705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pPr>
              <a:defRPr/>
            </a:pPr>
            <a:fld id="{1DE5A400-6608-4A1B-9DC0-2695F2BD592F}" type="slidenum">
              <a:rPr lang="en-US"/>
              <a:pPr>
                <a:defRPr/>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65363" y="0"/>
            <a:ext cx="45323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399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pPr>
              <a:defRPr/>
            </a:pPr>
            <a:fld id="{5662BD0E-51BE-4810-B126-227471A4998F}" type="datetime1">
              <a:rPr lang="en-US"/>
              <a:pPr>
                <a:defRPr/>
              </a:pPr>
              <a:t>9/28/2010</a:t>
            </a:fld>
            <a:endParaRPr lang="en-US"/>
          </a:p>
        </p:txBody>
      </p:sp>
      <p:sp>
        <p:nvSpPr>
          <p:cNvPr id="48132" name="Rectangle 4"/>
          <p:cNvSpPr>
            <a:spLocks noRo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1038" y="4716463"/>
            <a:ext cx="5437187" cy="4465637"/>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9428163"/>
            <a:ext cx="558800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345238" y="9428163"/>
            <a:ext cx="45085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pPr>
              <a:defRPr/>
            </a:pPr>
            <a:fld id="{788C1C81-DF37-4B2F-8804-E53E1EA81A47}" type="slidenum">
              <a:rPr lang="en-US"/>
              <a:pPr>
                <a:defRPr/>
              </a:pPr>
              <a:t>‹N°›</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[Title of the course]</a:t>
            </a:r>
          </a:p>
        </p:txBody>
      </p:sp>
      <p:sp>
        <p:nvSpPr>
          <p:cNvPr id="49155" name="Rectangle 3"/>
          <p:cNvSpPr>
            <a:spLocks noGrp="1" noChangeArrowheads="1"/>
          </p:cNvSpPr>
          <p:nvPr>
            <p:ph type="dt" sz="quarter" idx="1"/>
          </p:nvPr>
        </p:nvSpPr>
        <p:spPr>
          <a:noFill/>
        </p:spPr>
        <p:txBody>
          <a:bodyPr/>
          <a:lstStyle/>
          <a:p>
            <a:fld id="{8FE15597-7135-4137-A370-7C0388848D32}" type="datetime5">
              <a:rPr lang="en-US" smtClean="0"/>
              <a:pPr/>
              <a:t>28-Sep-10</a:t>
            </a:fld>
            <a:endParaRPr lang="en-US" smtClean="0"/>
          </a:p>
        </p:txBody>
      </p:sp>
      <p:sp>
        <p:nvSpPr>
          <p:cNvPr id="49156"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49157" name="Rectangle 7"/>
          <p:cNvSpPr>
            <a:spLocks noGrp="1" noChangeArrowheads="1"/>
          </p:cNvSpPr>
          <p:nvPr>
            <p:ph type="sldNum" sz="quarter" idx="5"/>
          </p:nvPr>
        </p:nvSpPr>
        <p:spPr>
          <a:noFill/>
        </p:spPr>
        <p:txBody>
          <a:bodyPr/>
          <a:lstStyle/>
          <a:p>
            <a:fld id="{B7D8BD99-687F-46C1-B2DB-C1FA6B487C42}" type="slidenum">
              <a:rPr lang="en-US" smtClean="0"/>
              <a:pPr/>
              <a:t>1</a:t>
            </a:fld>
            <a:endParaRPr lang="en-US" smtClean="0"/>
          </a:p>
        </p:txBody>
      </p:sp>
      <p:sp>
        <p:nvSpPr>
          <p:cNvPr id="49158" name="Rectangle 2"/>
          <p:cNvSpPr>
            <a:spLocks noRot="1" noChangeArrowheads="1" noTextEdit="1"/>
          </p:cNvSpPr>
          <p:nvPr>
            <p:ph type="sldImg"/>
          </p:nvPr>
        </p:nvSpPr>
        <p:spPr>
          <a:ln/>
        </p:spPr>
      </p:sp>
      <p:sp>
        <p:nvSpPr>
          <p:cNvPr id="49159"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SUPINFO</a:t>
            </a:r>
            <a:r>
              <a:rPr lang="en-US" smtClean="0"/>
              <a:t> </a:t>
            </a:r>
            <a:r>
              <a:rPr lang="en-US" b="1" smtClean="0"/>
              <a:t>Module title</a:t>
            </a:r>
            <a:r>
              <a:rPr lang="en-US" smtClean="0"/>
              <a:t> slide identifies the course module or the presentation. It helps learners confirm that they have launched the right module and motivates them to dive right into learning.</a:t>
            </a:r>
          </a:p>
          <a:p>
            <a:pPr eaLnBrk="1" hangingPunct="1"/>
            <a:r>
              <a:rPr lang="en-US" smtClean="0"/>
              <a:t>Replace the </a:t>
            </a:r>
            <a:r>
              <a:rPr lang="en-US" b="1" smtClean="0"/>
              <a:t>SUPINFO</a:t>
            </a:r>
            <a:r>
              <a:rPr lang="en-US" smtClean="0"/>
              <a:t> </a:t>
            </a:r>
            <a:r>
              <a:rPr lang="en-US" b="1" smtClean="0"/>
              <a:t>Module title</a:t>
            </a:r>
            <a:r>
              <a:rPr lang="en-US" smtClean="0"/>
              <a:t> placeholder with the official name of the course. It should be the same as the one the learner selected to launch the course module.</a:t>
            </a:r>
          </a:p>
          <a:p>
            <a:pPr eaLnBrk="1" hangingPunct="1"/>
            <a:r>
              <a:rPr lang="en-US" smtClean="0"/>
              <a:t>In naming your module, strive for a short name that clearly communicates what the course module does for the learner. Use terms that the learner will recognize </a:t>
            </a:r>
            <a:r>
              <a:rPr lang="en-US" i="1" smtClean="0"/>
              <a:t>before completing the module. This is an important issue of the SUPINFO Quality Assurance Plan (SQAP) – Communication section.</a:t>
            </a:r>
          </a:p>
          <a:p>
            <a:pPr eaLnBrk="1" hangingPunct="1"/>
            <a:r>
              <a:rPr lang="en-US" smtClean="0"/>
              <a:t>Use the </a:t>
            </a:r>
            <a:r>
              <a:rPr lang="en-US" b="1" smtClean="0"/>
              <a:t>Module subtitle</a:t>
            </a:r>
            <a:r>
              <a:rPr lang="en-US" smtClean="0"/>
              <a:t> placeholder to elaborate on the title. Make the subtitle up to three lines long (no more !!!).</a:t>
            </a:r>
          </a:p>
          <a:p>
            <a:pPr eaLnBrk="1" hangingPunct="1"/>
            <a:r>
              <a:rPr lang="en-US" smtClean="0"/>
              <a:t>Add any notices the learner should see before continuing, for example, a safety warning or the requirement for a security clearance.</a:t>
            </a:r>
          </a:p>
          <a:p>
            <a:pPr eaLnBrk="1" hangingPunct="1"/>
            <a:r>
              <a:rPr lang="en-US" smtClean="0"/>
              <a:t>Don’t forget to mention the Course Campus-Booster ID in the last line.</a:t>
            </a:r>
          </a:p>
          <a:p>
            <a:pPr eaLnBrk="1" hangingPunct="1"/>
            <a:endParaRPr lang="en-US" smtClean="0"/>
          </a:p>
          <a:p>
            <a:pPr eaLnBrk="1" hangingPunct="1"/>
            <a:r>
              <a:rPr lang="en-US" smtClean="0"/>
              <a:t>Respect the SQAP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p:spPr>
        <p:txBody>
          <a:bodyPr/>
          <a:lstStyle/>
          <a:p>
            <a:r>
              <a:rPr lang="en-US" smtClean="0"/>
              <a:t>[Title of the course]</a:t>
            </a:r>
          </a:p>
        </p:txBody>
      </p:sp>
      <p:sp>
        <p:nvSpPr>
          <p:cNvPr id="59395" name="Rectangle 3"/>
          <p:cNvSpPr>
            <a:spLocks noGrp="1" noChangeArrowheads="1"/>
          </p:cNvSpPr>
          <p:nvPr>
            <p:ph type="dt" sz="quarter" idx="1"/>
          </p:nvPr>
        </p:nvSpPr>
        <p:spPr>
          <a:noFill/>
        </p:spPr>
        <p:txBody>
          <a:bodyPr/>
          <a:lstStyle/>
          <a:p>
            <a:fld id="{57DE3BE6-DC1B-45AF-A319-CD96E30F611A}" type="datetime5">
              <a:rPr lang="en-US" smtClean="0"/>
              <a:pPr/>
              <a:t>28-Sep-10</a:t>
            </a:fld>
            <a:endParaRPr lang="en-US" smtClean="0"/>
          </a:p>
        </p:txBody>
      </p:sp>
      <p:sp>
        <p:nvSpPr>
          <p:cNvPr id="59396"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59397" name="Rectangle 7"/>
          <p:cNvSpPr>
            <a:spLocks noGrp="1" noChangeArrowheads="1"/>
          </p:cNvSpPr>
          <p:nvPr>
            <p:ph type="sldNum" sz="quarter" idx="5"/>
          </p:nvPr>
        </p:nvSpPr>
        <p:spPr>
          <a:noFill/>
        </p:spPr>
        <p:txBody>
          <a:bodyPr/>
          <a:lstStyle/>
          <a:p>
            <a:fld id="{9561EB92-ACAA-4C04-8226-DB57663EB7DF}" type="slidenum">
              <a:rPr lang="en-US" smtClean="0"/>
              <a:pPr/>
              <a:t>10</a:t>
            </a:fld>
            <a:endParaRPr lang="en-US" smtClean="0"/>
          </a:p>
        </p:txBody>
      </p:sp>
      <p:sp>
        <p:nvSpPr>
          <p:cNvPr id="59398" name="Rectangle 2"/>
          <p:cNvSpPr>
            <a:spLocks noRot="1" noChangeArrowheads="1" noTextEdit="1"/>
          </p:cNvSpPr>
          <p:nvPr>
            <p:ph type="sldImg"/>
          </p:nvPr>
        </p:nvSpPr>
        <p:spPr>
          <a:xfrm>
            <a:off x="919163" y="742950"/>
            <a:ext cx="4964112" cy="3722688"/>
          </a:xfrm>
          <a:ln/>
        </p:spPr>
      </p:sp>
      <p:sp>
        <p:nvSpPr>
          <p:cNvPr id="5939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p:spPr>
        <p:txBody>
          <a:bodyPr/>
          <a:lstStyle/>
          <a:p>
            <a:r>
              <a:rPr lang="en-US" smtClean="0"/>
              <a:t>[Title of the course]</a:t>
            </a:r>
          </a:p>
        </p:txBody>
      </p:sp>
      <p:sp>
        <p:nvSpPr>
          <p:cNvPr id="60419" name="Rectangle 3"/>
          <p:cNvSpPr>
            <a:spLocks noGrp="1" noChangeArrowheads="1"/>
          </p:cNvSpPr>
          <p:nvPr>
            <p:ph type="dt" sz="quarter" idx="1"/>
          </p:nvPr>
        </p:nvSpPr>
        <p:spPr>
          <a:noFill/>
        </p:spPr>
        <p:txBody>
          <a:bodyPr/>
          <a:lstStyle/>
          <a:p>
            <a:fld id="{3F16245B-7D84-418E-952A-9915749E4B46}" type="datetime5">
              <a:rPr lang="en-US" smtClean="0"/>
              <a:pPr/>
              <a:t>28-Sep-10</a:t>
            </a:fld>
            <a:endParaRPr lang="en-US" smtClean="0"/>
          </a:p>
        </p:txBody>
      </p:sp>
      <p:sp>
        <p:nvSpPr>
          <p:cNvPr id="60420"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60421" name="Rectangle 7"/>
          <p:cNvSpPr>
            <a:spLocks noGrp="1" noChangeArrowheads="1"/>
          </p:cNvSpPr>
          <p:nvPr>
            <p:ph type="sldNum" sz="quarter" idx="5"/>
          </p:nvPr>
        </p:nvSpPr>
        <p:spPr>
          <a:noFill/>
        </p:spPr>
        <p:txBody>
          <a:bodyPr/>
          <a:lstStyle/>
          <a:p>
            <a:fld id="{43856CCE-8FCE-4F5F-AF52-1B752D1F80B7}" type="slidenum">
              <a:rPr lang="en-US" smtClean="0"/>
              <a:pPr/>
              <a:t>11</a:t>
            </a:fld>
            <a:endParaRPr lang="en-US" smtClean="0"/>
          </a:p>
        </p:txBody>
      </p:sp>
      <p:sp>
        <p:nvSpPr>
          <p:cNvPr id="60422" name="Rectangle 2"/>
          <p:cNvSpPr>
            <a:spLocks noRot="1" noChangeArrowheads="1" noTextEdit="1"/>
          </p:cNvSpPr>
          <p:nvPr>
            <p:ph type="sldImg"/>
          </p:nvPr>
        </p:nvSpPr>
        <p:spPr>
          <a:xfrm>
            <a:off x="919163" y="742950"/>
            <a:ext cx="4964112" cy="3722688"/>
          </a:xfrm>
          <a:ln/>
        </p:spPr>
      </p:sp>
      <p:sp>
        <p:nvSpPr>
          <p:cNvPr id="6042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p:spPr>
        <p:txBody>
          <a:bodyPr/>
          <a:lstStyle/>
          <a:p>
            <a:r>
              <a:rPr lang="en-US" smtClean="0"/>
              <a:t>[Title of the course]</a:t>
            </a:r>
          </a:p>
        </p:txBody>
      </p:sp>
      <p:sp>
        <p:nvSpPr>
          <p:cNvPr id="61443" name="Rectangle 3"/>
          <p:cNvSpPr>
            <a:spLocks noGrp="1" noChangeArrowheads="1"/>
          </p:cNvSpPr>
          <p:nvPr>
            <p:ph type="dt" sz="quarter" idx="1"/>
          </p:nvPr>
        </p:nvSpPr>
        <p:spPr>
          <a:noFill/>
        </p:spPr>
        <p:txBody>
          <a:bodyPr/>
          <a:lstStyle/>
          <a:p>
            <a:fld id="{8C067F36-4377-46CB-A286-E6B3B02C432D}" type="datetime5">
              <a:rPr lang="en-US" smtClean="0"/>
              <a:pPr/>
              <a:t>28-Sep-10</a:t>
            </a:fld>
            <a:endParaRPr lang="en-US" smtClean="0"/>
          </a:p>
        </p:txBody>
      </p:sp>
      <p:sp>
        <p:nvSpPr>
          <p:cNvPr id="61444"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61445" name="Rectangle 7"/>
          <p:cNvSpPr>
            <a:spLocks noGrp="1" noChangeArrowheads="1"/>
          </p:cNvSpPr>
          <p:nvPr>
            <p:ph type="sldNum" sz="quarter" idx="5"/>
          </p:nvPr>
        </p:nvSpPr>
        <p:spPr>
          <a:noFill/>
        </p:spPr>
        <p:txBody>
          <a:bodyPr/>
          <a:lstStyle/>
          <a:p>
            <a:fld id="{8BE04FF3-0DA4-4FAF-995D-08A7C8AAA486}" type="slidenum">
              <a:rPr lang="en-US" smtClean="0"/>
              <a:pPr/>
              <a:t>12</a:t>
            </a:fld>
            <a:endParaRPr lang="en-US" smtClean="0"/>
          </a:p>
        </p:txBody>
      </p:sp>
      <p:sp>
        <p:nvSpPr>
          <p:cNvPr id="61446" name="Rectangle 2"/>
          <p:cNvSpPr>
            <a:spLocks noRot="1" noChangeArrowheads="1" noTextEdit="1"/>
          </p:cNvSpPr>
          <p:nvPr>
            <p:ph type="sldImg"/>
          </p:nvPr>
        </p:nvSpPr>
        <p:spPr>
          <a:xfrm>
            <a:off x="919163" y="742950"/>
            <a:ext cx="4964112" cy="3722688"/>
          </a:xfrm>
          <a:ln/>
        </p:spPr>
      </p:sp>
      <p:sp>
        <p:nvSpPr>
          <p:cNvPr id="6144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p:spPr>
        <p:txBody>
          <a:bodyPr/>
          <a:lstStyle/>
          <a:p>
            <a:r>
              <a:rPr lang="en-US" smtClean="0"/>
              <a:t>[Title of the course]</a:t>
            </a:r>
          </a:p>
        </p:txBody>
      </p:sp>
      <p:sp>
        <p:nvSpPr>
          <p:cNvPr id="62467" name="Rectangle 3"/>
          <p:cNvSpPr>
            <a:spLocks noGrp="1" noChangeArrowheads="1"/>
          </p:cNvSpPr>
          <p:nvPr>
            <p:ph type="dt" sz="quarter" idx="1"/>
          </p:nvPr>
        </p:nvSpPr>
        <p:spPr>
          <a:noFill/>
        </p:spPr>
        <p:txBody>
          <a:bodyPr/>
          <a:lstStyle/>
          <a:p>
            <a:fld id="{FE773AB4-226E-4E2F-AB01-04659DC26781}" type="datetime5">
              <a:rPr lang="en-US" smtClean="0"/>
              <a:pPr/>
              <a:t>28-Sep-10</a:t>
            </a:fld>
            <a:endParaRPr lang="en-US" smtClean="0"/>
          </a:p>
        </p:txBody>
      </p:sp>
      <p:sp>
        <p:nvSpPr>
          <p:cNvPr id="62468"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62469" name="Rectangle 7"/>
          <p:cNvSpPr>
            <a:spLocks noGrp="1" noChangeArrowheads="1"/>
          </p:cNvSpPr>
          <p:nvPr>
            <p:ph type="sldNum" sz="quarter" idx="5"/>
          </p:nvPr>
        </p:nvSpPr>
        <p:spPr>
          <a:noFill/>
        </p:spPr>
        <p:txBody>
          <a:bodyPr/>
          <a:lstStyle/>
          <a:p>
            <a:fld id="{B020250D-DF54-4535-9D76-C170C3847747}" type="slidenum">
              <a:rPr lang="en-US" smtClean="0"/>
              <a:pPr/>
              <a:t>13</a:t>
            </a:fld>
            <a:endParaRPr lang="en-US" smtClean="0"/>
          </a:p>
        </p:txBody>
      </p:sp>
      <p:sp>
        <p:nvSpPr>
          <p:cNvPr id="62470" name="Rectangle 2"/>
          <p:cNvSpPr>
            <a:spLocks noRot="1" noChangeArrowheads="1" noTextEdit="1"/>
          </p:cNvSpPr>
          <p:nvPr>
            <p:ph type="sldImg"/>
          </p:nvPr>
        </p:nvSpPr>
        <p:spPr>
          <a:xfrm>
            <a:off x="919163" y="742950"/>
            <a:ext cx="4964112" cy="3722688"/>
          </a:xfrm>
          <a:ln/>
        </p:spPr>
      </p:sp>
      <p:sp>
        <p:nvSpPr>
          <p:cNvPr id="6247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p:spPr>
        <p:txBody>
          <a:bodyPr/>
          <a:lstStyle/>
          <a:p>
            <a:r>
              <a:rPr lang="en-US" smtClean="0"/>
              <a:t>[Title of the course]</a:t>
            </a:r>
          </a:p>
        </p:txBody>
      </p:sp>
      <p:sp>
        <p:nvSpPr>
          <p:cNvPr id="63491" name="Rectangle 3"/>
          <p:cNvSpPr>
            <a:spLocks noGrp="1" noChangeArrowheads="1"/>
          </p:cNvSpPr>
          <p:nvPr>
            <p:ph type="dt" sz="quarter" idx="1"/>
          </p:nvPr>
        </p:nvSpPr>
        <p:spPr>
          <a:noFill/>
        </p:spPr>
        <p:txBody>
          <a:bodyPr/>
          <a:lstStyle/>
          <a:p>
            <a:fld id="{F63CBC96-BF15-4BA5-BADA-519D42B67EB8}" type="datetime5">
              <a:rPr lang="en-US" smtClean="0"/>
              <a:pPr/>
              <a:t>28-Sep-10</a:t>
            </a:fld>
            <a:endParaRPr lang="en-US" smtClean="0"/>
          </a:p>
        </p:txBody>
      </p:sp>
      <p:sp>
        <p:nvSpPr>
          <p:cNvPr id="63492"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63493" name="Rectangle 7"/>
          <p:cNvSpPr>
            <a:spLocks noGrp="1" noChangeArrowheads="1"/>
          </p:cNvSpPr>
          <p:nvPr>
            <p:ph type="sldNum" sz="quarter" idx="5"/>
          </p:nvPr>
        </p:nvSpPr>
        <p:spPr>
          <a:noFill/>
        </p:spPr>
        <p:txBody>
          <a:bodyPr/>
          <a:lstStyle/>
          <a:p>
            <a:fld id="{225D6DE6-0273-40A0-A969-261DD172686F}" type="slidenum">
              <a:rPr lang="en-US" smtClean="0"/>
              <a:pPr/>
              <a:t>14</a:t>
            </a:fld>
            <a:endParaRPr lang="en-US" smtClean="0"/>
          </a:p>
        </p:txBody>
      </p:sp>
      <p:sp>
        <p:nvSpPr>
          <p:cNvPr id="63494" name="Rectangle 2"/>
          <p:cNvSpPr>
            <a:spLocks noRot="1" noChangeArrowheads="1" noTextEdit="1"/>
          </p:cNvSpPr>
          <p:nvPr>
            <p:ph type="sldImg"/>
          </p:nvPr>
        </p:nvSpPr>
        <p:spPr>
          <a:xfrm>
            <a:off x="919163" y="742950"/>
            <a:ext cx="4964112" cy="3722688"/>
          </a:xfrm>
          <a:ln/>
        </p:spPr>
      </p:sp>
      <p:sp>
        <p:nvSpPr>
          <p:cNvPr id="6349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p:spPr>
        <p:txBody>
          <a:bodyPr/>
          <a:lstStyle/>
          <a:p>
            <a:r>
              <a:rPr lang="en-US" smtClean="0"/>
              <a:t>[Title of the course]</a:t>
            </a:r>
          </a:p>
        </p:txBody>
      </p:sp>
      <p:sp>
        <p:nvSpPr>
          <p:cNvPr id="64515" name="Rectangle 3"/>
          <p:cNvSpPr>
            <a:spLocks noGrp="1" noChangeArrowheads="1"/>
          </p:cNvSpPr>
          <p:nvPr>
            <p:ph type="dt" sz="quarter" idx="1"/>
          </p:nvPr>
        </p:nvSpPr>
        <p:spPr>
          <a:noFill/>
        </p:spPr>
        <p:txBody>
          <a:bodyPr/>
          <a:lstStyle/>
          <a:p>
            <a:fld id="{DEFBA37B-A742-42B5-9D17-6134E55BBDB2}" type="datetime5">
              <a:rPr lang="en-US" smtClean="0"/>
              <a:pPr/>
              <a:t>28-Sep-10</a:t>
            </a:fld>
            <a:endParaRPr lang="en-US" smtClean="0"/>
          </a:p>
        </p:txBody>
      </p:sp>
      <p:sp>
        <p:nvSpPr>
          <p:cNvPr id="64516"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64517" name="Rectangle 7"/>
          <p:cNvSpPr>
            <a:spLocks noGrp="1" noChangeArrowheads="1"/>
          </p:cNvSpPr>
          <p:nvPr>
            <p:ph type="sldNum" sz="quarter" idx="5"/>
          </p:nvPr>
        </p:nvSpPr>
        <p:spPr>
          <a:noFill/>
        </p:spPr>
        <p:txBody>
          <a:bodyPr/>
          <a:lstStyle/>
          <a:p>
            <a:fld id="{AC2EA4CB-B86A-44D8-A2DF-F2C93DA274C1}" type="slidenum">
              <a:rPr lang="en-US" smtClean="0"/>
              <a:pPr/>
              <a:t>15</a:t>
            </a:fld>
            <a:endParaRPr lang="en-US" smtClean="0"/>
          </a:p>
        </p:txBody>
      </p:sp>
      <p:sp>
        <p:nvSpPr>
          <p:cNvPr id="64518" name="Rectangle 2"/>
          <p:cNvSpPr>
            <a:spLocks noRot="1" noChangeArrowheads="1" noTextEdit="1"/>
          </p:cNvSpPr>
          <p:nvPr>
            <p:ph type="sldImg"/>
          </p:nvPr>
        </p:nvSpPr>
        <p:spPr>
          <a:xfrm>
            <a:off x="919163" y="742950"/>
            <a:ext cx="4964112" cy="3722688"/>
          </a:xfrm>
          <a:ln/>
        </p:spPr>
      </p:sp>
      <p:sp>
        <p:nvSpPr>
          <p:cNvPr id="6451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p:spPr>
        <p:txBody>
          <a:bodyPr/>
          <a:lstStyle/>
          <a:p>
            <a:r>
              <a:rPr lang="en-US" smtClean="0"/>
              <a:t>[Title of the course]</a:t>
            </a:r>
          </a:p>
        </p:txBody>
      </p:sp>
      <p:sp>
        <p:nvSpPr>
          <p:cNvPr id="65539" name="Rectangle 3"/>
          <p:cNvSpPr>
            <a:spLocks noGrp="1" noChangeArrowheads="1"/>
          </p:cNvSpPr>
          <p:nvPr>
            <p:ph type="dt" sz="quarter" idx="1"/>
          </p:nvPr>
        </p:nvSpPr>
        <p:spPr>
          <a:noFill/>
        </p:spPr>
        <p:txBody>
          <a:bodyPr/>
          <a:lstStyle/>
          <a:p>
            <a:fld id="{79FC1AB6-D37D-4BBF-8833-683586C86780}" type="datetime5">
              <a:rPr lang="en-US" smtClean="0"/>
              <a:pPr/>
              <a:t>28-Sep-10</a:t>
            </a:fld>
            <a:endParaRPr lang="en-US" smtClean="0"/>
          </a:p>
        </p:txBody>
      </p:sp>
      <p:sp>
        <p:nvSpPr>
          <p:cNvPr id="65540"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65541" name="Rectangle 7"/>
          <p:cNvSpPr>
            <a:spLocks noGrp="1" noChangeArrowheads="1"/>
          </p:cNvSpPr>
          <p:nvPr>
            <p:ph type="sldNum" sz="quarter" idx="5"/>
          </p:nvPr>
        </p:nvSpPr>
        <p:spPr>
          <a:noFill/>
        </p:spPr>
        <p:txBody>
          <a:bodyPr/>
          <a:lstStyle/>
          <a:p>
            <a:fld id="{16C7807E-00D5-4CAA-9FB6-51C567F25E14}" type="slidenum">
              <a:rPr lang="en-US" smtClean="0"/>
              <a:pPr/>
              <a:t>16</a:t>
            </a:fld>
            <a:endParaRPr lang="en-US" smtClean="0"/>
          </a:p>
        </p:txBody>
      </p:sp>
      <p:sp>
        <p:nvSpPr>
          <p:cNvPr id="65542" name="Rectangle 2"/>
          <p:cNvSpPr>
            <a:spLocks noRot="1" noChangeArrowheads="1" noTextEdit="1"/>
          </p:cNvSpPr>
          <p:nvPr>
            <p:ph type="sldImg"/>
          </p:nvPr>
        </p:nvSpPr>
        <p:spPr>
          <a:xfrm>
            <a:off x="919163" y="742950"/>
            <a:ext cx="4964112" cy="3722688"/>
          </a:xfrm>
          <a:ln/>
        </p:spPr>
      </p:sp>
      <p:sp>
        <p:nvSpPr>
          <p:cNvPr id="6554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656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0DA75D63-5425-498B-88DF-452AF63F90E2}" type="datetime5">
              <a:rPr lang="en-US" sz="900">
                <a:solidFill>
                  <a:srgbClr val="5F5F5F"/>
                </a:solidFill>
              </a:rPr>
              <a:pPr defTabSz="923925" eaLnBrk="1" hangingPunct="1"/>
              <a:t>28-Sep-10</a:t>
            </a:fld>
            <a:endParaRPr lang="en-US" sz="900">
              <a:solidFill>
                <a:srgbClr val="5F5F5F"/>
              </a:solidFill>
            </a:endParaRPr>
          </a:p>
        </p:txBody>
      </p:sp>
      <p:sp>
        <p:nvSpPr>
          <p:cNvPr id="6656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656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38DAF803-50D7-4808-9460-4F01768E1DC8}" type="slidenum">
              <a:rPr lang="en-US" sz="900">
                <a:solidFill>
                  <a:srgbClr val="5F5F5F"/>
                </a:solidFill>
              </a:rPr>
              <a:pPr algn="r" defTabSz="923925" eaLnBrk="1" hangingPunct="1"/>
              <a:t>17</a:t>
            </a:fld>
            <a:endParaRPr lang="en-US" sz="900">
              <a:solidFill>
                <a:srgbClr val="5F5F5F"/>
              </a:solidFill>
            </a:endParaRPr>
          </a:p>
        </p:txBody>
      </p:sp>
      <p:sp>
        <p:nvSpPr>
          <p:cNvPr id="66566" name="Rectangle 2"/>
          <p:cNvSpPr>
            <a:spLocks noRot="1" noChangeArrowheads="1" noTextEdit="1"/>
          </p:cNvSpPr>
          <p:nvPr>
            <p:ph type="sldImg"/>
          </p:nvPr>
        </p:nvSpPr>
        <p:spPr>
          <a:xfrm>
            <a:off x="919163" y="742950"/>
            <a:ext cx="4964112" cy="3722688"/>
          </a:xfrm>
          <a:ln/>
        </p:spPr>
      </p:sp>
      <p:sp>
        <p:nvSpPr>
          <p:cNvPr id="6656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758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9A7F7F4C-332B-4995-9261-286B130035BD}" type="datetime5">
              <a:rPr lang="en-US" sz="900">
                <a:solidFill>
                  <a:srgbClr val="5F5F5F"/>
                </a:solidFill>
              </a:rPr>
              <a:pPr defTabSz="923925" eaLnBrk="1" hangingPunct="1"/>
              <a:t>28-Sep-10</a:t>
            </a:fld>
            <a:endParaRPr lang="en-US" sz="900">
              <a:solidFill>
                <a:srgbClr val="5F5F5F"/>
              </a:solidFill>
            </a:endParaRPr>
          </a:p>
        </p:txBody>
      </p:sp>
      <p:sp>
        <p:nvSpPr>
          <p:cNvPr id="6758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758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800F10AC-0563-4FCE-B20B-9384D14E6700}" type="slidenum">
              <a:rPr lang="en-US" sz="900">
                <a:solidFill>
                  <a:srgbClr val="5F5F5F"/>
                </a:solidFill>
              </a:rPr>
              <a:pPr algn="r" defTabSz="923925" eaLnBrk="1" hangingPunct="1"/>
              <a:t>18</a:t>
            </a:fld>
            <a:endParaRPr lang="en-US" sz="900">
              <a:solidFill>
                <a:srgbClr val="5F5F5F"/>
              </a:solidFill>
            </a:endParaRPr>
          </a:p>
        </p:txBody>
      </p:sp>
      <p:sp>
        <p:nvSpPr>
          <p:cNvPr id="67590" name="Rectangle 2"/>
          <p:cNvSpPr>
            <a:spLocks noRot="1" noChangeArrowheads="1" noTextEdit="1"/>
          </p:cNvSpPr>
          <p:nvPr>
            <p:ph type="sldImg"/>
          </p:nvPr>
        </p:nvSpPr>
        <p:spPr>
          <a:xfrm>
            <a:off x="919163" y="742950"/>
            <a:ext cx="4964112" cy="3722688"/>
          </a:xfrm>
          <a:ln/>
        </p:spPr>
      </p:sp>
      <p:sp>
        <p:nvSpPr>
          <p:cNvPr id="6759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861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0848A01A-A0F2-45BB-BA22-600F58DF0CA4}" type="datetime5">
              <a:rPr lang="en-US" sz="900">
                <a:solidFill>
                  <a:srgbClr val="5F5F5F"/>
                </a:solidFill>
              </a:rPr>
              <a:pPr defTabSz="923925" eaLnBrk="1" hangingPunct="1"/>
              <a:t>28-Sep-10</a:t>
            </a:fld>
            <a:endParaRPr lang="en-US" sz="900">
              <a:solidFill>
                <a:srgbClr val="5F5F5F"/>
              </a:solidFill>
            </a:endParaRPr>
          </a:p>
        </p:txBody>
      </p:sp>
      <p:sp>
        <p:nvSpPr>
          <p:cNvPr id="6861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861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4ADF8EA-C005-46C3-852E-0D67C103ED00}" type="slidenum">
              <a:rPr lang="en-US" sz="900">
                <a:solidFill>
                  <a:srgbClr val="5F5F5F"/>
                </a:solidFill>
              </a:rPr>
              <a:pPr algn="r" defTabSz="923925" eaLnBrk="1" hangingPunct="1"/>
              <a:t>19</a:t>
            </a:fld>
            <a:endParaRPr lang="en-US" sz="900">
              <a:solidFill>
                <a:srgbClr val="5F5F5F"/>
              </a:solidFill>
            </a:endParaRPr>
          </a:p>
        </p:txBody>
      </p:sp>
      <p:sp>
        <p:nvSpPr>
          <p:cNvPr id="68614" name="Rectangle 2"/>
          <p:cNvSpPr>
            <a:spLocks noRot="1" noChangeArrowheads="1" noTextEdit="1"/>
          </p:cNvSpPr>
          <p:nvPr>
            <p:ph type="sldImg"/>
          </p:nvPr>
        </p:nvSpPr>
        <p:spPr>
          <a:xfrm>
            <a:off x="919163" y="742950"/>
            <a:ext cx="4964112" cy="3722688"/>
          </a:xfrm>
          <a:ln/>
        </p:spPr>
      </p:sp>
      <p:sp>
        <p:nvSpPr>
          <p:cNvPr id="6861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p:spPr>
        <p:txBody>
          <a:bodyPr/>
          <a:lstStyle/>
          <a:p>
            <a:r>
              <a:rPr lang="en-US" smtClean="0"/>
              <a:t>[Title of the course]</a:t>
            </a:r>
          </a:p>
        </p:txBody>
      </p:sp>
      <p:sp>
        <p:nvSpPr>
          <p:cNvPr id="51203" name="Rectangle 3"/>
          <p:cNvSpPr>
            <a:spLocks noGrp="1" noChangeArrowheads="1"/>
          </p:cNvSpPr>
          <p:nvPr>
            <p:ph type="dt" sz="quarter" idx="1"/>
          </p:nvPr>
        </p:nvSpPr>
        <p:spPr>
          <a:noFill/>
        </p:spPr>
        <p:txBody>
          <a:bodyPr/>
          <a:lstStyle/>
          <a:p>
            <a:fld id="{1B7A0515-0228-47AF-B98C-40F7FB19270B}" type="datetime5">
              <a:rPr lang="en-US" smtClean="0"/>
              <a:pPr/>
              <a:t>28-Sep-10</a:t>
            </a:fld>
            <a:endParaRPr lang="en-US" smtClean="0"/>
          </a:p>
        </p:txBody>
      </p:sp>
      <p:sp>
        <p:nvSpPr>
          <p:cNvPr id="51204"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51205" name="Rectangle 7"/>
          <p:cNvSpPr>
            <a:spLocks noGrp="1" noChangeArrowheads="1"/>
          </p:cNvSpPr>
          <p:nvPr>
            <p:ph type="sldNum" sz="quarter" idx="5"/>
          </p:nvPr>
        </p:nvSpPr>
        <p:spPr>
          <a:noFill/>
        </p:spPr>
        <p:txBody>
          <a:bodyPr/>
          <a:lstStyle/>
          <a:p>
            <a:fld id="{FF808C18-B472-48F6-B685-3CA8D5FACEC5}" type="slidenum">
              <a:rPr lang="en-US" smtClean="0"/>
              <a:pPr/>
              <a:t>2</a:t>
            </a:fld>
            <a:endParaRPr lang="en-US" smtClean="0"/>
          </a:p>
        </p:txBody>
      </p:sp>
      <p:sp>
        <p:nvSpPr>
          <p:cNvPr id="51206" name="Rectangle 2"/>
          <p:cNvSpPr>
            <a:spLocks noRot="1" noChangeArrowheads="1" noTextEdit="1"/>
          </p:cNvSpPr>
          <p:nvPr>
            <p:ph type="sldImg"/>
          </p:nvPr>
        </p:nvSpPr>
        <p:spPr>
          <a:ln/>
        </p:spPr>
      </p:sp>
      <p:sp>
        <p:nvSpPr>
          <p:cNvPr id="51207"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objectives</a:t>
            </a:r>
            <a:r>
              <a:rPr lang="en-US" smtClean="0"/>
              <a:t> slide tells learners in detail what they will get out of taking the course. Use this slide to answer questions learners may have about what the course accomplishes and to provide motivation for learners to complete the course. </a:t>
            </a:r>
            <a:r>
              <a:rPr lang="en-US" b="1" smtClean="0"/>
              <a:t>Tell people what they will individually gain</a:t>
            </a:r>
            <a:r>
              <a:rPr lang="en-US" smtClean="0"/>
              <a:t> by completing the course, without making a big deal about objectives. Don’t forget to Include a relevant graphic or photograph to show what learners will be able to do after completing the course. You might, for example, show an attractively styled report, a smiling team, or a happy student ( whatever…).</a:t>
            </a:r>
          </a:p>
          <a:p>
            <a:pPr eaLnBrk="1" hangingPunct="1"/>
            <a:r>
              <a:rPr lang="en-US" smtClean="0"/>
              <a:t>In the bullet list, tell learners what they will be able to do (skill), come to understand (knowledge), or grow to feel (attitude). Emphasize benefits that learners will value. Ask yourself, “Can learners see how the objectives make them healthier, wealthier, or wiser?”</a:t>
            </a:r>
          </a:p>
          <a:p>
            <a:pPr eaLnBrk="1" hangingPunct="1"/>
            <a:r>
              <a:rPr lang="en-US" smtClean="0"/>
              <a:t>If your learners are highly visual, consider enhance the bullet list with a series of appropriate pictures illustrating the outcomes you promise.</a:t>
            </a:r>
          </a:p>
          <a:p>
            <a:pPr eaLnBrk="1" hangingPunct="1"/>
            <a:r>
              <a:rPr lang="en-US" smtClean="0"/>
              <a:t>Respect the SQAP !</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6963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720AB70E-0A98-4E0D-A534-31DB47E07C91}" type="datetime5">
              <a:rPr lang="en-US" sz="900">
                <a:solidFill>
                  <a:srgbClr val="5F5F5F"/>
                </a:solidFill>
              </a:rPr>
              <a:pPr defTabSz="923925" eaLnBrk="1" hangingPunct="1"/>
              <a:t>28-Sep-10</a:t>
            </a:fld>
            <a:endParaRPr lang="en-US" sz="900">
              <a:solidFill>
                <a:srgbClr val="5F5F5F"/>
              </a:solidFill>
            </a:endParaRPr>
          </a:p>
        </p:txBody>
      </p:sp>
      <p:sp>
        <p:nvSpPr>
          <p:cNvPr id="6963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6963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5907344D-35B5-4624-BD5C-AD2A448BD97F}" type="slidenum">
              <a:rPr lang="en-US" sz="900">
                <a:solidFill>
                  <a:srgbClr val="5F5F5F"/>
                </a:solidFill>
              </a:rPr>
              <a:pPr algn="r" defTabSz="923925" eaLnBrk="1" hangingPunct="1"/>
              <a:t>20</a:t>
            </a:fld>
            <a:endParaRPr lang="en-US" sz="900">
              <a:solidFill>
                <a:srgbClr val="5F5F5F"/>
              </a:solidFill>
            </a:endParaRPr>
          </a:p>
        </p:txBody>
      </p:sp>
      <p:sp>
        <p:nvSpPr>
          <p:cNvPr id="69638" name="Rectangle 2"/>
          <p:cNvSpPr>
            <a:spLocks noRot="1" noChangeArrowheads="1" noTextEdit="1"/>
          </p:cNvSpPr>
          <p:nvPr>
            <p:ph type="sldImg"/>
          </p:nvPr>
        </p:nvSpPr>
        <p:spPr>
          <a:xfrm>
            <a:off x="919163" y="742950"/>
            <a:ext cx="4964112" cy="3722688"/>
          </a:xfrm>
          <a:ln/>
        </p:spPr>
      </p:sp>
      <p:sp>
        <p:nvSpPr>
          <p:cNvPr id="6963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065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FD3D372-30F1-4AE6-9CBE-C43D881EF406}" type="datetime5">
              <a:rPr lang="en-US" sz="900">
                <a:solidFill>
                  <a:srgbClr val="5F5F5F"/>
                </a:solidFill>
              </a:rPr>
              <a:pPr defTabSz="923925" eaLnBrk="1" hangingPunct="1"/>
              <a:t>28-Sep-10</a:t>
            </a:fld>
            <a:endParaRPr lang="en-US" sz="900">
              <a:solidFill>
                <a:srgbClr val="5F5F5F"/>
              </a:solidFill>
            </a:endParaRPr>
          </a:p>
        </p:txBody>
      </p:sp>
      <p:sp>
        <p:nvSpPr>
          <p:cNvPr id="7066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066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55370F15-B5B7-4C34-BC80-844A2C146534}" type="slidenum">
              <a:rPr lang="en-US" sz="900">
                <a:solidFill>
                  <a:srgbClr val="5F5F5F"/>
                </a:solidFill>
              </a:rPr>
              <a:pPr algn="r" defTabSz="923925" eaLnBrk="1" hangingPunct="1"/>
              <a:t>21</a:t>
            </a:fld>
            <a:endParaRPr lang="en-US" sz="900">
              <a:solidFill>
                <a:srgbClr val="5F5F5F"/>
              </a:solidFill>
            </a:endParaRPr>
          </a:p>
        </p:txBody>
      </p:sp>
      <p:sp>
        <p:nvSpPr>
          <p:cNvPr id="70662" name="Rectangle 2"/>
          <p:cNvSpPr>
            <a:spLocks noRot="1" noChangeArrowheads="1" noTextEdit="1"/>
          </p:cNvSpPr>
          <p:nvPr>
            <p:ph type="sldImg"/>
          </p:nvPr>
        </p:nvSpPr>
        <p:spPr>
          <a:xfrm>
            <a:off x="919163" y="742950"/>
            <a:ext cx="4964112" cy="3722688"/>
          </a:xfrm>
          <a:ln/>
        </p:spPr>
      </p:sp>
      <p:sp>
        <p:nvSpPr>
          <p:cNvPr id="7066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168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C6AB5C1D-1718-4514-A9C6-014E9F320556}" type="datetime5">
              <a:rPr lang="en-US" sz="900">
                <a:solidFill>
                  <a:srgbClr val="5F5F5F"/>
                </a:solidFill>
              </a:rPr>
              <a:pPr defTabSz="923925" eaLnBrk="1" hangingPunct="1"/>
              <a:t>28-Sep-10</a:t>
            </a:fld>
            <a:endParaRPr lang="en-US" sz="900">
              <a:solidFill>
                <a:srgbClr val="5F5F5F"/>
              </a:solidFill>
            </a:endParaRPr>
          </a:p>
        </p:txBody>
      </p:sp>
      <p:sp>
        <p:nvSpPr>
          <p:cNvPr id="7168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168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46427C82-717A-44D5-B8AB-0468DA021AA9}" type="slidenum">
              <a:rPr lang="en-US" sz="900">
                <a:solidFill>
                  <a:srgbClr val="5F5F5F"/>
                </a:solidFill>
              </a:rPr>
              <a:pPr algn="r" defTabSz="923925" eaLnBrk="1" hangingPunct="1"/>
              <a:t>22</a:t>
            </a:fld>
            <a:endParaRPr lang="en-US" sz="900">
              <a:solidFill>
                <a:srgbClr val="5F5F5F"/>
              </a:solidFill>
            </a:endParaRPr>
          </a:p>
        </p:txBody>
      </p:sp>
      <p:sp>
        <p:nvSpPr>
          <p:cNvPr id="71686" name="Rectangle 2"/>
          <p:cNvSpPr>
            <a:spLocks noRot="1" noChangeArrowheads="1" noTextEdit="1"/>
          </p:cNvSpPr>
          <p:nvPr>
            <p:ph type="sldImg"/>
          </p:nvPr>
        </p:nvSpPr>
        <p:spPr>
          <a:xfrm>
            <a:off x="919163" y="742950"/>
            <a:ext cx="4964112" cy="3722688"/>
          </a:xfrm>
          <a:ln/>
        </p:spPr>
      </p:sp>
      <p:sp>
        <p:nvSpPr>
          <p:cNvPr id="7168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270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B0C910B8-F7E8-4694-A0D4-9ED77D62B69D}" type="datetime5">
              <a:rPr lang="en-US" sz="900">
                <a:solidFill>
                  <a:srgbClr val="5F5F5F"/>
                </a:solidFill>
              </a:rPr>
              <a:pPr defTabSz="923925" eaLnBrk="1" hangingPunct="1"/>
              <a:t>28-Sep-10</a:t>
            </a:fld>
            <a:endParaRPr lang="en-US" sz="900">
              <a:solidFill>
                <a:srgbClr val="5F5F5F"/>
              </a:solidFill>
            </a:endParaRPr>
          </a:p>
        </p:txBody>
      </p:sp>
      <p:sp>
        <p:nvSpPr>
          <p:cNvPr id="7270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270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0A619BB0-2EA8-4D13-B45A-FBB74CD647A9}" type="slidenum">
              <a:rPr lang="en-US" sz="900">
                <a:solidFill>
                  <a:srgbClr val="5F5F5F"/>
                </a:solidFill>
              </a:rPr>
              <a:pPr algn="r" defTabSz="923925" eaLnBrk="1" hangingPunct="1"/>
              <a:t>23</a:t>
            </a:fld>
            <a:endParaRPr lang="en-US" sz="900">
              <a:solidFill>
                <a:srgbClr val="5F5F5F"/>
              </a:solidFill>
            </a:endParaRPr>
          </a:p>
        </p:txBody>
      </p:sp>
      <p:sp>
        <p:nvSpPr>
          <p:cNvPr id="72710" name="Rectangle 2"/>
          <p:cNvSpPr>
            <a:spLocks noRot="1" noChangeArrowheads="1" noTextEdit="1"/>
          </p:cNvSpPr>
          <p:nvPr>
            <p:ph type="sldImg"/>
          </p:nvPr>
        </p:nvSpPr>
        <p:spPr>
          <a:xfrm>
            <a:off x="919163" y="742950"/>
            <a:ext cx="4964112" cy="3722688"/>
          </a:xfrm>
          <a:ln/>
        </p:spPr>
      </p:sp>
      <p:sp>
        <p:nvSpPr>
          <p:cNvPr id="7271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373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37452BEE-391A-41F8-822A-A2F2A0AB31DE}" type="datetime5">
              <a:rPr lang="en-US" sz="900">
                <a:solidFill>
                  <a:srgbClr val="5F5F5F"/>
                </a:solidFill>
              </a:rPr>
              <a:pPr defTabSz="923925" eaLnBrk="1" hangingPunct="1"/>
              <a:t>28-Sep-10</a:t>
            </a:fld>
            <a:endParaRPr lang="en-US" sz="900">
              <a:solidFill>
                <a:srgbClr val="5F5F5F"/>
              </a:solidFill>
            </a:endParaRPr>
          </a:p>
        </p:txBody>
      </p:sp>
      <p:sp>
        <p:nvSpPr>
          <p:cNvPr id="7373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373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E53DFE89-EA7E-4148-B427-8994F9DD1D23}" type="slidenum">
              <a:rPr lang="en-US" sz="900">
                <a:solidFill>
                  <a:srgbClr val="5F5F5F"/>
                </a:solidFill>
              </a:rPr>
              <a:pPr algn="r" defTabSz="923925" eaLnBrk="1" hangingPunct="1"/>
              <a:t>24</a:t>
            </a:fld>
            <a:endParaRPr lang="en-US" sz="900">
              <a:solidFill>
                <a:srgbClr val="5F5F5F"/>
              </a:solidFill>
            </a:endParaRPr>
          </a:p>
        </p:txBody>
      </p:sp>
      <p:sp>
        <p:nvSpPr>
          <p:cNvPr id="73734" name="Rectangle 2"/>
          <p:cNvSpPr>
            <a:spLocks noRot="1" noChangeArrowheads="1" noTextEdit="1"/>
          </p:cNvSpPr>
          <p:nvPr>
            <p:ph type="sldImg"/>
          </p:nvPr>
        </p:nvSpPr>
        <p:spPr>
          <a:xfrm>
            <a:off x="919163" y="742950"/>
            <a:ext cx="4964112" cy="3722688"/>
          </a:xfrm>
          <a:ln/>
        </p:spPr>
      </p:sp>
      <p:sp>
        <p:nvSpPr>
          <p:cNvPr id="7373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475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7798CCA4-493B-452D-BCFF-8CCD0FF7CD61}" type="datetime5">
              <a:rPr lang="en-US" sz="900">
                <a:solidFill>
                  <a:srgbClr val="5F5F5F"/>
                </a:solidFill>
              </a:rPr>
              <a:pPr defTabSz="923925" eaLnBrk="1" hangingPunct="1"/>
              <a:t>28-Sep-10</a:t>
            </a:fld>
            <a:endParaRPr lang="en-US" sz="900">
              <a:solidFill>
                <a:srgbClr val="5F5F5F"/>
              </a:solidFill>
            </a:endParaRPr>
          </a:p>
        </p:txBody>
      </p:sp>
      <p:sp>
        <p:nvSpPr>
          <p:cNvPr id="7475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475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B8E2A270-A24C-44EE-8C8D-6C256D7D8537}" type="slidenum">
              <a:rPr lang="en-US" sz="900">
                <a:solidFill>
                  <a:srgbClr val="5F5F5F"/>
                </a:solidFill>
              </a:rPr>
              <a:pPr algn="r" defTabSz="923925" eaLnBrk="1" hangingPunct="1"/>
              <a:t>25</a:t>
            </a:fld>
            <a:endParaRPr lang="en-US" sz="900">
              <a:solidFill>
                <a:srgbClr val="5F5F5F"/>
              </a:solidFill>
            </a:endParaRPr>
          </a:p>
        </p:txBody>
      </p:sp>
      <p:sp>
        <p:nvSpPr>
          <p:cNvPr id="74758" name="Rectangle 2"/>
          <p:cNvSpPr>
            <a:spLocks noRot="1" noChangeArrowheads="1" noTextEdit="1"/>
          </p:cNvSpPr>
          <p:nvPr>
            <p:ph type="sldImg"/>
          </p:nvPr>
        </p:nvSpPr>
        <p:spPr>
          <a:xfrm>
            <a:off x="919163" y="742950"/>
            <a:ext cx="4964112" cy="3722688"/>
          </a:xfrm>
          <a:ln/>
        </p:spPr>
      </p:sp>
      <p:sp>
        <p:nvSpPr>
          <p:cNvPr id="7475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577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4C218C42-D5B0-4D3B-A033-0680A7CD951D}" type="datetime5">
              <a:rPr lang="en-US" sz="900">
                <a:solidFill>
                  <a:srgbClr val="5F5F5F"/>
                </a:solidFill>
              </a:rPr>
              <a:pPr defTabSz="923925" eaLnBrk="1" hangingPunct="1"/>
              <a:t>28-Sep-10</a:t>
            </a:fld>
            <a:endParaRPr lang="en-US" sz="900">
              <a:solidFill>
                <a:srgbClr val="5F5F5F"/>
              </a:solidFill>
            </a:endParaRPr>
          </a:p>
        </p:txBody>
      </p:sp>
      <p:sp>
        <p:nvSpPr>
          <p:cNvPr id="7578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578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E83CAE5A-EA6B-4171-A55A-422E9C30F4A0}" type="slidenum">
              <a:rPr lang="en-US" sz="900">
                <a:solidFill>
                  <a:srgbClr val="5F5F5F"/>
                </a:solidFill>
              </a:rPr>
              <a:pPr algn="r" defTabSz="923925" eaLnBrk="1" hangingPunct="1"/>
              <a:t>26</a:t>
            </a:fld>
            <a:endParaRPr lang="en-US" sz="900">
              <a:solidFill>
                <a:srgbClr val="5F5F5F"/>
              </a:solidFill>
            </a:endParaRPr>
          </a:p>
        </p:txBody>
      </p:sp>
      <p:sp>
        <p:nvSpPr>
          <p:cNvPr id="75782" name="Rectangle 2"/>
          <p:cNvSpPr>
            <a:spLocks noRot="1" noChangeArrowheads="1" noTextEdit="1"/>
          </p:cNvSpPr>
          <p:nvPr>
            <p:ph type="sldImg"/>
          </p:nvPr>
        </p:nvSpPr>
        <p:spPr>
          <a:xfrm>
            <a:off x="919163" y="742950"/>
            <a:ext cx="4964112" cy="3722688"/>
          </a:xfrm>
          <a:ln/>
        </p:spPr>
      </p:sp>
      <p:sp>
        <p:nvSpPr>
          <p:cNvPr id="7578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680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9E14EB19-0497-4CF9-9C24-FF498411A198}" type="datetime5">
              <a:rPr lang="en-US" sz="900">
                <a:solidFill>
                  <a:srgbClr val="5F5F5F"/>
                </a:solidFill>
              </a:rPr>
              <a:pPr defTabSz="923925" eaLnBrk="1" hangingPunct="1"/>
              <a:t>28-Sep-10</a:t>
            </a:fld>
            <a:endParaRPr lang="en-US" sz="900">
              <a:solidFill>
                <a:srgbClr val="5F5F5F"/>
              </a:solidFill>
            </a:endParaRPr>
          </a:p>
        </p:txBody>
      </p:sp>
      <p:sp>
        <p:nvSpPr>
          <p:cNvPr id="7680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680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22C72ED8-C455-47B7-8718-C54B1288CD3E}" type="slidenum">
              <a:rPr lang="en-US" sz="900">
                <a:solidFill>
                  <a:srgbClr val="5F5F5F"/>
                </a:solidFill>
              </a:rPr>
              <a:pPr algn="r" defTabSz="923925" eaLnBrk="1" hangingPunct="1"/>
              <a:t>27</a:t>
            </a:fld>
            <a:endParaRPr lang="en-US" sz="900">
              <a:solidFill>
                <a:srgbClr val="5F5F5F"/>
              </a:solidFill>
            </a:endParaRPr>
          </a:p>
        </p:txBody>
      </p:sp>
      <p:sp>
        <p:nvSpPr>
          <p:cNvPr id="76806" name="Rectangle 2"/>
          <p:cNvSpPr>
            <a:spLocks noRot="1" noChangeArrowheads="1" noTextEdit="1"/>
          </p:cNvSpPr>
          <p:nvPr>
            <p:ph type="sldImg"/>
          </p:nvPr>
        </p:nvSpPr>
        <p:spPr>
          <a:xfrm>
            <a:off x="919163" y="742950"/>
            <a:ext cx="4964112" cy="3722688"/>
          </a:xfrm>
          <a:ln/>
        </p:spPr>
      </p:sp>
      <p:sp>
        <p:nvSpPr>
          <p:cNvPr id="7680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782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639F1AF8-9BA0-4ABA-8AA0-6EB7BB7338B6}" type="datetime5">
              <a:rPr lang="en-US" sz="900">
                <a:solidFill>
                  <a:srgbClr val="5F5F5F"/>
                </a:solidFill>
              </a:rPr>
              <a:pPr defTabSz="923925" eaLnBrk="1" hangingPunct="1"/>
              <a:t>28-Sep-10</a:t>
            </a:fld>
            <a:endParaRPr lang="en-US" sz="900">
              <a:solidFill>
                <a:srgbClr val="5F5F5F"/>
              </a:solidFill>
            </a:endParaRPr>
          </a:p>
        </p:txBody>
      </p:sp>
      <p:sp>
        <p:nvSpPr>
          <p:cNvPr id="7782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782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812C6482-117E-4821-872B-79C0953E026A}" type="slidenum">
              <a:rPr lang="en-US" sz="900">
                <a:solidFill>
                  <a:srgbClr val="5F5F5F"/>
                </a:solidFill>
              </a:rPr>
              <a:pPr algn="r" defTabSz="923925" eaLnBrk="1" hangingPunct="1"/>
              <a:t>28</a:t>
            </a:fld>
            <a:endParaRPr lang="en-US" sz="900">
              <a:solidFill>
                <a:srgbClr val="5F5F5F"/>
              </a:solidFill>
            </a:endParaRPr>
          </a:p>
        </p:txBody>
      </p:sp>
      <p:sp>
        <p:nvSpPr>
          <p:cNvPr id="77830" name="Rectangle 2"/>
          <p:cNvSpPr>
            <a:spLocks noRot="1" noChangeArrowheads="1" noTextEdit="1"/>
          </p:cNvSpPr>
          <p:nvPr>
            <p:ph type="sldImg"/>
          </p:nvPr>
        </p:nvSpPr>
        <p:spPr>
          <a:xfrm>
            <a:off x="919163" y="742950"/>
            <a:ext cx="4964112" cy="3722688"/>
          </a:xfrm>
          <a:ln/>
        </p:spPr>
      </p:sp>
      <p:sp>
        <p:nvSpPr>
          <p:cNvPr id="7783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885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1945A172-2A45-4D90-A063-5E0B09161826}" type="datetime5">
              <a:rPr lang="en-US" sz="900">
                <a:solidFill>
                  <a:srgbClr val="5F5F5F"/>
                </a:solidFill>
              </a:rPr>
              <a:pPr defTabSz="923925" eaLnBrk="1" hangingPunct="1"/>
              <a:t>28-Sep-10</a:t>
            </a:fld>
            <a:endParaRPr lang="en-US" sz="900">
              <a:solidFill>
                <a:srgbClr val="5F5F5F"/>
              </a:solidFill>
            </a:endParaRPr>
          </a:p>
        </p:txBody>
      </p:sp>
      <p:sp>
        <p:nvSpPr>
          <p:cNvPr id="7885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885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D90FAC7F-DA99-41C8-B765-62029D9FB839}" type="slidenum">
              <a:rPr lang="en-US" sz="900">
                <a:solidFill>
                  <a:srgbClr val="5F5F5F"/>
                </a:solidFill>
              </a:rPr>
              <a:pPr algn="r" defTabSz="923925" eaLnBrk="1" hangingPunct="1"/>
              <a:t>29</a:t>
            </a:fld>
            <a:endParaRPr lang="en-US" sz="900">
              <a:solidFill>
                <a:srgbClr val="5F5F5F"/>
              </a:solidFill>
            </a:endParaRPr>
          </a:p>
        </p:txBody>
      </p:sp>
      <p:sp>
        <p:nvSpPr>
          <p:cNvPr id="78854" name="Rectangle 2"/>
          <p:cNvSpPr>
            <a:spLocks noRot="1" noChangeArrowheads="1" noTextEdit="1"/>
          </p:cNvSpPr>
          <p:nvPr>
            <p:ph type="sldImg"/>
          </p:nvPr>
        </p:nvSpPr>
        <p:spPr>
          <a:xfrm>
            <a:off x="919163" y="742950"/>
            <a:ext cx="4964112" cy="3722688"/>
          </a:xfrm>
          <a:ln/>
        </p:spPr>
      </p:sp>
      <p:sp>
        <p:nvSpPr>
          <p:cNvPr id="7885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p:spPr>
        <p:txBody>
          <a:bodyPr/>
          <a:lstStyle/>
          <a:p>
            <a:r>
              <a:rPr lang="en-US" smtClean="0"/>
              <a:t>[Title of the course]</a:t>
            </a:r>
          </a:p>
        </p:txBody>
      </p:sp>
      <p:sp>
        <p:nvSpPr>
          <p:cNvPr id="52227" name="Rectangle 3"/>
          <p:cNvSpPr>
            <a:spLocks noGrp="1" noChangeArrowheads="1"/>
          </p:cNvSpPr>
          <p:nvPr>
            <p:ph type="dt" sz="quarter" idx="1"/>
          </p:nvPr>
        </p:nvSpPr>
        <p:spPr>
          <a:noFill/>
        </p:spPr>
        <p:txBody>
          <a:bodyPr/>
          <a:lstStyle/>
          <a:p>
            <a:fld id="{F68706EE-F522-4311-B6E5-5E6E869671EC}" type="datetime5">
              <a:rPr lang="en-US" smtClean="0"/>
              <a:pPr/>
              <a:t>28-Sep-10</a:t>
            </a:fld>
            <a:endParaRPr lang="en-US" smtClean="0"/>
          </a:p>
        </p:txBody>
      </p:sp>
      <p:sp>
        <p:nvSpPr>
          <p:cNvPr id="52228"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52229" name="Rectangle 7"/>
          <p:cNvSpPr>
            <a:spLocks noGrp="1" noChangeArrowheads="1"/>
          </p:cNvSpPr>
          <p:nvPr>
            <p:ph type="sldNum" sz="quarter" idx="5"/>
          </p:nvPr>
        </p:nvSpPr>
        <p:spPr>
          <a:noFill/>
        </p:spPr>
        <p:txBody>
          <a:bodyPr/>
          <a:lstStyle/>
          <a:p>
            <a:fld id="{6F6BB5C2-65FE-440B-B953-2FD438BA305C}" type="slidenum">
              <a:rPr lang="en-US" smtClean="0"/>
              <a:pPr/>
              <a:t>3</a:t>
            </a:fld>
            <a:endParaRPr lang="en-US" smtClean="0"/>
          </a:p>
        </p:txBody>
      </p:sp>
      <p:sp>
        <p:nvSpPr>
          <p:cNvPr id="52230" name="Rectangle 2"/>
          <p:cNvSpPr>
            <a:spLocks noRot="1" noChangeArrowheads="1" noTextEdit="1"/>
          </p:cNvSpPr>
          <p:nvPr>
            <p:ph type="sldImg"/>
          </p:nvPr>
        </p:nvSpPr>
        <p:spPr>
          <a:ln/>
        </p:spPr>
      </p:sp>
      <p:sp>
        <p:nvSpPr>
          <p:cNvPr id="52231"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Topics</a:t>
            </a:r>
            <a:r>
              <a:rPr lang="en-US" smtClean="0"/>
              <a:t> slide tells learners in detail what they will learn in the course, topic by topic. Use this slide to present the chronological agenda of the session.</a:t>
            </a:r>
          </a:p>
          <a:p>
            <a:pPr eaLnBrk="1" hangingPunct="1"/>
            <a:r>
              <a:rPr lang="en-US" smtClean="0"/>
              <a:t>Try to be simple but focused on the different subjects.</a:t>
            </a:r>
          </a:p>
          <a:p>
            <a:pPr eaLnBrk="1" hangingPunct="1"/>
            <a:r>
              <a:rPr lang="en-US" smtClean="0"/>
              <a:t>Keep the title short and use the subtitle (rest of the item) to elaborate on the title. A good subtitle will imply what the learner gains in this topic.</a:t>
            </a:r>
          </a:p>
          <a:p>
            <a:pPr eaLnBrk="1" hangingPunct="1"/>
            <a:r>
              <a:rPr lang="en-US" smtClean="0"/>
              <a:t>If the topic accomplishes a specific learning objective, you may want to imply that objective in the subtitle.</a:t>
            </a:r>
          </a:p>
          <a:p>
            <a:pPr eaLnBrk="1" hangingPunct="1"/>
            <a:r>
              <a:rPr lang="en-US" smtClean="0"/>
              <a:t>If the actual content of your presentation is short, only a slide or two, you may want to omit this slide.</a:t>
            </a:r>
          </a:p>
          <a:p>
            <a:pPr eaLnBrk="1" hangingPunct="1"/>
            <a:endParaRPr lang="en-US" smtClean="0"/>
          </a:p>
          <a:p>
            <a:pPr eaLnBrk="1" hangingPunct="1"/>
            <a:r>
              <a:rPr lang="en-US" smtClean="0"/>
              <a:t>Respect the SQAP !</a:t>
            </a:r>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7987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8E1D53E0-0DB8-4855-9C13-FBBBBE5D9B68}" type="datetime5">
              <a:rPr lang="en-US" sz="900">
                <a:solidFill>
                  <a:srgbClr val="5F5F5F"/>
                </a:solidFill>
              </a:rPr>
              <a:pPr defTabSz="923925" eaLnBrk="1" hangingPunct="1"/>
              <a:t>28-Sep-10</a:t>
            </a:fld>
            <a:endParaRPr lang="en-US" sz="900">
              <a:solidFill>
                <a:srgbClr val="5F5F5F"/>
              </a:solidFill>
            </a:endParaRPr>
          </a:p>
        </p:txBody>
      </p:sp>
      <p:sp>
        <p:nvSpPr>
          <p:cNvPr id="7987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7987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C30FD1EF-D9ED-4C5D-8ACF-F25BC26F4D84}" type="slidenum">
              <a:rPr lang="en-US" sz="900">
                <a:solidFill>
                  <a:srgbClr val="5F5F5F"/>
                </a:solidFill>
              </a:rPr>
              <a:pPr algn="r" defTabSz="923925" eaLnBrk="1" hangingPunct="1"/>
              <a:t>30</a:t>
            </a:fld>
            <a:endParaRPr lang="en-US" sz="900">
              <a:solidFill>
                <a:srgbClr val="5F5F5F"/>
              </a:solidFill>
            </a:endParaRPr>
          </a:p>
        </p:txBody>
      </p:sp>
      <p:sp>
        <p:nvSpPr>
          <p:cNvPr id="79878" name="Rectangle 2"/>
          <p:cNvSpPr>
            <a:spLocks noRot="1" noChangeArrowheads="1" noTextEdit="1"/>
          </p:cNvSpPr>
          <p:nvPr>
            <p:ph type="sldImg"/>
          </p:nvPr>
        </p:nvSpPr>
        <p:spPr>
          <a:xfrm>
            <a:off x="919163" y="742950"/>
            <a:ext cx="4964112" cy="3722688"/>
          </a:xfrm>
          <a:ln/>
        </p:spPr>
      </p:sp>
      <p:sp>
        <p:nvSpPr>
          <p:cNvPr id="7987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089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B72A5E2F-8971-4746-A66B-56B91D943C49}" type="datetime5">
              <a:rPr lang="en-US" sz="900">
                <a:solidFill>
                  <a:srgbClr val="5F5F5F"/>
                </a:solidFill>
              </a:rPr>
              <a:pPr defTabSz="923925" eaLnBrk="1" hangingPunct="1"/>
              <a:t>28-Sep-10</a:t>
            </a:fld>
            <a:endParaRPr lang="en-US" sz="900">
              <a:solidFill>
                <a:srgbClr val="5F5F5F"/>
              </a:solidFill>
            </a:endParaRPr>
          </a:p>
        </p:txBody>
      </p:sp>
      <p:sp>
        <p:nvSpPr>
          <p:cNvPr id="8090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090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6FC203EB-3B91-4AB5-9230-370D0C7A2B2D}" type="slidenum">
              <a:rPr lang="en-US" sz="900">
                <a:solidFill>
                  <a:srgbClr val="5F5F5F"/>
                </a:solidFill>
              </a:rPr>
              <a:pPr algn="r" defTabSz="923925" eaLnBrk="1" hangingPunct="1"/>
              <a:t>31</a:t>
            </a:fld>
            <a:endParaRPr lang="en-US" sz="900">
              <a:solidFill>
                <a:srgbClr val="5F5F5F"/>
              </a:solidFill>
            </a:endParaRPr>
          </a:p>
        </p:txBody>
      </p:sp>
      <p:sp>
        <p:nvSpPr>
          <p:cNvPr id="80902" name="Rectangle 2"/>
          <p:cNvSpPr>
            <a:spLocks noRot="1" noChangeArrowheads="1" noTextEdit="1"/>
          </p:cNvSpPr>
          <p:nvPr>
            <p:ph type="sldImg"/>
          </p:nvPr>
        </p:nvSpPr>
        <p:spPr>
          <a:xfrm>
            <a:off x="919163" y="742950"/>
            <a:ext cx="4964112" cy="3722688"/>
          </a:xfrm>
          <a:ln/>
        </p:spPr>
      </p:sp>
      <p:sp>
        <p:nvSpPr>
          <p:cNvPr id="8090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192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F5EFF615-C420-426C-94C9-CE95EA5755F1}" type="datetime5">
              <a:rPr lang="en-US" sz="900">
                <a:solidFill>
                  <a:srgbClr val="5F5F5F"/>
                </a:solidFill>
              </a:rPr>
              <a:pPr defTabSz="923925" eaLnBrk="1" hangingPunct="1"/>
              <a:t>28-Sep-10</a:t>
            </a:fld>
            <a:endParaRPr lang="en-US" sz="900">
              <a:solidFill>
                <a:srgbClr val="5F5F5F"/>
              </a:solidFill>
            </a:endParaRPr>
          </a:p>
        </p:txBody>
      </p:sp>
      <p:sp>
        <p:nvSpPr>
          <p:cNvPr id="8192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192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412A0397-3158-46AF-96BB-BFF3D8B98ECD}" type="slidenum">
              <a:rPr lang="en-US" sz="900">
                <a:solidFill>
                  <a:srgbClr val="5F5F5F"/>
                </a:solidFill>
              </a:rPr>
              <a:pPr algn="r" defTabSz="923925" eaLnBrk="1" hangingPunct="1"/>
              <a:t>32</a:t>
            </a:fld>
            <a:endParaRPr lang="en-US" sz="900">
              <a:solidFill>
                <a:srgbClr val="5F5F5F"/>
              </a:solidFill>
            </a:endParaRPr>
          </a:p>
        </p:txBody>
      </p:sp>
      <p:sp>
        <p:nvSpPr>
          <p:cNvPr id="81926" name="Rectangle 2"/>
          <p:cNvSpPr>
            <a:spLocks noRot="1" noChangeArrowheads="1" noTextEdit="1"/>
          </p:cNvSpPr>
          <p:nvPr>
            <p:ph type="sldImg"/>
          </p:nvPr>
        </p:nvSpPr>
        <p:spPr>
          <a:xfrm>
            <a:off x="919163" y="742950"/>
            <a:ext cx="4964112" cy="3722688"/>
          </a:xfrm>
          <a:ln/>
        </p:spPr>
      </p:sp>
      <p:sp>
        <p:nvSpPr>
          <p:cNvPr id="8192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294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3CB680F7-BA0F-4613-AE78-67B721C664E8}" type="datetime5">
              <a:rPr lang="en-US" sz="900">
                <a:solidFill>
                  <a:srgbClr val="5F5F5F"/>
                </a:solidFill>
              </a:rPr>
              <a:pPr defTabSz="923925" eaLnBrk="1" hangingPunct="1"/>
              <a:t>28-Sep-10</a:t>
            </a:fld>
            <a:endParaRPr lang="en-US" sz="900">
              <a:solidFill>
                <a:srgbClr val="5F5F5F"/>
              </a:solidFill>
            </a:endParaRPr>
          </a:p>
        </p:txBody>
      </p:sp>
      <p:sp>
        <p:nvSpPr>
          <p:cNvPr id="8294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294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442EEB0F-C270-42C8-A7C4-D946767E343A}" type="slidenum">
              <a:rPr lang="en-US" sz="900">
                <a:solidFill>
                  <a:srgbClr val="5F5F5F"/>
                </a:solidFill>
              </a:rPr>
              <a:pPr algn="r" defTabSz="923925" eaLnBrk="1" hangingPunct="1"/>
              <a:t>33</a:t>
            </a:fld>
            <a:endParaRPr lang="en-US" sz="900">
              <a:solidFill>
                <a:srgbClr val="5F5F5F"/>
              </a:solidFill>
            </a:endParaRPr>
          </a:p>
        </p:txBody>
      </p:sp>
      <p:sp>
        <p:nvSpPr>
          <p:cNvPr id="82950" name="Rectangle 2"/>
          <p:cNvSpPr>
            <a:spLocks noRot="1" noChangeArrowheads="1" noTextEdit="1"/>
          </p:cNvSpPr>
          <p:nvPr>
            <p:ph type="sldImg"/>
          </p:nvPr>
        </p:nvSpPr>
        <p:spPr>
          <a:xfrm>
            <a:off x="919163" y="742950"/>
            <a:ext cx="4964112" cy="3722688"/>
          </a:xfrm>
          <a:ln/>
        </p:spPr>
      </p:sp>
      <p:sp>
        <p:nvSpPr>
          <p:cNvPr id="8295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397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749B3B96-E2DF-4245-8613-6C24BC008AC7}" type="datetime5">
              <a:rPr lang="en-US" sz="900">
                <a:solidFill>
                  <a:srgbClr val="5F5F5F"/>
                </a:solidFill>
              </a:rPr>
              <a:pPr defTabSz="923925" eaLnBrk="1" hangingPunct="1"/>
              <a:t>28-Sep-10</a:t>
            </a:fld>
            <a:endParaRPr lang="en-US" sz="900">
              <a:solidFill>
                <a:srgbClr val="5F5F5F"/>
              </a:solidFill>
            </a:endParaRPr>
          </a:p>
        </p:txBody>
      </p:sp>
      <p:sp>
        <p:nvSpPr>
          <p:cNvPr id="8397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397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613D4108-14A7-4E94-82C2-ADE1AF292A67}" type="slidenum">
              <a:rPr lang="en-US" sz="900">
                <a:solidFill>
                  <a:srgbClr val="5F5F5F"/>
                </a:solidFill>
              </a:rPr>
              <a:pPr algn="r" defTabSz="923925" eaLnBrk="1" hangingPunct="1"/>
              <a:t>34</a:t>
            </a:fld>
            <a:endParaRPr lang="en-US" sz="900">
              <a:solidFill>
                <a:srgbClr val="5F5F5F"/>
              </a:solidFill>
            </a:endParaRPr>
          </a:p>
        </p:txBody>
      </p:sp>
      <p:sp>
        <p:nvSpPr>
          <p:cNvPr id="83974" name="Rectangle 2"/>
          <p:cNvSpPr>
            <a:spLocks noRot="1" noChangeArrowheads="1" noTextEdit="1"/>
          </p:cNvSpPr>
          <p:nvPr>
            <p:ph type="sldImg"/>
          </p:nvPr>
        </p:nvSpPr>
        <p:spPr>
          <a:xfrm>
            <a:off x="919163" y="742950"/>
            <a:ext cx="4964112" cy="3722688"/>
          </a:xfrm>
          <a:ln/>
        </p:spPr>
      </p:sp>
      <p:sp>
        <p:nvSpPr>
          <p:cNvPr id="8397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499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8F87FE0E-1A61-4D2C-A694-5471A8C415FE}" type="datetime5">
              <a:rPr lang="en-US" sz="900">
                <a:solidFill>
                  <a:srgbClr val="5F5F5F"/>
                </a:solidFill>
              </a:rPr>
              <a:pPr defTabSz="923925" eaLnBrk="1" hangingPunct="1"/>
              <a:t>28-Sep-10</a:t>
            </a:fld>
            <a:endParaRPr lang="en-US" sz="900">
              <a:solidFill>
                <a:srgbClr val="5F5F5F"/>
              </a:solidFill>
            </a:endParaRPr>
          </a:p>
        </p:txBody>
      </p:sp>
      <p:sp>
        <p:nvSpPr>
          <p:cNvPr id="8499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499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C4B3EA68-8022-4527-A260-E9CDF785733F}" type="slidenum">
              <a:rPr lang="en-US" sz="900">
                <a:solidFill>
                  <a:srgbClr val="5F5F5F"/>
                </a:solidFill>
              </a:rPr>
              <a:pPr algn="r" defTabSz="923925" eaLnBrk="1" hangingPunct="1"/>
              <a:t>35</a:t>
            </a:fld>
            <a:endParaRPr lang="en-US" sz="900">
              <a:solidFill>
                <a:srgbClr val="5F5F5F"/>
              </a:solidFill>
            </a:endParaRPr>
          </a:p>
        </p:txBody>
      </p:sp>
      <p:sp>
        <p:nvSpPr>
          <p:cNvPr id="84998" name="Rectangle 2"/>
          <p:cNvSpPr>
            <a:spLocks noRot="1" noChangeArrowheads="1" noTextEdit="1"/>
          </p:cNvSpPr>
          <p:nvPr>
            <p:ph type="sldImg"/>
          </p:nvPr>
        </p:nvSpPr>
        <p:spPr>
          <a:xfrm>
            <a:off x="919163" y="742950"/>
            <a:ext cx="4964112" cy="3722688"/>
          </a:xfrm>
          <a:ln/>
        </p:spPr>
      </p:sp>
      <p:sp>
        <p:nvSpPr>
          <p:cNvPr id="8499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601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ADF3B967-E85C-4171-ADC1-BC4852558CC6}" type="datetime5">
              <a:rPr lang="en-US" sz="900">
                <a:solidFill>
                  <a:srgbClr val="5F5F5F"/>
                </a:solidFill>
              </a:rPr>
              <a:pPr defTabSz="923925" eaLnBrk="1" hangingPunct="1"/>
              <a:t>28-Sep-10</a:t>
            </a:fld>
            <a:endParaRPr lang="en-US" sz="900">
              <a:solidFill>
                <a:srgbClr val="5F5F5F"/>
              </a:solidFill>
            </a:endParaRPr>
          </a:p>
        </p:txBody>
      </p:sp>
      <p:sp>
        <p:nvSpPr>
          <p:cNvPr id="8602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602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9667E8EE-5C82-495F-ADDB-F2B4D7FAB03E}" type="slidenum">
              <a:rPr lang="en-US" sz="900">
                <a:solidFill>
                  <a:srgbClr val="5F5F5F"/>
                </a:solidFill>
              </a:rPr>
              <a:pPr algn="r" defTabSz="923925" eaLnBrk="1" hangingPunct="1"/>
              <a:t>36</a:t>
            </a:fld>
            <a:endParaRPr lang="en-US" sz="900">
              <a:solidFill>
                <a:srgbClr val="5F5F5F"/>
              </a:solidFill>
            </a:endParaRPr>
          </a:p>
        </p:txBody>
      </p:sp>
      <p:sp>
        <p:nvSpPr>
          <p:cNvPr id="86022" name="Rectangle 2"/>
          <p:cNvSpPr>
            <a:spLocks noRot="1" noChangeArrowheads="1" noTextEdit="1"/>
          </p:cNvSpPr>
          <p:nvPr>
            <p:ph type="sldImg"/>
          </p:nvPr>
        </p:nvSpPr>
        <p:spPr>
          <a:xfrm>
            <a:off x="919163" y="742950"/>
            <a:ext cx="4964112" cy="3722688"/>
          </a:xfrm>
          <a:ln/>
        </p:spPr>
      </p:sp>
      <p:sp>
        <p:nvSpPr>
          <p:cNvPr id="8602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8704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1E54E5BF-540D-42DB-B28D-938AECD83E87}" type="datetime5">
              <a:rPr lang="en-US" sz="900">
                <a:solidFill>
                  <a:srgbClr val="5F5F5F"/>
                </a:solidFill>
              </a:rPr>
              <a:pPr defTabSz="923925" eaLnBrk="1" hangingPunct="1"/>
              <a:t>28-Sep-10</a:t>
            </a:fld>
            <a:endParaRPr lang="en-US" sz="900">
              <a:solidFill>
                <a:srgbClr val="5F5F5F"/>
              </a:solidFill>
            </a:endParaRPr>
          </a:p>
        </p:txBody>
      </p:sp>
      <p:sp>
        <p:nvSpPr>
          <p:cNvPr id="8704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8704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3759C046-4CA2-471E-AE9A-C11CF227DEB4}" type="slidenum">
              <a:rPr lang="en-US" sz="900">
                <a:solidFill>
                  <a:srgbClr val="5F5F5F"/>
                </a:solidFill>
              </a:rPr>
              <a:pPr algn="r" defTabSz="923925" eaLnBrk="1" hangingPunct="1"/>
              <a:t>37</a:t>
            </a:fld>
            <a:endParaRPr lang="en-US" sz="900">
              <a:solidFill>
                <a:srgbClr val="5F5F5F"/>
              </a:solidFill>
            </a:endParaRPr>
          </a:p>
        </p:txBody>
      </p:sp>
      <p:sp>
        <p:nvSpPr>
          <p:cNvPr id="87046" name="Rectangle 2"/>
          <p:cNvSpPr>
            <a:spLocks noRot="1" noChangeArrowheads="1" noTextEdit="1"/>
          </p:cNvSpPr>
          <p:nvPr>
            <p:ph type="sldImg"/>
          </p:nvPr>
        </p:nvSpPr>
        <p:spPr>
          <a:xfrm>
            <a:off x="919163" y="742950"/>
            <a:ext cx="4964112" cy="3722688"/>
          </a:xfrm>
          <a:ln/>
        </p:spPr>
      </p:sp>
      <p:sp>
        <p:nvSpPr>
          <p:cNvPr id="8704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p>
            <a:r>
              <a:rPr lang="en-US" smtClean="0"/>
              <a:t>[Title of the course]</a:t>
            </a:r>
          </a:p>
        </p:txBody>
      </p:sp>
      <p:sp>
        <p:nvSpPr>
          <p:cNvPr id="88067" name="Rectangle 3"/>
          <p:cNvSpPr>
            <a:spLocks noGrp="1" noChangeArrowheads="1"/>
          </p:cNvSpPr>
          <p:nvPr>
            <p:ph type="dt" sz="quarter" idx="1"/>
          </p:nvPr>
        </p:nvSpPr>
        <p:spPr>
          <a:noFill/>
        </p:spPr>
        <p:txBody>
          <a:bodyPr/>
          <a:lstStyle/>
          <a:p>
            <a:fld id="{78F1F621-E3CD-4083-9869-50A69C63E9E3}" type="datetime5">
              <a:rPr lang="en-US" smtClean="0"/>
              <a:pPr/>
              <a:t>28-Sep-10</a:t>
            </a:fld>
            <a:endParaRPr lang="en-US" smtClean="0"/>
          </a:p>
        </p:txBody>
      </p:sp>
      <p:sp>
        <p:nvSpPr>
          <p:cNvPr id="88068"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88069" name="Rectangle 7"/>
          <p:cNvSpPr>
            <a:spLocks noGrp="1" noChangeArrowheads="1"/>
          </p:cNvSpPr>
          <p:nvPr>
            <p:ph type="sldNum" sz="quarter" idx="5"/>
          </p:nvPr>
        </p:nvSpPr>
        <p:spPr>
          <a:noFill/>
        </p:spPr>
        <p:txBody>
          <a:bodyPr/>
          <a:lstStyle/>
          <a:p>
            <a:fld id="{2B9053EF-ECA0-44AD-B0B0-C36C1AF4767D}" type="slidenum">
              <a:rPr lang="en-US" smtClean="0"/>
              <a:pPr/>
              <a:t>38</a:t>
            </a:fld>
            <a:endParaRPr lang="en-US" smtClean="0"/>
          </a:p>
        </p:txBody>
      </p:sp>
      <p:sp>
        <p:nvSpPr>
          <p:cNvPr id="88070" name="Rectangle 2"/>
          <p:cNvSpPr>
            <a:spLocks noRot="1" noChangeArrowheads="1" noTextEdit="1"/>
          </p:cNvSpPr>
          <p:nvPr>
            <p:ph type="sldImg"/>
          </p:nvPr>
        </p:nvSpPr>
        <p:spPr>
          <a:xfrm>
            <a:off x="919163" y="742950"/>
            <a:ext cx="4964112" cy="3722688"/>
          </a:xfrm>
          <a:ln/>
        </p:spPr>
      </p:sp>
      <p:sp>
        <p:nvSpPr>
          <p:cNvPr id="8807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Use </a:t>
            </a:r>
            <a:r>
              <a:rPr lang="en-US" b="1" smtClean="0"/>
              <a:t>Stop-and-think</a:t>
            </a:r>
            <a:r>
              <a:rPr lang="en-US" smtClean="0"/>
              <a:t> slides to help learners lock in the main ideas you have presented. Remember your SQAP-Communication courses ( You have to say what you will present, present it and say that you said it ! – This could be achieved by this Stop-and-think slide with more interactivity)</a:t>
            </a:r>
          </a:p>
          <a:p>
            <a:pPr eaLnBrk="1" hangingPunct="1"/>
            <a:r>
              <a:rPr lang="en-US" smtClean="0"/>
              <a:t>A Stop-and-think activity can take several forms:</a:t>
            </a:r>
          </a:p>
          <a:p>
            <a:pPr eaLnBrk="1" hangingPunct="1"/>
            <a:r>
              <a:rPr lang="en-US" b="1" smtClean="0"/>
              <a:t>Rhetorical question or decision</a:t>
            </a:r>
            <a:r>
              <a:rPr lang="en-US" smtClean="0"/>
              <a:t>. Ask the learner a rhetorical question or require a simple decision. Use one of the accompanying SUPINFO Presentation </a:t>
            </a:r>
            <a:r>
              <a:rPr lang="en-US" i="1" smtClean="0"/>
              <a:t>Content Starter Set</a:t>
            </a:r>
            <a:r>
              <a:rPr lang="en-US" smtClean="0"/>
              <a:t> slides when you just want to help learners tie a new concept to something they already know and do not need to track learners’ scores. Also use this approach when you do not want to interrupt the flow of the lesson with a learning game or formal quiz.</a:t>
            </a:r>
          </a:p>
          <a:p>
            <a:pPr eaLnBrk="1" hangingPunct="1"/>
            <a:r>
              <a:rPr lang="en-US" b="1" smtClean="0"/>
              <a:t>Learning game</a:t>
            </a:r>
            <a:r>
              <a:rPr lang="en-US" smtClean="0"/>
              <a:t>. Use learning games when you want to help learners lock in multiple, related concepts. Choose from games, such as true/false, multiple choice, fill-in-the-letter, and sequences. These games could be timed and can help reinforce knowledge. </a:t>
            </a:r>
          </a:p>
          <a:p>
            <a:pPr eaLnBrk="1" hangingPunct="1"/>
            <a:r>
              <a:rPr lang="en-US" b="1" smtClean="0"/>
              <a:t>Quiz</a:t>
            </a:r>
            <a:r>
              <a:rPr lang="en-US" smtClean="0"/>
              <a:t>. Use a quiz when you want to formally measure a learner’s understanding. Quizzes must be scored and results can be recorded for each learner. Multiple question types are possible. The Quiz slide, near the end of this file, suggests when to use the various question types. </a:t>
            </a:r>
          </a:p>
          <a:p>
            <a:pPr eaLnBrk="1" hangingPunct="1"/>
            <a:endParaRPr lang="en-US" smtClean="0"/>
          </a:p>
          <a:p>
            <a:pPr eaLnBrk="1" hangingPunct="1"/>
            <a:r>
              <a:rPr lang="en-US" smtClean="0"/>
              <a:t>Respect the SQAP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smtClean="0"/>
              <a:t>[Title of the course]</a:t>
            </a:r>
          </a:p>
        </p:txBody>
      </p:sp>
      <p:sp>
        <p:nvSpPr>
          <p:cNvPr id="53251" name="Rectangle 3"/>
          <p:cNvSpPr>
            <a:spLocks noGrp="1" noChangeArrowheads="1"/>
          </p:cNvSpPr>
          <p:nvPr>
            <p:ph type="dt" sz="quarter" idx="1"/>
          </p:nvPr>
        </p:nvSpPr>
        <p:spPr>
          <a:noFill/>
        </p:spPr>
        <p:txBody>
          <a:bodyPr/>
          <a:lstStyle/>
          <a:p>
            <a:fld id="{16C6C462-AD06-41F8-B94D-4AA9004CE560}" type="datetime5">
              <a:rPr lang="en-US" smtClean="0"/>
              <a:pPr/>
              <a:t>28-Sep-10</a:t>
            </a:fld>
            <a:endParaRPr lang="en-US" smtClean="0"/>
          </a:p>
        </p:txBody>
      </p:sp>
      <p:sp>
        <p:nvSpPr>
          <p:cNvPr id="53252"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53253" name="Rectangle 7"/>
          <p:cNvSpPr>
            <a:spLocks noGrp="1" noChangeArrowheads="1"/>
          </p:cNvSpPr>
          <p:nvPr>
            <p:ph type="sldNum" sz="quarter" idx="5"/>
          </p:nvPr>
        </p:nvSpPr>
        <p:spPr>
          <a:noFill/>
        </p:spPr>
        <p:txBody>
          <a:bodyPr/>
          <a:lstStyle/>
          <a:p>
            <a:fld id="{A718C830-4F6A-47FB-985F-C61EC7448B70}" type="slidenum">
              <a:rPr lang="en-US" smtClean="0"/>
              <a:pPr/>
              <a:t>4</a:t>
            </a:fld>
            <a:endParaRPr lang="en-US" smtClean="0"/>
          </a:p>
        </p:txBody>
      </p:sp>
      <p:sp>
        <p:nvSpPr>
          <p:cNvPr id="53254" name="Rectangle 2"/>
          <p:cNvSpPr>
            <a:spLocks noRot="1" noChangeArrowheads="1" noTextEdit="1"/>
          </p:cNvSpPr>
          <p:nvPr>
            <p:ph type="sldImg"/>
          </p:nvPr>
        </p:nvSpPr>
        <p:spPr>
          <a:ln/>
        </p:spPr>
      </p:sp>
      <p:sp>
        <p:nvSpPr>
          <p:cNvPr id="53255" name="Rectangle 3"/>
          <p:cNvSpPr>
            <a:spLocks noGrp="1" noChangeArrowheads="1"/>
          </p:cNvSpPr>
          <p:nvPr>
            <p:ph type="body" idx="1"/>
          </p:nvPr>
        </p:nvSpPr>
        <p:spPr>
          <a:xfrm>
            <a:off x="1057275" y="4716463"/>
            <a:ext cx="4759325" cy="4465637"/>
          </a:xfrm>
          <a:noFill/>
          <a:ln/>
        </p:spPr>
        <p:txBody>
          <a:bodyPr/>
          <a:lstStyle/>
          <a:p>
            <a:pPr eaLnBrk="1" hangingPunct="1"/>
            <a:r>
              <a:rPr lang="en-US" smtClean="0"/>
              <a:t>The </a:t>
            </a:r>
            <a:r>
              <a:rPr lang="en-US" b="1" smtClean="0"/>
              <a:t>Part title</a:t>
            </a:r>
            <a:r>
              <a:rPr lang="en-US" smtClean="0"/>
              <a:t> slide marks the start of a section of your course. Use it like you might use a level-one heading in a document.</a:t>
            </a:r>
          </a:p>
          <a:p>
            <a:pPr eaLnBrk="1" hangingPunct="1"/>
            <a:r>
              <a:rPr lang="en-US" smtClean="0"/>
              <a:t>The part title should be sufficient to communicate the part’s contents to most learners.</a:t>
            </a:r>
          </a:p>
          <a:p>
            <a:pPr eaLnBrk="1" hangingPunct="1"/>
            <a:r>
              <a:rPr lang="en-US" smtClean="0"/>
              <a:t>Keep the title short and use the subtitle (up to three lines) to elaborate on the title. A good subtitle will imply what the learner gains in this part.</a:t>
            </a:r>
          </a:p>
          <a:p>
            <a:pPr eaLnBrk="1" hangingPunct="1"/>
            <a:r>
              <a:rPr lang="en-US" smtClean="0"/>
              <a:t>If the part accomplishes a specific learning objective, you may want to imply that objective in the subtitle.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smtClean="0"/>
              <a:t>[Title of the course]</a:t>
            </a:r>
          </a:p>
        </p:txBody>
      </p:sp>
      <p:sp>
        <p:nvSpPr>
          <p:cNvPr id="54275" name="Rectangle 3"/>
          <p:cNvSpPr>
            <a:spLocks noGrp="1" noChangeArrowheads="1"/>
          </p:cNvSpPr>
          <p:nvPr>
            <p:ph type="dt" sz="quarter" idx="1"/>
          </p:nvPr>
        </p:nvSpPr>
        <p:spPr>
          <a:noFill/>
        </p:spPr>
        <p:txBody>
          <a:bodyPr/>
          <a:lstStyle/>
          <a:p>
            <a:fld id="{7CCAD152-A46D-4858-8AF8-5D125F81F781}" type="datetime5">
              <a:rPr lang="en-US" smtClean="0"/>
              <a:pPr/>
              <a:t>28-Sep-10</a:t>
            </a:fld>
            <a:endParaRPr lang="en-US" smtClean="0"/>
          </a:p>
        </p:txBody>
      </p:sp>
      <p:sp>
        <p:nvSpPr>
          <p:cNvPr id="54276"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54277" name="Rectangle 7"/>
          <p:cNvSpPr>
            <a:spLocks noGrp="1" noChangeArrowheads="1"/>
          </p:cNvSpPr>
          <p:nvPr>
            <p:ph type="sldNum" sz="quarter" idx="5"/>
          </p:nvPr>
        </p:nvSpPr>
        <p:spPr>
          <a:noFill/>
        </p:spPr>
        <p:txBody>
          <a:bodyPr/>
          <a:lstStyle/>
          <a:p>
            <a:fld id="{2AC9542C-59B2-437F-A853-C795BF1A60FB}" type="slidenum">
              <a:rPr lang="en-US" smtClean="0"/>
              <a:pPr/>
              <a:t>5</a:t>
            </a:fld>
            <a:endParaRPr lang="en-US" smtClean="0"/>
          </a:p>
        </p:txBody>
      </p:sp>
      <p:sp>
        <p:nvSpPr>
          <p:cNvPr id="54278" name="Rectangle 2"/>
          <p:cNvSpPr>
            <a:spLocks noRot="1" noChangeArrowheads="1" noTextEdit="1"/>
          </p:cNvSpPr>
          <p:nvPr>
            <p:ph type="sldImg"/>
          </p:nvPr>
        </p:nvSpPr>
        <p:spPr>
          <a:ln/>
        </p:spPr>
      </p:sp>
      <p:sp>
        <p:nvSpPr>
          <p:cNvPr id="54279" name="Rectangle 3"/>
          <p:cNvSpPr>
            <a:spLocks noGrp="1" noChangeArrowheads="1"/>
          </p:cNvSpPr>
          <p:nvPr>
            <p:ph type="body" idx="1"/>
          </p:nvPr>
        </p:nvSpPr>
        <p:spPr>
          <a:xfrm>
            <a:off x="981075" y="4716463"/>
            <a:ext cx="4984750" cy="4465637"/>
          </a:xfrm>
          <a:noFill/>
          <a:ln/>
        </p:spPr>
        <p:txBody>
          <a:bodyPr/>
          <a:lstStyle/>
          <a:p>
            <a:pPr eaLnBrk="1" hangingPunct="1"/>
            <a:r>
              <a:rPr lang="en-US" smtClean="0"/>
              <a:t>The </a:t>
            </a:r>
            <a:r>
              <a:rPr lang="en-US" b="1" smtClean="0"/>
              <a:t>Part preview</a:t>
            </a:r>
            <a:r>
              <a:rPr lang="en-US" smtClean="0"/>
              <a:t> slide prepares learners for the part’s Chapitre. It provides a concise introduction and overview.</a:t>
            </a:r>
          </a:p>
          <a:p>
            <a:pPr eaLnBrk="1" hangingPunct="1"/>
            <a:r>
              <a:rPr lang="en-US" smtClean="0"/>
              <a:t>Use the subtitle to further explain the title or to introduce the bullet list. Or, delete the subtitle.</a:t>
            </a:r>
          </a:p>
          <a:p>
            <a:pPr eaLnBrk="1" hangingPunct="1"/>
            <a:r>
              <a:rPr lang="en-US" smtClean="0"/>
              <a:t>Summarize the main points of your part using the bullet list. Use voice narration to explain each bullet item and to elaborate upon it.</a:t>
            </a:r>
          </a:p>
          <a:p>
            <a:pPr eaLnBrk="1" hangingPunct="1"/>
            <a:r>
              <a:rPr lang="en-US" smtClean="0"/>
              <a:t>Replace the graphic placeholder with a relevant graphic or photo to lock in the concept. The graphic could show an example of the concept, a diagram of the concept, or a formula for a relationship.</a:t>
            </a:r>
          </a:p>
          <a:p>
            <a:pPr eaLnBrk="1" hangingPunct="1"/>
            <a:r>
              <a:rPr lang="en-US" smtClean="0"/>
              <a:t>If your part  is very simple, you may want to omit this slide. </a:t>
            </a:r>
          </a:p>
          <a:p>
            <a:pPr eaLnBrk="1" hangingPunct="1"/>
            <a:r>
              <a:rPr lang="en-US" smtClean="0"/>
              <a:t>If you are using a strategy of discovery learning with videos (Ref. to the SQAP-Communication) , you may want to move this slide to the end of the part, after de video insert, where it serves as a summary.</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529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EF4463EF-B8F9-4051-81CB-8923A4B36E64}" type="datetime5">
              <a:rPr lang="en-US" sz="900">
                <a:solidFill>
                  <a:srgbClr val="5F5F5F"/>
                </a:solidFill>
              </a:rPr>
              <a:pPr defTabSz="923925" eaLnBrk="1" hangingPunct="1"/>
              <a:t>28-Sep-10</a:t>
            </a:fld>
            <a:endParaRPr lang="en-US" sz="900">
              <a:solidFill>
                <a:srgbClr val="5F5F5F"/>
              </a:solidFill>
            </a:endParaRPr>
          </a:p>
        </p:txBody>
      </p:sp>
      <p:sp>
        <p:nvSpPr>
          <p:cNvPr id="5530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530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8FF89E74-D7E5-44ED-A908-7D007AC7A531}" type="slidenum">
              <a:rPr lang="en-US" sz="900">
                <a:solidFill>
                  <a:srgbClr val="5F5F5F"/>
                </a:solidFill>
              </a:rPr>
              <a:pPr algn="r" defTabSz="923925" eaLnBrk="1" hangingPunct="1"/>
              <a:t>6</a:t>
            </a:fld>
            <a:endParaRPr lang="en-US" sz="900">
              <a:solidFill>
                <a:srgbClr val="5F5F5F"/>
              </a:solidFill>
            </a:endParaRPr>
          </a:p>
        </p:txBody>
      </p:sp>
      <p:sp>
        <p:nvSpPr>
          <p:cNvPr id="55302" name="Rectangle 2"/>
          <p:cNvSpPr>
            <a:spLocks noRot="1" noChangeArrowheads="1" noTextEdit="1"/>
          </p:cNvSpPr>
          <p:nvPr>
            <p:ph type="sldImg"/>
          </p:nvPr>
        </p:nvSpPr>
        <p:spPr>
          <a:xfrm>
            <a:off x="919163" y="742950"/>
            <a:ext cx="4964112" cy="3722688"/>
          </a:xfrm>
          <a:ln/>
        </p:spPr>
      </p:sp>
      <p:sp>
        <p:nvSpPr>
          <p:cNvPr id="5530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5632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ADBD5F80-9B1F-4E34-9FD4-411F2F8928C5}" type="datetime5">
              <a:rPr lang="en-US" sz="900">
                <a:solidFill>
                  <a:srgbClr val="5F5F5F"/>
                </a:solidFill>
              </a:rPr>
              <a:pPr defTabSz="923925" eaLnBrk="1" hangingPunct="1"/>
              <a:t>28-Sep-10</a:t>
            </a:fld>
            <a:endParaRPr lang="en-US" sz="900">
              <a:solidFill>
                <a:srgbClr val="5F5F5F"/>
              </a:solidFill>
            </a:endParaRPr>
          </a:p>
        </p:txBody>
      </p:sp>
      <p:sp>
        <p:nvSpPr>
          <p:cNvPr id="5632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5632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72042A8F-8B88-48FE-B807-5CD2E9CB2B72}" type="slidenum">
              <a:rPr lang="en-US" sz="900">
                <a:solidFill>
                  <a:srgbClr val="5F5F5F"/>
                </a:solidFill>
              </a:rPr>
              <a:pPr algn="r" defTabSz="923925" eaLnBrk="1" hangingPunct="1"/>
              <a:t>7</a:t>
            </a:fld>
            <a:endParaRPr lang="en-US" sz="900">
              <a:solidFill>
                <a:srgbClr val="5F5F5F"/>
              </a:solidFill>
            </a:endParaRPr>
          </a:p>
        </p:txBody>
      </p:sp>
      <p:sp>
        <p:nvSpPr>
          <p:cNvPr id="56326" name="Rectangle 2"/>
          <p:cNvSpPr>
            <a:spLocks noRot="1" noChangeArrowheads="1" noTextEdit="1"/>
          </p:cNvSpPr>
          <p:nvPr>
            <p:ph type="sldImg"/>
          </p:nvPr>
        </p:nvSpPr>
        <p:spPr>
          <a:xfrm>
            <a:off x="919163" y="742950"/>
            <a:ext cx="4964112" cy="3722688"/>
          </a:xfrm>
          <a:ln/>
        </p:spPr>
      </p:sp>
      <p:sp>
        <p:nvSpPr>
          <p:cNvPr id="5632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p:spPr>
        <p:txBody>
          <a:bodyPr/>
          <a:lstStyle/>
          <a:p>
            <a:r>
              <a:rPr lang="en-US" smtClean="0"/>
              <a:t>[Title of the course]</a:t>
            </a:r>
          </a:p>
        </p:txBody>
      </p:sp>
      <p:sp>
        <p:nvSpPr>
          <p:cNvPr id="57347" name="Rectangle 3"/>
          <p:cNvSpPr>
            <a:spLocks noGrp="1" noChangeArrowheads="1"/>
          </p:cNvSpPr>
          <p:nvPr>
            <p:ph type="dt" sz="quarter" idx="1"/>
          </p:nvPr>
        </p:nvSpPr>
        <p:spPr>
          <a:noFill/>
        </p:spPr>
        <p:txBody>
          <a:bodyPr/>
          <a:lstStyle/>
          <a:p>
            <a:fld id="{A5C197FF-6293-46DF-830F-27226EDC8FA6}" type="datetime5">
              <a:rPr lang="en-US" smtClean="0"/>
              <a:pPr/>
              <a:t>28-Sep-10</a:t>
            </a:fld>
            <a:endParaRPr lang="en-US" smtClean="0"/>
          </a:p>
        </p:txBody>
      </p:sp>
      <p:sp>
        <p:nvSpPr>
          <p:cNvPr id="57348"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57349" name="Rectangle 7"/>
          <p:cNvSpPr>
            <a:spLocks noGrp="1" noChangeArrowheads="1"/>
          </p:cNvSpPr>
          <p:nvPr>
            <p:ph type="sldNum" sz="quarter" idx="5"/>
          </p:nvPr>
        </p:nvSpPr>
        <p:spPr>
          <a:noFill/>
        </p:spPr>
        <p:txBody>
          <a:bodyPr/>
          <a:lstStyle/>
          <a:p>
            <a:fld id="{692FE4FD-1C61-4C54-93FC-DBBB0F2AD8E2}" type="slidenum">
              <a:rPr lang="en-US" smtClean="0"/>
              <a:pPr/>
              <a:t>8</a:t>
            </a:fld>
            <a:endParaRPr lang="en-US" smtClean="0"/>
          </a:p>
        </p:txBody>
      </p:sp>
      <p:sp>
        <p:nvSpPr>
          <p:cNvPr id="57350" name="Rectangle 2"/>
          <p:cNvSpPr>
            <a:spLocks noRot="1" noChangeArrowheads="1" noTextEdit="1"/>
          </p:cNvSpPr>
          <p:nvPr>
            <p:ph type="sldImg"/>
          </p:nvPr>
        </p:nvSpPr>
        <p:spPr>
          <a:xfrm>
            <a:off x="919163" y="742950"/>
            <a:ext cx="4964112" cy="3722688"/>
          </a:xfrm>
          <a:ln/>
        </p:spPr>
      </p:sp>
      <p:sp>
        <p:nvSpPr>
          <p:cNvPr id="5735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p:spPr>
        <p:txBody>
          <a:bodyPr/>
          <a:lstStyle/>
          <a:p>
            <a:r>
              <a:rPr lang="en-US" smtClean="0"/>
              <a:t>[Title of the course]</a:t>
            </a:r>
          </a:p>
        </p:txBody>
      </p:sp>
      <p:sp>
        <p:nvSpPr>
          <p:cNvPr id="58371" name="Rectangle 3"/>
          <p:cNvSpPr>
            <a:spLocks noGrp="1" noChangeArrowheads="1"/>
          </p:cNvSpPr>
          <p:nvPr>
            <p:ph type="dt" sz="quarter" idx="1"/>
          </p:nvPr>
        </p:nvSpPr>
        <p:spPr>
          <a:noFill/>
        </p:spPr>
        <p:txBody>
          <a:bodyPr/>
          <a:lstStyle/>
          <a:p>
            <a:fld id="{0FC89B27-5C05-490E-B9B6-4EE16F6CAB6D}" type="datetime5">
              <a:rPr lang="en-US" smtClean="0"/>
              <a:pPr/>
              <a:t>28-Sep-10</a:t>
            </a:fld>
            <a:endParaRPr lang="en-US" smtClean="0"/>
          </a:p>
        </p:txBody>
      </p:sp>
      <p:sp>
        <p:nvSpPr>
          <p:cNvPr id="58372" name="Rectangle 6"/>
          <p:cNvSpPr>
            <a:spLocks noGrp="1" noChangeArrowheads="1"/>
          </p:cNvSpPr>
          <p:nvPr>
            <p:ph type="ftr" sz="quarter" idx="4"/>
          </p:nvPr>
        </p:nvSpPr>
        <p:spPr>
          <a:noFill/>
        </p:spPr>
        <p:txBody>
          <a:bodyPr/>
          <a:lstStyle/>
          <a:p>
            <a:r>
              <a:rPr lang="en-US" smtClean="0"/>
              <a:t>Copyright © 2004-2005 NameOfTheOrganization. All rights reserved.</a:t>
            </a:r>
          </a:p>
        </p:txBody>
      </p:sp>
      <p:sp>
        <p:nvSpPr>
          <p:cNvPr id="58373" name="Rectangle 7"/>
          <p:cNvSpPr>
            <a:spLocks noGrp="1" noChangeArrowheads="1"/>
          </p:cNvSpPr>
          <p:nvPr>
            <p:ph type="sldNum" sz="quarter" idx="5"/>
          </p:nvPr>
        </p:nvSpPr>
        <p:spPr>
          <a:noFill/>
        </p:spPr>
        <p:txBody>
          <a:bodyPr/>
          <a:lstStyle/>
          <a:p>
            <a:fld id="{5BC603C2-ACCE-40A8-A4B3-578F8DA3FEA1}" type="slidenum">
              <a:rPr lang="en-US" smtClean="0"/>
              <a:pPr/>
              <a:t>9</a:t>
            </a:fld>
            <a:endParaRPr lang="en-US" smtClean="0"/>
          </a:p>
        </p:txBody>
      </p:sp>
      <p:sp>
        <p:nvSpPr>
          <p:cNvPr id="58374" name="Rectangle 2"/>
          <p:cNvSpPr>
            <a:spLocks noRot="1" noChangeArrowheads="1" noTextEdit="1"/>
          </p:cNvSpPr>
          <p:nvPr>
            <p:ph type="sldImg"/>
          </p:nvPr>
        </p:nvSpPr>
        <p:spPr>
          <a:xfrm>
            <a:off x="919163" y="742950"/>
            <a:ext cx="4964112" cy="3722688"/>
          </a:xfrm>
          <a:ln/>
        </p:spPr>
      </p:sp>
      <p:sp>
        <p:nvSpPr>
          <p:cNvPr id="5837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026"/>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pPr>
              <a:defRPr/>
            </a:pPr>
            <a:endParaRPr lang="fr-FR"/>
          </a:p>
        </p:txBody>
      </p:sp>
      <p:graphicFrame>
        <p:nvGraphicFramePr>
          <p:cNvPr id="5" name="Object 1030"/>
          <p:cNvGraphicFramePr>
            <a:graphicFrameLocks noChangeAspect="1"/>
          </p:cNvGraphicFramePr>
          <p:nvPr/>
        </p:nvGraphicFramePr>
        <p:xfrm>
          <a:off x="2843213" y="1196975"/>
          <a:ext cx="2736850" cy="2549525"/>
        </p:xfrm>
        <a:graphic>
          <a:graphicData uri="http://schemas.openxmlformats.org/presentationml/2006/ole">
            <p:oleObj spid="_x0000_s105474" name="CorelDRAW" r:id="rId3" imgW="1858804" imgH="1731645" progId="CorelDRAW.Graphic.12">
              <p:embed/>
            </p:oleObj>
          </a:graphicData>
        </a:graphic>
      </p:graphicFrame>
      <p:sp>
        <p:nvSpPr>
          <p:cNvPr id="637956" name="Rectangle 1028"/>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5" name="Rectangle 1027"/>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
        <p:nvSpPr>
          <p:cNvPr id="6" name="Rectangle 1029"/>
          <p:cNvSpPr>
            <a:spLocks noGrp="1" noChangeArrowheads="1"/>
          </p:cNvSpPr>
          <p:nvPr>
            <p:ph type="ftr" sz="quarter" idx="10"/>
          </p:nvPr>
        </p:nvSpPr>
        <p:spPr>
          <a:xfrm>
            <a:off x="3810000" y="6553200"/>
            <a:ext cx="5334000" cy="304800"/>
          </a:xfrm>
        </p:spPr>
        <p:txBody>
          <a:bodyPr/>
          <a:lstStyle>
            <a:lvl1pPr algn="r">
              <a:defRPr sz="900">
                <a:solidFill>
                  <a:schemeClr val="bg2"/>
                </a:solidFill>
              </a:defRPr>
            </a:lvl1pPr>
          </a:lstStyle>
          <a:p>
            <a:pPr>
              <a:defRPr/>
            </a:pPr>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pPr>
              <a:defRPr/>
            </a:pPr>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defRPr/>
            </a:pPr>
            <a:endParaRPr lang="fr-FR">
              <a:solidFill>
                <a:schemeClr val="bg1"/>
              </a:solidFill>
            </a:endParaRPr>
          </a:p>
        </p:txBody>
      </p:sp>
      <p:sp>
        <p:nvSpPr>
          <p:cNvPr id="1031"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pPr>
              <a:defRPr/>
            </a:pPr>
            <a:r>
              <a:rPr lang="en-US"/>
              <a:t>Copyright © 2004-2005 NameOfTheOrganization.  All rights reserved.</a:t>
            </a:r>
          </a:p>
        </p:txBody>
      </p:sp>
      <p:graphicFrame>
        <p:nvGraphicFramePr>
          <p:cNvPr id="1026" name="Object 8"/>
          <p:cNvGraphicFramePr>
            <a:graphicFrameLocks noChangeAspect="1"/>
          </p:cNvGraphicFramePr>
          <p:nvPr/>
        </p:nvGraphicFramePr>
        <p:xfrm>
          <a:off x="34925" y="6092825"/>
          <a:ext cx="795338" cy="741363"/>
        </p:xfrm>
        <a:graphic>
          <a:graphicData uri="http://schemas.openxmlformats.org/presentationml/2006/ole">
            <p:oleObj spid="_x0000_s1026" name="CorelDRAW" r:id="rId15" imgW="939641" imgH="876776" progId="CorelDRAW.Graphic.12">
              <p:embed/>
            </p:oleObj>
          </a:graphicData>
        </a:graphic>
      </p:graphicFrame>
    </p:spTree>
  </p:cSld>
  <p:clrMap bg1="lt1" tx1="dk1" bg2="lt2" tx2="dk2" accent1="accent1" accent2="accent2" accent3="accent3" accent4="accent4" accent5="accent5" accent6="accent6" hlink="hlink" folHlink="folHlink"/>
  <p:sldLayoutIdLst>
    <p:sldLayoutId id="2147483799"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000000"/>
          </a:solidFill>
          <a:latin typeface="+mj-lt"/>
          <a:ea typeface="ＭＳ Ｐゴシック" pitchFamily="-106" charset="-128"/>
          <a:cs typeface="+mj-cs"/>
        </a:defRPr>
      </a:lvl1pPr>
      <a:lvl2pPr algn="l" rtl="0" eaLnBrk="0" fontAlgn="base" hangingPunct="0">
        <a:spcBef>
          <a:spcPct val="0"/>
        </a:spcBef>
        <a:spcAft>
          <a:spcPct val="0"/>
        </a:spcAft>
        <a:defRPr sz="3600" b="1">
          <a:solidFill>
            <a:srgbClr val="000000"/>
          </a:solidFill>
          <a:latin typeface="Arial" charset="0"/>
          <a:ea typeface="ＭＳ Ｐゴシック" pitchFamily="-106" charset="-128"/>
        </a:defRPr>
      </a:lvl2pPr>
      <a:lvl3pPr algn="l" rtl="0" eaLnBrk="0" fontAlgn="base" hangingPunct="0">
        <a:spcBef>
          <a:spcPct val="0"/>
        </a:spcBef>
        <a:spcAft>
          <a:spcPct val="0"/>
        </a:spcAft>
        <a:defRPr sz="3600" b="1">
          <a:solidFill>
            <a:srgbClr val="000000"/>
          </a:solidFill>
          <a:latin typeface="Arial" charset="0"/>
          <a:ea typeface="ＭＳ Ｐゴシック" pitchFamily="-106" charset="-128"/>
        </a:defRPr>
      </a:lvl3pPr>
      <a:lvl4pPr algn="l" rtl="0" eaLnBrk="0" fontAlgn="base" hangingPunct="0">
        <a:spcBef>
          <a:spcPct val="0"/>
        </a:spcBef>
        <a:spcAft>
          <a:spcPct val="0"/>
        </a:spcAft>
        <a:defRPr sz="3600" b="1">
          <a:solidFill>
            <a:srgbClr val="000000"/>
          </a:solidFill>
          <a:latin typeface="Arial" charset="0"/>
          <a:ea typeface="ＭＳ Ｐゴシック" pitchFamily="-106" charset="-128"/>
        </a:defRPr>
      </a:lvl4pPr>
      <a:lvl5pPr algn="l" rtl="0" eaLnBrk="0" fontAlgn="base" hangingPunct="0">
        <a:spcBef>
          <a:spcPct val="0"/>
        </a:spcBef>
        <a:spcAft>
          <a:spcPct val="0"/>
        </a:spcAft>
        <a:defRPr sz="3600" b="1">
          <a:solidFill>
            <a:srgbClr val="000000"/>
          </a:solidFill>
          <a:latin typeface="Arial" charset="0"/>
          <a:ea typeface="ＭＳ Ｐゴシック" pitchFamily="-106" charset="-128"/>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eaLnBrk="0" fontAlgn="base" hangingPunct="0">
        <a:spcBef>
          <a:spcPct val="20000"/>
        </a:spcBef>
        <a:spcAft>
          <a:spcPct val="30000"/>
        </a:spcAft>
        <a:buClr>
          <a:schemeClr val="hlink"/>
        </a:buClr>
        <a:buFont typeface="Wingdings" pitchFamily="2" charset="2"/>
        <a:buChar char="n"/>
        <a:defRPr sz="2200">
          <a:solidFill>
            <a:schemeClr val="tx1"/>
          </a:solidFill>
          <a:latin typeface="+mn-lt"/>
          <a:ea typeface="ＭＳ Ｐゴシック" pitchFamily="-106" charset="-128"/>
          <a:cs typeface="+mn-cs"/>
        </a:defRPr>
      </a:lvl1pPr>
      <a:lvl2pPr marL="860425" indent="-342900" algn="l" rtl="0" eaLnBrk="0" fontAlgn="base" hangingPunct="0">
        <a:spcBef>
          <a:spcPct val="20000"/>
        </a:spcBef>
        <a:spcAft>
          <a:spcPct val="30000"/>
        </a:spcAft>
        <a:buClr>
          <a:schemeClr val="bg2"/>
        </a:buClr>
        <a:buFont typeface="Wingdings" pitchFamily="2" charset="2"/>
        <a:buChar char="n"/>
        <a:defRPr sz="2200">
          <a:solidFill>
            <a:schemeClr val="tx1"/>
          </a:solidFill>
          <a:latin typeface="+mn-lt"/>
          <a:ea typeface="ＭＳ Ｐゴシック" pitchFamily="-106" charset="-128"/>
        </a:defRPr>
      </a:lvl2pPr>
      <a:lvl3pPr marL="1203325" indent="-228600" algn="l" rtl="0" eaLnBrk="0" fontAlgn="base" hangingPunct="0">
        <a:spcBef>
          <a:spcPct val="20000"/>
        </a:spcBef>
        <a:spcAft>
          <a:spcPct val="30000"/>
        </a:spcAft>
        <a:buClr>
          <a:schemeClr val="bg2"/>
        </a:buClr>
        <a:buFont typeface="Wingdings" pitchFamily="2" charset="2"/>
        <a:buChar char="§"/>
        <a:defRPr sz="2200">
          <a:solidFill>
            <a:schemeClr val="tx1"/>
          </a:solidFill>
          <a:latin typeface="+mn-lt"/>
          <a:ea typeface="ＭＳ Ｐゴシック" pitchFamily="-106" charset="-128"/>
        </a:defRPr>
      </a:lvl3pPr>
      <a:lvl4pPr marL="16002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4pPr>
      <a:lvl5pPr marL="20574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oleObject" Target="../embeddings/oleObject3.bin"/><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4.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7.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8.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p:spPr>
        <p:txBody>
          <a:bodyPr wrap="none" anchor="ctr"/>
          <a:lstStyle/>
          <a:p>
            <a:endParaRPr lang="fr-FR"/>
          </a:p>
        </p:txBody>
      </p:sp>
      <p:sp>
        <p:nvSpPr>
          <p:cNvPr id="3076" name="Rectangle 8"/>
          <p:cNvSpPr>
            <a:spLocks noChangeArrowheads="1"/>
          </p:cNvSpPr>
          <p:nvPr/>
        </p:nvSpPr>
        <p:spPr bwMode="auto">
          <a:xfrm>
            <a:off x="5905500" y="0"/>
            <a:ext cx="3236913" cy="6858000"/>
          </a:xfrm>
          <a:prstGeom prst="rect">
            <a:avLst/>
          </a:prstGeom>
          <a:gradFill rotWithShape="1">
            <a:gsLst>
              <a:gs pos="0">
                <a:schemeClr val="accent1">
                  <a:alpha val="12999"/>
                </a:schemeClr>
              </a:gs>
              <a:gs pos="100000">
                <a:schemeClr val="accent2">
                  <a:alpha val="75000"/>
                </a:schemeClr>
              </a:gs>
            </a:gsLst>
            <a:lin ang="5400000" scaled="1"/>
          </a:gradFill>
          <a:ln w="12700">
            <a:noFill/>
            <a:miter lim="800000"/>
            <a:headEnd/>
            <a:tailEnd/>
          </a:ln>
        </p:spPr>
        <p:txBody>
          <a:bodyPr wrap="none" anchor="ctr"/>
          <a:lstStyle/>
          <a:p>
            <a:endParaRPr lang="fr-FR"/>
          </a:p>
        </p:txBody>
      </p:sp>
      <p:sp>
        <p:nvSpPr>
          <p:cNvPr id="3077" name="Rectangle 5"/>
          <p:cNvSpPr>
            <a:spLocks noGrp="1" noChangeArrowheads="1"/>
          </p:cNvSpPr>
          <p:nvPr>
            <p:ph type="subTitle" idx="1"/>
          </p:nvPr>
        </p:nvSpPr>
        <p:spPr>
          <a:xfrm>
            <a:off x="609600" y="4114800"/>
            <a:ext cx="5181600" cy="1143000"/>
          </a:xfrm>
        </p:spPr>
        <p:txBody>
          <a:bodyPr/>
          <a:lstStyle/>
          <a:p>
            <a:pPr eaLnBrk="1" hangingPunct="1"/>
            <a:r>
              <a:rPr lang="en-US" sz="2400" smtClean="0"/>
              <a:t/>
            </a:r>
            <a:br>
              <a:rPr lang="en-US" sz="2400" smtClean="0"/>
            </a:br>
            <a:endParaRPr lang="en-US" sz="1400" smtClean="0"/>
          </a:p>
        </p:txBody>
      </p:sp>
      <p:pic>
        <p:nvPicPr>
          <p:cNvPr id="3079" name="Picture 16" descr="emblem_class"/>
          <p:cNvPicPr>
            <a:picLocks noChangeAspect="1" noChangeArrowheads="1"/>
          </p:cNvPicPr>
          <p:nvPr/>
        </p:nvPicPr>
        <p:blipFill>
          <a:blip r:embed="rId5" cstate="print"/>
          <a:srcRect/>
          <a:stretch>
            <a:fillRect/>
          </a:stretch>
        </p:blipFill>
        <p:spPr bwMode="auto">
          <a:xfrm>
            <a:off x="685800" y="1676400"/>
            <a:ext cx="1752600" cy="1752600"/>
          </a:xfrm>
          <a:prstGeom prst="rect">
            <a:avLst/>
          </a:prstGeom>
          <a:noFill/>
          <a:ln w="9525">
            <a:noFill/>
            <a:miter lim="800000"/>
            <a:headEnd/>
            <a:tailEnd/>
          </a:ln>
        </p:spPr>
      </p:pic>
      <p:pic>
        <p:nvPicPr>
          <p:cNvPr id="3080" name="Picture 49" descr="DirectionFinanciere"/>
          <p:cNvPicPr preferRelativeResize="0">
            <a:picLocks noChangeArrowheads="1"/>
          </p:cNvPicPr>
          <p:nvPr/>
        </p:nvPicPr>
        <p:blipFill>
          <a:blip r:embed="rId6" cstate="print"/>
          <a:srcRect/>
          <a:stretch>
            <a:fillRect/>
          </a:stretch>
        </p:blipFill>
        <p:spPr bwMode="auto">
          <a:xfrm>
            <a:off x="6156325" y="3068638"/>
            <a:ext cx="2806700" cy="1800225"/>
          </a:xfrm>
          <a:prstGeom prst="rect">
            <a:avLst/>
          </a:prstGeom>
          <a:noFill/>
          <a:ln w="9525">
            <a:noFill/>
            <a:miter lim="800000"/>
            <a:headEnd/>
            <a:tailEnd/>
          </a:ln>
        </p:spPr>
      </p:pic>
      <p:graphicFrame>
        <p:nvGraphicFramePr>
          <p:cNvPr id="3074" name="Object 51"/>
          <p:cNvGraphicFramePr>
            <a:graphicFrameLocks noChangeAspect="1"/>
          </p:cNvGraphicFramePr>
          <p:nvPr/>
        </p:nvGraphicFramePr>
        <p:xfrm>
          <a:off x="2843213" y="1196975"/>
          <a:ext cx="2736850" cy="2549525"/>
        </p:xfrm>
        <a:graphic>
          <a:graphicData uri="http://schemas.openxmlformats.org/presentationml/2006/ole">
            <p:oleObj spid="_x0000_s3074" name="CorelDRAW" r:id="rId7" imgW="1858804" imgH="1731645" progId="CorelDRAW.Graphic.12">
              <p:embed/>
            </p:oleObj>
          </a:graphicData>
        </a:graphic>
      </p:graphicFrame>
      <p:sp>
        <p:nvSpPr>
          <p:cNvPr id="3081" name="Rectangle 4"/>
          <p:cNvSpPr>
            <a:spLocks noGrp="1" noChangeArrowheads="1"/>
          </p:cNvSpPr>
          <p:nvPr>
            <p:ph type="ctrTitle"/>
          </p:nvPr>
        </p:nvSpPr>
        <p:spPr>
          <a:xfrm>
            <a:off x="2678113" y="990600"/>
            <a:ext cx="5856287" cy="2841625"/>
          </a:xfrm>
          <a:noFill/>
        </p:spPr>
        <p:txBody>
          <a:bodyPr/>
          <a:lstStyle/>
          <a:p>
            <a:pPr eaLnBrk="1" hangingPunct="1"/>
            <a:r>
              <a:rPr lang="en-US" sz="4000" dirty="0" smtClean="0"/>
              <a:t/>
            </a:r>
            <a:br>
              <a:rPr lang="en-US" sz="4000" dirty="0" smtClean="0"/>
            </a:br>
            <a:r>
              <a:rPr lang="en-US" sz="4000" dirty="0" err="1" smtClean="0"/>
              <a:t>Droit</a:t>
            </a:r>
            <a:r>
              <a:rPr lang="en-US" sz="4000" dirty="0" smtClean="0"/>
              <a:t> de </a:t>
            </a:r>
            <a:r>
              <a:rPr lang="en-US" sz="4000" dirty="0" err="1" smtClean="0"/>
              <a:t>l’internet</a:t>
            </a:r>
            <a:r>
              <a:rPr lang="en-US" sz="4000" dirty="0" smtClean="0"/>
              <a:t> et de la </a:t>
            </a:r>
            <a:r>
              <a:rPr lang="en-US" sz="4000" dirty="0" err="1" smtClean="0"/>
              <a:t>propriété</a:t>
            </a:r>
            <a:r>
              <a:rPr lang="en-US" sz="4000" dirty="0" smtClean="0"/>
              <a:t> </a:t>
            </a:r>
            <a:r>
              <a:rPr lang="en-US" sz="4000" dirty="0" err="1" smtClean="0"/>
              <a:t>intellectuelle</a:t>
            </a:r>
            <a:r>
              <a:rPr lang="en-US" sz="4000" dirty="0" smtClean="0"/>
              <a:t/>
            </a:r>
            <a:br>
              <a:rPr lang="en-US" sz="4000" dirty="0" smtClean="0"/>
            </a:br>
            <a:r>
              <a:rPr lang="en-US" sz="4000" dirty="0" smtClean="0"/>
              <a:t>Module 8</a:t>
            </a:r>
          </a:p>
        </p:txBody>
      </p:sp>
    </p:spTree>
    <p:custDataLst>
      <p:tags r:id="rId2"/>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71563" y="428625"/>
            <a:ext cx="7729537" cy="523875"/>
          </a:xfrm>
        </p:spPr>
        <p:txBody>
          <a:bodyPr/>
          <a:lstStyle/>
          <a:p>
            <a:pPr eaLnBrk="1" hangingPunct="1"/>
            <a:r>
              <a:rPr lang="en-US" sz="2800" smtClean="0"/>
              <a:t>Chapitre 1 Principes généraux</a:t>
            </a:r>
          </a:p>
        </p:txBody>
      </p:sp>
      <p:pic>
        <p:nvPicPr>
          <p:cNvPr id="1433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434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14341" name="Rectangle 5"/>
          <p:cNvSpPr>
            <a:spLocks noChangeArrowheads="1"/>
          </p:cNvSpPr>
          <p:nvPr/>
        </p:nvSpPr>
        <p:spPr bwMode="auto">
          <a:xfrm>
            <a:off x="1219200" y="1828800"/>
            <a:ext cx="7696200" cy="4487863"/>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protection des bases de données – protection par le droit d’auteur commun 1/2</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Tx/>
              <a:buChar char="-"/>
            </a:pPr>
            <a:r>
              <a:rPr lang="fr-FR" sz="2800"/>
              <a:t> Elément protégeable : la structure</a:t>
            </a:r>
          </a:p>
          <a:p>
            <a:pPr eaLnBrk="1" hangingPunct="1">
              <a:lnSpc>
                <a:spcPct val="90000"/>
              </a:lnSpc>
              <a:spcBef>
                <a:spcPct val="20000"/>
              </a:spcBef>
              <a:buClr>
                <a:srgbClr val="245F94"/>
              </a:buClr>
              <a:buSzPct val="60000"/>
              <a:buFontTx/>
              <a:buChar char="-"/>
            </a:pPr>
            <a:r>
              <a:rPr lang="fr-FR" sz="2800">
                <a:cs typeface="Times New Roman" charset="0"/>
              </a:rPr>
              <a:t> Critère : l’originalité</a:t>
            </a:r>
          </a:p>
          <a:p>
            <a:pPr eaLnBrk="1" hangingPunct="1">
              <a:lnSpc>
                <a:spcPct val="90000"/>
              </a:lnSpc>
              <a:spcBef>
                <a:spcPct val="20000"/>
              </a:spcBef>
              <a:buClr>
                <a:srgbClr val="245F94"/>
              </a:buClr>
              <a:buSzPct val="60000"/>
              <a:buFontTx/>
              <a:buChar char="-"/>
            </a:pPr>
            <a:r>
              <a:rPr lang="fr-FR" sz="2800">
                <a:cs typeface="Times New Roman" charset="0"/>
              </a:rPr>
              <a:t> Durée : dès la création et jusqu’à 70 ans après la mort de l’auteur</a:t>
            </a:r>
          </a:p>
          <a:p>
            <a:pPr eaLnBrk="1" hangingPunct="1">
              <a:lnSpc>
                <a:spcPct val="90000"/>
              </a:lnSpc>
              <a:spcBef>
                <a:spcPct val="20000"/>
              </a:spcBef>
              <a:buClr>
                <a:srgbClr val="245F94"/>
              </a:buClr>
              <a:buSzPct val="60000"/>
              <a:buFontTx/>
              <a:buChar char="-"/>
            </a:pPr>
            <a:r>
              <a:rPr lang="fr-FR" sz="2800">
                <a:cs typeface="Times New Roman" charset="0"/>
              </a:rPr>
              <a:t> Défense : contre la reproduction des caractéristiques originales</a:t>
            </a:r>
          </a:p>
          <a:p>
            <a:pPr eaLnBrk="1" hangingPunct="1">
              <a:lnSpc>
                <a:spcPct val="90000"/>
              </a:lnSpc>
              <a:spcBef>
                <a:spcPct val="20000"/>
              </a:spcBef>
              <a:buClr>
                <a:srgbClr val="245F94"/>
              </a:buClr>
              <a:buSzPct val="60000"/>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71563" y="428625"/>
            <a:ext cx="7729537" cy="523875"/>
          </a:xfrm>
        </p:spPr>
        <p:txBody>
          <a:bodyPr/>
          <a:lstStyle/>
          <a:p>
            <a:pPr eaLnBrk="1" hangingPunct="1"/>
            <a:r>
              <a:rPr lang="en-US" sz="2800" smtClean="0"/>
              <a:t>Chapitre 1 Principes généraux</a:t>
            </a:r>
          </a:p>
        </p:txBody>
      </p:sp>
      <p:pic>
        <p:nvPicPr>
          <p:cNvPr id="1536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536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15365" name="Rectangle 5"/>
          <p:cNvSpPr>
            <a:spLocks noChangeArrowheads="1"/>
          </p:cNvSpPr>
          <p:nvPr/>
        </p:nvSpPr>
        <p:spPr bwMode="auto">
          <a:xfrm>
            <a:off x="1219200" y="1828800"/>
            <a:ext cx="7696200" cy="35401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protection des bases de données – protection par le droit d’auteur commun 2/2</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Tx/>
              <a:buChar char="-"/>
            </a:pPr>
            <a:r>
              <a:rPr lang="fr-FR" sz="2800"/>
              <a:t> </a:t>
            </a:r>
            <a:r>
              <a:rPr lang="fr-FR" sz="2800">
                <a:cs typeface="Times New Roman" charset="0"/>
              </a:rPr>
              <a:t>Qui bénéficie du droit ? Celui qui a créé la structure de la base de données, l’auteur</a:t>
            </a:r>
          </a:p>
          <a:p>
            <a:pPr eaLnBrk="1" hangingPunct="1">
              <a:lnSpc>
                <a:spcPct val="90000"/>
              </a:lnSpc>
              <a:spcBef>
                <a:spcPct val="20000"/>
              </a:spcBef>
              <a:buClr>
                <a:srgbClr val="245F94"/>
              </a:buClr>
              <a:buSzPct val="60000"/>
              <a:buFontTx/>
              <a:buChar char="-"/>
            </a:pPr>
            <a:r>
              <a:rPr lang="fr-FR" sz="2800">
                <a:cs typeface="Times New Roman" charset="0"/>
              </a:rPr>
              <a:t> A quoi peut-il s’opposer ? A la reproduction des caractéristiques originales de la structure</a:t>
            </a:r>
          </a:p>
          <a:p>
            <a:pPr eaLnBrk="1" hangingPunct="1">
              <a:lnSpc>
                <a:spcPct val="90000"/>
              </a:lnSpc>
              <a:spcBef>
                <a:spcPct val="20000"/>
              </a:spcBef>
              <a:buClr>
                <a:srgbClr val="245F94"/>
              </a:buClr>
              <a:buSzPct val="60000"/>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71563" y="428625"/>
            <a:ext cx="7729537" cy="523875"/>
          </a:xfrm>
        </p:spPr>
        <p:txBody>
          <a:bodyPr/>
          <a:lstStyle/>
          <a:p>
            <a:pPr eaLnBrk="1" hangingPunct="1"/>
            <a:r>
              <a:rPr lang="en-US" sz="2800" smtClean="0"/>
              <a:t>Chapitre 1 Principes généraux</a:t>
            </a:r>
          </a:p>
        </p:txBody>
      </p:sp>
      <p:pic>
        <p:nvPicPr>
          <p:cNvPr id="1638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638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16389" name="Rectangle 5"/>
          <p:cNvSpPr>
            <a:spLocks noChangeArrowheads="1"/>
          </p:cNvSpPr>
          <p:nvPr/>
        </p:nvSpPr>
        <p:spPr bwMode="auto">
          <a:xfrm>
            <a:off x="1219200" y="1828800"/>
            <a:ext cx="7696200" cy="44005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protection des bases de données – protection par le droit d’auteur spécifique du producteur de bases de données 1/2</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Tx/>
              <a:buChar char="-"/>
            </a:pPr>
            <a:r>
              <a:rPr lang="fr-FR" sz="2800"/>
              <a:t> Elément protégeable : le contenu</a:t>
            </a:r>
          </a:p>
          <a:p>
            <a:pPr eaLnBrk="1" hangingPunct="1">
              <a:lnSpc>
                <a:spcPct val="90000"/>
              </a:lnSpc>
              <a:spcBef>
                <a:spcPct val="20000"/>
              </a:spcBef>
              <a:buClr>
                <a:srgbClr val="245F94"/>
              </a:buClr>
              <a:buSzPct val="60000"/>
              <a:buFontTx/>
              <a:buChar char="-"/>
            </a:pPr>
            <a:r>
              <a:rPr lang="fr-FR" sz="2800">
                <a:cs typeface="Times New Roman" charset="0"/>
              </a:rPr>
              <a:t> Critère : l’investissement substantiel (financier, matériel, humain)</a:t>
            </a:r>
          </a:p>
          <a:p>
            <a:pPr eaLnBrk="1" hangingPunct="1">
              <a:lnSpc>
                <a:spcPct val="90000"/>
              </a:lnSpc>
              <a:spcBef>
                <a:spcPct val="20000"/>
              </a:spcBef>
              <a:buClr>
                <a:srgbClr val="245F94"/>
              </a:buClr>
              <a:buSzPct val="60000"/>
              <a:buFontTx/>
              <a:buChar char="-"/>
            </a:pPr>
            <a:r>
              <a:rPr lang="fr-FR" sz="2800">
                <a:cs typeface="Times New Roman" charset="0"/>
              </a:rPr>
              <a:t> Durée : dès l’achèvement de la base de données et pendant les 15 années suivantes</a:t>
            </a:r>
          </a:p>
          <a:p>
            <a:pPr eaLnBrk="1" hangingPunct="1">
              <a:lnSpc>
                <a:spcPct val="90000"/>
              </a:lnSpc>
              <a:spcBef>
                <a:spcPct val="20000"/>
              </a:spcBef>
              <a:buClr>
                <a:srgbClr val="245F94"/>
              </a:buClr>
              <a:buSzPct val="60000"/>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71563" y="428625"/>
            <a:ext cx="7729537" cy="523875"/>
          </a:xfrm>
        </p:spPr>
        <p:txBody>
          <a:bodyPr/>
          <a:lstStyle/>
          <a:p>
            <a:pPr eaLnBrk="1" hangingPunct="1"/>
            <a:r>
              <a:rPr lang="en-US" sz="2800" smtClean="0"/>
              <a:t>Chapitre 1 Principes généraux</a:t>
            </a:r>
          </a:p>
        </p:txBody>
      </p:sp>
      <p:pic>
        <p:nvPicPr>
          <p:cNvPr id="1741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741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17413" name="Rectangle 5"/>
          <p:cNvSpPr>
            <a:spLocks noChangeArrowheads="1"/>
          </p:cNvSpPr>
          <p:nvPr/>
        </p:nvSpPr>
        <p:spPr bwMode="auto">
          <a:xfrm>
            <a:off x="1219200" y="1828800"/>
            <a:ext cx="7696200" cy="47021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protection des bases de données – protection par le droit d’auteur spécifique du producteur de bases de données 2/2</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Tx/>
              <a:buChar char="-"/>
            </a:pPr>
            <a:r>
              <a:rPr lang="fr-FR" sz="2800">
                <a:cs typeface="Times New Roman" charset="0"/>
              </a:rPr>
              <a:t> Qui bénéficie du droit ? Celui qui a pris l’initiative et le risque des investissements, le producteur</a:t>
            </a:r>
          </a:p>
          <a:p>
            <a:pPr eaLnBrk="1" hangingPunct="1">
              <a:lnSpc>
                <a:spcPct val="90000"/>
              </a:lnSpc>
              <a:spcBef>
                <a:spcPct val="20000"/>
              </a:spcBef>
              <a:buClr>
                <a:srgbClr val="245F94"/>
              </a:buClr>
              <a:buSzPct val="60000"/>
              <a:buFontTx/>
              <a:buChar char="-"/>
            </a:pPr>
            <a:r>
              <a:rPr lang="fr-FR" sz="2800">
                <a:cs typeface="Times New Roman" charset="0"/>
              </a:rPr>
              <a:t> A quoi peut-il s’opposer ? A une extraction ou une réutilisation des données qualitativement ou quantitativement substantielle</a:t>
            </a:r>
          </a:p>
          <a:p>
            <a:pPr eaLnBrk="1" hangingPunct="1">
              <a:lnSpc>
                <a:spcPct val="90000"/>
              </a:lnSpc>
              <a:spcBef>
                <a:spcPct val="20000"/>
              </a:spcBef>
              <a:buClr>
                <a:srgbClr val="245F94"/>
              </a:buClr>
              <a:buSzPct val="60000"/>
              <a:buFontTx/>
              <a:buChar char="-"/>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71563" y="428625"/>
            <a:ext cx="7729537" cy="523875"/>
          </a:xfrm>
        </p:spPr>
        <p:txBody>
          <a:bodyPr/>
          <a:lstStyle/>
          <a:p>
            <a:pPr eaLnBrk="1" hangingPunct="1"/>
            <a:r>
              <a:rPr lang="en-US" sz="2800" smtClean="0"/>
              <a:t>Chapitre 1 Principes généraux</a:t>
            </a:r>
          </a:p>
        </p:txBody>
      </p:sp>
      <p:pic>
        <p:nvPicPr>
          <p:cNvPr id="184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18437" name="Rectangle 5"/>
          <p:cNvSpPr>
            <a:spLocks noChangeArrowheads="1"/>
          </p:cNvSpPr>
          <p:nvPr/>
        </p:nvSpPr>
        <p:spPr bwMode="auto">
          <a:xfrm>
            <a:off x="1219200" y="1828800"/>
            <a:ext cx="7696200" cy="4789488"/>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protection des bases de données – protection par le droit d’auteur appliqué aux logiciels 1/2</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Tx/>
              <a:buChar char="-"/>
            </a:pPr>
            <a:r>
              <a:rPr lang="fr-FR" sz="2800">
                <a:cs typeface="Times New Roman" charset="0"/>
              </a:rPr>
              <a:t> Elément protégeable : le logiciel mis en œuvre pour le traitement des données</a:t>
            </a:r>
          </a:p>
          <a:p>
            <a:pPr eaLnBrk="1" hangingPunct="1">
              <a:lnSpc>
                <a:spcPct val="90000"/>
              </a:lnSpc>
              <a:spcBef>
                <a:spcPct val="20000"/>
              </a:spcBef>
              <a:buClr>
                <a:srgbClr val="245F94"/>
              </a:buClr>
              <a:buSzPct val="60000"/>
              <a:buFontTx/>
              <a:buChar char="-"/>
            </a:pPr>
            <a:r>
              <a:rPr lang="fr-FR" sz="2800">
                <a:cs typeface="Times New Roman" charset="0"/>
              </a:rPr>
              <a:t> Critère : l’originalité (effort personnalisé allant au-delà des contraintes techniques)</a:t>
            </a:r>
          </a:p>
          <a:p>
            <a:pPr eaLnBrk="1" hangingPunct="1">
              <a:lnSpc>
                <a:spcPct val="90000"/>
              </a:lnSpc>
              <a:spcBef>
                <a:spcPct val="20000"/>
              </a:spcBef>
              <a:buClr>
                <a:srgbClr val="245F94"/>
              </a:buClr>
              <a:buSzPct val="60000"/>
              <a:buFontTx/>
              <a:buChar char="-"/>
            </a:pPr>
            <a:r>
              <a:rPr lang="fr-FR" sz="2800">
                <a:cs typeface="Times New Roman" charset="0"/>
              </a:rPr>
              <a:t> Durée : dès la création et jusqu’à 70 ans après la mort de l’auteur</a:t>
            </a:r>
          </a:p>
          <a:p>
            <a:pPr eaLnBrk="1" hangingPunct="1">
              <a:lnSpc>
                <a:spcPct val="90000"/>
              </a:lnSpc>
              <a:spcBef>
                <a:spcPct val="20000"/>
              </a:spcBef>
              <a:buClr>
                <a:srgbClr val="245F94"/>
              </a:buClr>
              <a:buSzPct val="60000"/>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71563" y="428625"/>
            <a:ext cx="7729537" cy="523875"/>
          </a:xfrm>
        </p:spPr>
        <p:txBody>
          <a:bodyPr/>
          <a:lstStyle/>
          <a:p>
            <a:pPr eaLnBrk="1" hangingPunct="1"/>
            <a:r>
              <a:rPr lang="en-US" sz="2800" smtClean="0"/>
              <a:t>Chapitre 1 Principes généraux</a:t>
            </a:r>
          </a:p>
        </p:txBody>
      </p:sp>
      <p:pic>
        <p:nvPicPr>
          <p:cNvPr id="1945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946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19461" name="Rectangle 5"/>
          <p:cNvSpPr>
            <a:spLocks noChangeArrowheads="1"/>
          </p:cNvSpPr>
          <p:nvPr/>
        </p:nvSpPr>
        <p:spPr bwMode="auto">
          <a:xfrm>
            <a:off x="1219200" y="1828800"/>
            <a:ext cx="7696200" cy="43148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protection des bases de données – protection par le droit d’auteur appliqué aux logiciels 2/2</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Tx/>
              <a:buChar char="-"/>
            </a:pPr>
            <a:r>
              <a:rPr lang="fr-FR" sz="2800">
                <a:cs typeface="Times New Roman" charset="0"/>
              </a:rPr>
              <a:t> Qui bénéficie du droit ? Celui qui a développé le logiciel, l’auteur (s’il est salarié, les droits sont dévolus en principe à l’employeur)</a:t>
            </a:r>
          </a:p>
          <a:p>
            <a:pPr eaLnBrk="1" hangingPunct="1">
              <a:lnSpc>
                <a:spcPct val="90000"/>
              </a:lnSpc>
              <a:spcBef>
                <a:spcPct val="20000"/>
              </a:spcBef>
              <a:buClr>
                <a:srgbClr val="245F94"/>
              </a:buClr>
              <a:buSzPct val="60000"/>
              <a:buFontTx/>
              <a:buChar char="-"/>
            </a:pPr>
            <a:r>
              <a:rPr lang="fr-FR" sz="2800">
                <a:cs typeface="Times New Roman" charset="0"/>
              </a:rPr>
              <a:t> A quoi peut-il s’opposer ? A la reproduction des caractéristiques originales du logiciel</a:t>
            </a:r>
          </a:p>
          <a:p>
            <a:pPr eaLnBrk="1" hangingPunct="1">
              <a:lnSpc>
                <a:spcPct val="90000"/>
              </a:lnSpc>
              <a:spcBef>
                <a:spcPct val="20000"/>
              </a:spcBef>
              <a:buClr>
                <a:srgbClr val="245F94"/>
              </a:buClr>
              <a:buSzPct val="60000"/>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71563" y="428625"/>
            <a:ext cx="7729537" cy="523875"/>
          </a:xfrm>
        </p:spPr>
        <p:txBody>
          <a:bodyPr/>
          <a:lstStyle/>
          <a:p>
            <a:pPr eaLnBrk="1" hangingPunct="1"/>
            <a:r>
              <a:rPr lang="en-US" sz="2800" smtClean="0"/>
              <a:t>Chapitre 1 Principes généraux</a:t>
            </a:r>
          </a:p>
        </p:txBody>
      </p:sp>
      <p:pic>
        <p:nvPicPr>
          <p:cNvPr id="2048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048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0485" name="Rectangle 5"/>
          <p:cNvSpPr>
            <a:spLocks noChangeArrowheads="1"/>
          </p:cNvSpPr>
          <p:nvPr/>
        </p:nvSpPr>
        <p:spPr bwMode="auto">
          <a:xfrm>
            <a:off x="1219200" y="1828800"/>
            <a:ext cx="7696200" cy="4960938"/>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Les contenus dits « libres de droit »</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Tx/>
              <a:buChar char="-"/>
            </a:pPr>
            <a:r>
              <a:rPr lang="fr-FR" sz="2800">
                <a:cs typeface="Times New Roman" charset="0"/>
              </a:rPr>
              <a:t> ne sont pas obligatoirement gratuits, une rémunération forfaitaire peut être appliquée</a:t>
            </a:r>
          </a:p>
          <a:p>
            <a:pPr eaLnBrk="1" hangingPunct="1">
              <a:lnSpc>
                <a:spcPct val="90000"/>
              </a:lnSpc>
              <a:spcBef>
                <a:spcPct val="20000"/>
              </a:spcBef>
              <a:buClr>
                <a:srgbClr val="245F94"/>
              </a:buClr>
              <a:buSzPct val="60000"/>
              <a:buFontTx/>
              <a:buChar char="-"/>
            </a:pPr>
            <a:r>
              <a:rPr lang="fr-FR" sz="2800">
                <a:cs typeface="Times New Roman" charset="0"/>
              </a:rPr>
              <a:t> n’équivalent pas à une renonciation à tout droit d’auteur ou à une cession de droits</a:t>
            </a:r>
          </a:p>
          <a:p>
            <a:pPr eaLnBrk="1" hangingPunct="1">
              <a:lnSpc>
                <a:spcPct val="90000"/>
              </a:lnSpc>
              <a:spcBef>
                <a:spcPct val="20000"/>
              </a:spcBef>
              <a:buClr>
                <a:srgbClr val="245F94"/>
              </a:buClr>
              <a:buSzPct val="60000"/>
            </a:pPr>
            <a:r>
              <a:rPr lang="fr-FR" sz="2800">
                <a:cs typeface="Times New Roman" charset="0"/>
              </a:rPr>
              <a:t>	les droits moraux perdurent</a:t>
            </a:r>
          </a:p>
          <a:p>
            <a:pPr eaLnBrk="1" hangingPunct="1">
              <a:lnSpc>
                <a:spcPct val="90000"/>
              </a:lnSpc>
              <a:spcBef>
                <a:spcPct val="20000"/>
              </a:spcBef>
              <a:buClr>
                <a:srgbClr val="245F94"/>
              </a:buClr>
              <a:buSzPct val="60000"/>
            </a:pPr>
            <a:r>
              <a:rPr lang="fr-FR" sz="2800">
                <a:cs typeface="Times New Roman" charset="0"/>
              </a:rPr>
              <a:t>	il s’agit d’une autorisation d’utilisation le 	plus souvent encadrée</a:t>
            </a:r>
          </a:p>
          <a:p>
            <a:pPr eaLnBrk="1" hangingPunct="1">
              <a:lnSpc>
                <a:spcPct val="90000"/>
              </a:lnSpc>
              <a:spcBef>
                <a:spcPct val="20000"/>
              </a:spcBef>
              <a:buClr>
                <a:srgbClr val="245F94"/>
              </a:buClr>
              <a:buSzPct val="60000"/>
              <a:buFontTx/>
              <a:buChar char="-"/>
            </a:pPr>
            <a:r>
              <a:rPr lang="fr-FR" sz="2800">
                <a:cs typeface="Times New Roman" charset="0"/>
              </a:rPr>
              <a:t> ne sont pas synonymes de « logiciel libre »</a:t>
            </a:r>
          </a:p>
          <a:p>
            <a:pPr eaLnBrk="1" hangingPunct="1">
              <a:lnSpc>
                <a:spcPct val="90000"/>
              </a:lnSpc>
              <a:spcBef>
                <a:spcPct val="20000"/>
              </a:spcBef>
              <a:buClr>
                <a:srgbClr val="245F94"/>
              </a:buClr>
              <a:buSzPct val="60000"/>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2150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50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1509" name="Rectangle 5"/>
          <p:cNvSpPr>
            <a:spLocks noChangeArrowheads="1"/>
          </p:cNvSpPr>
          <p:nvPr/>
        </p:nvSpPr>
        <p:spPr bwMode="auto">
          <a:xfrm>
            <a:off x="1295400" y="1447800"/>
            <a:ext cx="7620000" cy="38417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Notion d’exception au droit d’auteur</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en principe, le droit d’auteur s’applique et toute utilisation de l’œuvre non autorisée est interdite</a:t>
            </a:r>
          </a:p>
          <a:p>
            <a:pPr eaLnBrk="1" hangingPunct="1">
              <a:lnSpc>
                <a:spcPct val="90000"/>
              </a:lnSpc>
              <a:spcBef>
                <a:spcPct val="20000"/>
              </a:spcBef>
              <a:buClr>
                <a:srgbClr val="245F94"/>
              </a:buClr>
              <a:buSzPct val="60000"/>
              <a:buFontTx/>
              <a:buChar char="-"/>
            </a:pPr>
            <a:r>
              <a:rPr lang="fr-FR" sz="2800"/>
              <a:t> par exception, même lorsqu’une œuvre est protégée et que son utilisation n’a pas été autorisée, celle-ci ne pourra pas être interdite dans certains cas précis</a:t>
            </a:r>
          </a:p>
        </p:txBody>
      </p:sp>
    </p:spTree>
    <p:custDataLst>
      <p:tags r:id="rId1"/>
    </p:custData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2253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253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2533" name="Rectangle 5"/>
          <p:cNvSpPr>
            <a:spLocks noChangeArrowheads="1"/>
          </p:cNvSpPr>
          <p:nvPr/>
        </p:nvSpPr>
        <p:spPr bwMode="auto">
          <a:xfrm>
            <a:off x="1295400" y="1447800"/>
            <a:ext cx="7620000" cy="4875213"/>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Mise en œuvre des exceptions</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le triple test</a:t>
            </a:r>
          </a:p>
          <a:p>
            <a:pPr eaLnBrk="1" hangingPunct="1">
              <a:lnSpc>
                <a:spcPct val="90000"/>
              </a:lnSpc>
              <a:spcBef>
                <a:spcPct val="20000"/>
              </a:spcBef>
              <a:buClr>
                <a:srgbClr val="245F94"/>
              </a:buClr>
              <a:buSzPct val="60000"/>
            </a:pPr>
            <a:r>
              <a:rPr lang="fr-FR" sz="2800"/>
              <a:t>	des exceptions limitées à des cas précis</a:t>
            </a:r>
          </a:p>
          <a:p>
            <a:pPr eaLnBrk="1" hangingPunct="1">
              <a:lnSpc>
                <a:spcPct val="90000"/>
              </a:lnSpc>
              <a:spcBef>
                <a:spcPct val="20000"/>
              </a:spcBef>
              <a:buClr>
                <a:srgbClr val="245F94"/>
              </a:buClr>
              <a:buSzPct val="60000"/>
            </a:pPr>
            <a:r>
              <a:rPr lang="fr-FR" sz="2800"/>
              <a:t>	pas d’atteinte à l’exploitation normale de 	l’œuvre</a:t>
            </a:r>
          </a:p>
          <a:p>
            <a:pPr eaLnBrk="1" hangingPunct="1">
              <a:lnSpc>
                <a:spcPct val="90000"/>
              </a:lnSpc>
              <a:spcBef>
                <a:spcPct val="20000"/>
              </a:spcBef>
              <a:buClr>
                <a:srgbClr val="245F94"/>
              </a:buClr>
              <a:buSzPct val="60000"/>
            </a:pPr>
            <a:r>
              <a:rPr lang="fr-FR" sz="2800"/>
              <a:t>	pas de préjudice injustifié subi par 	l’auteur</a:t>
            </a:r>
          </a:p>
          <a:p>
            <a:pPr eaLnBrk="1" hangingPunct="1">
              <a:lnSpc>
                <a:spcPct val="90000"/>
              </a:lnSpc>
              <a:spcBef>
                <a:spcPct val="20000"/>
              </a:spcBef>
              <a:buClr>
                <a:srgbClr val="245F94"/>
              </a:buClr>
              <a:buSzPct val="60000"/>
              <a:buFontTx/>
              <a:buChar char="-"/>
            </a:pPr>
            <a:r>
              <a:rPr lang="fr-FR" sz="2800"/>
              <a:t> si les critères du triple test ne sont pas remplies, l’exception ne joue pas, le droit d’auteur s’applique</a:t>
            </a:r>
          </a:p>
        </p:txBody>
      </p:sp>
    </p:spTree>
    <p:custDataLst>
      <p:tags r:id="rId1"/>
    </p:custData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2355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355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3557" name="Rectangle 5"/>
          <p:cNvSpPr>
            <a:spLocks noChangeArrowheads="1"/>
          </p:cNvSpPr>
          <p:nvPr/>
        </p:nvSpPr>
        <p:spPr bwMode="auto">
          <a:xfrm>
            <a:off x="1295400" y="1447800"/>
            <a:ext cx="7620000" cy="37973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 cercle de famille</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représentation d’une œuvre divulguée</a:t>
            </a:r>
          </a:p>
          <a:p>
            <a:pPr eaLnBrk="1" hangingPunct="1">
              <a:lnSpc>
                <a:spcPct val="90000"/>
              </a:lnSpc>
              <a:spcBef>
                <a:spcPct val="20000"/>
              </a:spcBef>
              <a:buClr>
                <a:srgbClr val="245F94"/>
              </a:buClr>
              <a:buSzPct val="60000"/>
              <a:buFontTx/>
              <a:buChar char="-"/>
            </a:pPr>
            <a:r>
              <a:rPr lang="fr-FR" sz="2800"/>
              <a:t> effectuée par un utilisateur légitime</a:t>
            </a:r>
          </a:p>
          <a:p>
            <a:pPr eaLnBrk="1" hangingPunct="1">
              <a:lnSpc>
                <a:spcPct val="90000"/>
              </a:lnSpc>
              <a:spcBef>
                <a:spcPct val="20000"/>
              </a:spcBef>
              <a:buClr>
                <a:srgbClr val="245F94"/>
              </a:buClr>
              <a:buSzPct val="60000"/>
              <a:buFontTx/>
              <a:buChar char="-"/>
            </a:pPr>
            <a:r>
              <a:rPr lang="fr-FR" sz="2800"/>
              <a:t> gratuite</a:t>
            </a:r>
          </a:p>
          <a:p>
            <a:pPr eaLnBrk="1" hangingPunct="1">
              <a:lnSpc>
                <a:spcPct val="90000"/>
              </a:lnSpc>
              <a:spcBef>
                <a:spcPct val="20000"/>
              </a:spcBef>
              <a:buClr>
                <a:srgbClr val="245F94"/>
              </a:buClr>
              <a:buSzPct val="60000"/>
              <a:buFontTx/>
              <a:buChar char="-"/>
            </a:pPr>
            <a:r>
              <a:rPr lang="fr-FR" sz="2800"/>
              <a:t> dans un même lieu</a:t>
            </a:r>
          </a:p>
          <a:p>
            <a:pPr eaLnBrk="1" hangingPunct="1">
              <a:lnSpc>
                <a:spcPct val="90000"/>
              </a:lnSpc>
              <a:spcBef>
                <a:spcPct val="20000"/>
              </a:spcBef>
              <a:buClr>
                <a:srgbClr val="245F94"/>
              </a:buClr>
              <a:buSzPct val="60000"/>
              <a:buFontTx/>
              <a:buChar char="-"/>
            </a:pPr>
            <a:r>
              <a:rPr lang="fr-FR" sz="2800"/>
              <a:t> auprès de proches et d’intimes</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a:xfrm>
            <a:off x="1033463" y="404813"/>
            <a:ext cx="7729537" cy="452437"/>
          </a:xfrm>
        </p:spPr>
        <p:txBody>
          <a:bodyPr/>
          <a:lstStyle/>
          <a:p>
            <a:pPr eaLnBrk="1" hangingPunct="1"/>
            <a:r>
              <a:rPr lang="en-US" sz="3200" smtClean="0"/>
              <a:t>Objectifs du cours</a:t>
            </a:r>
          </a:p>
        </p:txBody>
      </p:sp>
      <p:sp>
        <p:nvSpPr>
          <p:cNvPr id="6147" name="Rectangle 10"/>
          <p:cNvSpPr>
            <a:spLocks noGrp="1" noChangeArrowheads="1"/>
          </p:cNvSpPr>
          <p:nvPr>
            <p:ph type="body" sz="half" idx="2"/>
          </p:nvPr>
        </p:nvSpPr>
        <p:spPr>
          <a:xfrm>
            <a:off x="3929063" y="1676400"/>
            <a:ext cx="4833937" cy="4648200"/>
          </a:xfrm>
        </p:spPr>
        <p:txBody>
          <a:bodyPr/>
          <a:lstStyle/>
          <a:p>
            <a:pPr eaLnBrk="1" hangingPunct="1"/>
            <a:r>
              <a:rPr lang="en-US" sz="2000" smtClean="0"/>
              <a:t>Connaître les principes qui régissent le droit de la propriété intellectuelle</a:t>
            </a:r>
          </a:p>
          <a:p>
            <a:pPr eaLnBrk="1" hangingPunct="1"/>
            <a:r>
              <a:rPr lang="en-US" sz="2000" smtClean="0"/>
              <a:t>Identifier les zones de risque par rapport à la propriété intellectuelle sur internet</a:t>
            </a:r>
          </a:p>
          <a:p>
            <a:pPr eaLnBrk="1" hangingPunct="1"/>
            <a:r>
              <a:rPr lang="en-US" sz="2000" smtClean="0"/>
              <a:t>Maîtriser les stratégies de protection des droits de propriété intellectuelle</a:t>
            </a:r>
          </a:p>
          <a:p>
            <a:pPr eaLnBrk="1" hangingPunct="1"/>
            <a:endParaRPr lang="en-US" sz="2000" smtClean="0"/>
          </a:p>
        </p:txBody>
      </p:sp>
      <p:sp>
        <p:nvSpPr>
          <p:cNvPr id="6148" name="Text Box 7"/>
          <p:cNvSpPr txBox="1">
            <a:spLocks noChangeArrowheads="1"/>
          </p:cNvSpPr>
          <p:nvPr/>
        </p:nvSpPr>
        <p:spPr bwMode="auto">
          <a:xfrm>
            <a:off x="1042988" y="10668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Au  terme de ce cours, vous serez en mesure de : </a:t>
            </a:r>
          </a:p>
        </p:txBody>
      </p:sp>
      <p:pic>
        <p:nvPicPr>
          <p:cNvPr id="6149"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6150" name="Text Box 4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Module 8</a:t>
            </a:r>
          </a:p>
        </p:txBody>
      </p:sp>
      <p:pic>
        <p:nvPicPr>
          <p:cNvPr id="6151" name="Picture 1031"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2457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458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4581" name="Rectangle 5"/>
          <p:cNvSpPr>
            <a:spLocks noChangeArrowheads="1"/>
          </p:cNvSpPr>
          <p:nvPr/>
        </p:nvSpPr>
        <p:spPr bwMode="auto">
          <a:xfrm>
            <a:off x="1295400" y="1447800"/>
            <a:ext cx="7620000" cy="35083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copie privée</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effectuée par l’acquéreur de l’œuvre </a:t>
            </a:r>
          </a:p>
          <a:p>
            <a:pPr eaLnBrk="1" hangingPunct="1">
              <a:lnSpc>
                <a:spcPct val="90000"/>
              </a:lnSpc>
              <a:spcBef>
                <a:spcPct val="20000"/>
              </a:spcBef>
              <a:buClr>
                <a:srgbClr val="245F94"/>
              </a:buClr>
              <a:buSzPct val="60000"/>
              <a:buFontTx/>
              <a:buChar char="-"/>
            </a:pPr>
            <a:r>
              <a:rPr lang="fr-FR" sz="2800"/>
              <a:t> copie destinée exclusivement à un usage privé du copiste</a:t>
            </a:r>
          </a:p>
          <a:p>
            <a:pPr eaLnBrk="1" hangingPunct="1">
              <a:lnSpc>
                <a:spcPct val="90000"/>
              </a:lnSpc>
              <a:spcBef>
                <a:spcPct val="20000"/>
              </a:spcBef>
              <a:buClr>
                <a:srgbClr val="245F94"/>
              </a:buClr>
              <a:buSzPct val="60000"/>
              <a:buFontTx/>
              <a:buChar char="-"/>
            </a:pPr>
            <a:r>
              <a:rPr lang="fr-FR" sz="2800"/>
              <a:t> ne s’applique pas en matière de logiciels (sauf copie de sauvegarde) ou de bases de données numériques</a:t>
            </a:r>
          </a:p>
        </p:txBody>
      </p:sp>
    </p:spTree>
    <p:custDataLst>
      <p:tags r:id="rId1"/>
    </p:custData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2560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560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5605" name="Rectangle 5"/>
          <p:cNvSpPr>
            <a:spLocks noChangeArrowheads="1"/>
          </p:cNvSpPr>
          <p:nvPr/>
        </p:nvSpPr>
        <p:spPr bwMode="auto">
          <a:xfrm>
            <a:off x="1295400" y="1447800"/>
            <a:ext cx="7620000" cy="44005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courte citation</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brève, par comparaison avec l’œuvre citée et l’œuvre citante</a:t>
            </a:r>
          </a:p>
          <a:p>
            <a:pPr eaLnBrk="1" hangingPunct="1">
              <a:lnSpc>
                <a:spcPct val="90000"/>
              </a:lnSpc>
              <a:spcBef>
                <a:spcPct val="20000"/>
              </a:spcBef>
              <a:buClr>
                <a:srgbClr val="245F94"/>
              </a:buClr>
              <a:buSzPct val="60000"/>
              <a:buFontTx/>
              <a:buChar char="-"/>
            </a:pPr>
            <a:r>
              <a:rPr lang="fr-FR" sz="2800"/>
              <a:t> justifiée par la finalité critique, polémique, pédagogique, scientifique ou d’information de l’œuvre citante</a:t>
            </a:r>
          </a:p>
          <a:p>
            <a:pPr eaLnBrk="1" hangingPunct="1">
              <a:lnSpc>
                <a:spcPct val="90000"/>
              </a:lnSpc>
              <a:spcBef>
                <a:spcPct val="20000"/>
              </a:spcBef>
              <a:buClr>
                <a:srgbClr val="245F94"/>
              </a:buClr>
              <a:buSzPct val="60000"/>
              <a:buFontTx/>
              <a:buChar char="-"/>
            </a:pPr>
            <a:r>
              <a:rPr lang="fr-FR" sz="2800"/>
              <a:t> accompagnée du nom de l’auteur de l’œuvre citée et de sa source</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2662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662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6629" name="Rectangle 5"/>
          <p:cNvSpPr>
            <a:spLocks noChangeArrowheads="1"/>
          </p:cNvSpPr>
          <p:nvPr/>
        </p:nvSpPr>
        <p:spPr bwMode="auto">
          <a:xfrm>
            <a:off x="1295400" y="1447800"/>
            <a:ext cx="7620000" cy="43624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revue de presse</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lorsque la reproduction de l’article permet une réflexion par rapprochement ou contraste avec d’autres articles</a:t>
            </a:r>
          </a:p>
          <a:p>
            <a:pPr eaLnBrk="1" hangingPunct="1">
              <a:lnSpc>
                <a:spcPct val="90000"/>
              </a:lnSpc>
              <a:spcBef>
                <a:spcPct val="20000"/>
              </a:spcBef>
              <a:buClr>
                <a:srgbClr val="245F94"/>
              </a:buClr>
              <a:buSzPct val="60000"/>
              <a:buFontTx/>
              <a:buChar char="-"/>
            </a:pPr>
            <a:r>
              <a:rPr lang="fr-FR" sz="2800"/>
              <a:t> accompagnée du nom de l’auteur de l’œuvre citée et de sa source</a:t>
            </a:r>
          </a:p>
          <a:p>
            <a:pPr eaLnBrk="1" hangingPunct="1">
              <a:lnSpc>
                <a:spcPct val="90000"/>
              </a:lnSpc>
              <a:spcBef>
                <a:spcPct val="20000"/>
              </a:spcBef>
              <a:buClr>
                <a:srgbClr val="245F94"/>
              </a:buClr>
              <a:buSzPct val="60000"/>
              <a:buFontTx/>
              <a:buChar char="-"/>
            </a:pPr>
            <a:r>
              <a:rPr lang="fr-FR" sz="2800"/>
              <a:t> à ne pas confondre avec le panorama de presse</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2765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65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7653" name="Rectangle 5"/>
          <p:cNvSpPr>
            <a:spLocks noChangeArrowheads="1"/>
          </p:cNvSpPr>
          <p:nvPr/>
        </p:nvSpPr>
        <p:spPr bwMode="auto">
          <a:xfrm>
            <a:off x="1295400" y="1447800"/>
            <a:ext cx="7620000" cy="36258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Les discours</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certains types de discours publics (discours politiques, discours effectués dans des assemblées publiques,…)</a:t>
            </a:r>
          </a:p>
          <a:p>
            <a:pPr eaLnBrk="1" hangingPunct="1">
              <a:lnSpc>
                <a:spcPct val="90000"/>
              </a:lnSpc>
              <a:spcBef>
                <a:spcPct val="20000"/>
              </a:spcBef>
              <a:buClr>
                <a:srgbClr val="245F94"/>
              </a:buClr>
              <a:buSzPct val="60000"/>
              <a:buFontTx/>
              <a:buChar char="-"/>
            </a:pPr>
            <a:r>
              <a:rPr lang="fr-FR" sz="2800"/>
              <a:t> à titre d’information d’actualité</a:t>
            </a:r>
          </a:p>
          <a:p>
            <a:pPr eaLnBrk="1" hangingPunct="1">
              <a:lnSpc>
                <a:spcPct val="90000"/>
              </a:lnSpc>
              <a:spcBef>
                <a:spcPct val="20000"/>
              </a:spcBef>
              <a:buClr>
                <a:srgbClr val="245F94"/>
              </a:buClr>
              <a:buSzPct val="60000"/>
              <a:buFontTx/>
              <a:buChar char="-"/>
            </a:pPr>
            <a:r>
              <a:rPr lang="fr-FR" sz="2800"/>
              <a:t> dans la presse ou par télédiffusion</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2867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67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8677" name="Rectangle 5"/>
          <p:cNvSpPr>
            <a:spLocks noChangeArrowheads="1"/>
          </p:cNvSpPr>
          <p:nvPr/>
        </p:nvSpPr>
        <p:spPr bwMode="auto">
          <a:xfrm>
            <a:off x="1295400" y="1447800"/>
            <a:ext cx="7620000" cy="36258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Les catalogues de ventes judiciaires aux enchères publiques</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œuvres d’art graphiques ou plastiques</a:t>
            </a:r>
          </a:p>
          <a:p>
            <a:pPr eaLnBrk="1" hangingPunct="1">
              <a:lnSpc>
                <a:spcPct val="90000"/>
              </a:lnSpc>
              <a:spcBef>
                <a:spcPct val="20000"/>
              </a:spcBef>
              <a:buClr>
                <a:srgbClr val="245F94"/>
              </a:buClr>
              <a:buSzPct val="60000"/>
              <a:buFontTx/>
              <a:buChar char="-"/>
            </a:pPr>
            <a:r>
              <a:rPr lang="fr-FR" sz="2800"/>
              <a:t> vente judiciaire en France</a:t>
            </a:r>
          </a:p>
          <a:p>
            <a:pPr eaLnBrk="1" hangingPunct="1">
              <a:lnSpc>
                <a:spcPct val="90000"/>
              </a:lnSpc>
              <a:spcBef>
                <a:spcPct val="20000"/>
              </a:spcBef>
              <a:buClr>
                <a:srgbClr val="245F94"/>
              </a:buClr>
              <a:buSzPct val="60000"/>
              <a:buFontTx/>
              <a:buChar char="-"/>
            </a:pPr>
            <a:r>
              <a:rPr lang="fr-FR" sz="2800"/>
              <a:t> reproduction, même intégrale, dans le catalogue de la vente correspondante</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2969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70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9701" name="Rectangle 5"/>
          <p:cNvSpPr>
            <a:spLocks noChangeArrowheads="1"/>
          </p:cNvSpPr>
          <p:nvPr/>
        </p:nvSpPr>
        <p:spPr bwMode="auto">
          <a:xfrm>
            <a:off x="1295400" y="1447800"/>
            <a:ext cx="7620000" cy="4875213"/>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Les fins pédagogiques</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par extraits</a:t>
            </a:r>
          </a:p>
          <a:p>
            <a:pPr eaLnBrk="1" hangingPunct="1">
              <a:lnSpc>
                <a:spcPct val="90000"/>
              </a:lnSpc>
              <a:spcBef>
                <a:spcPct val="20000"/>
              </a:spcBef>
              <a:buClr>
                <a:srgbClr val="245F94"/>
              </a:buClr>
              <a:buSzPct val="60000"/>
              <a:buFontTx/>
              <a:buChar char="-"/>
            </a:pPr>
            <a:r>
              <a:rPr lang="fr-FR" sz="2800"/>
              <a:t> pour une illustration dans un cadre d’enseignement ou de recherche (utilisation commerciale prohibée)</a:t>
            </a:r>
          </a:p>
          <a:p>
            <a:pPr eaLnBrk="1" hangingPunct="1">
              <a:lnSpc>
                <a:spcPct val="90000"/>
              </a:lnSpc>
              <a:spcBef>
                <a:spcPct val="20000"/>
              </a:spcBef>
              <a:buClr>
                <a:srgbClr val="245F94"/>
              </a:buClr>
              <a:buSzPct val="60000"/>
              <a:buFontTx/>
              <a:buChar char="-"/>
            </a:pPr>
            <a:r>
              <a:rPr lang="fr-FR" sz="2800"/>
              <a:t> à un public d’élèves, d’étudiants, d’enseignants, de chercheurs</a:t>
            </a:r>
          </a:p>
          <a:p>
            <a:pPr eaLnBrk="1" hangingPunct="1">
              <a:lnSpc>
                <a:spcPct val="90000"/>
              </a:lnSpc>
              <a:spcBef>
                <a:spcPct val="20000"/>
              </a:spcBef>
              <a:buClr>
                <a:srgbClr val="245F94"/>
              </a:buClr>
              <a:buSzPct val="60000"/>
              <a:buFontTx/>
              <a:buChar char="-"/>
            </a:pPr>
            <a:r>
              <a:rPr lang="fr-FR" sz="2800"/>
              <a:t> en contrepartie d’une rémunération forfaitaire de l’auteur</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3072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72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30725" name="Rectangle 5"/>
          <p:cNvSpPr>
            <a:spLocks noChangeArrowheads="1"/>
          </p:cNvSpPr>
          <p:nvPr/>
        </p:nvSpPr>
        <p:spPr bwMode="auto">
          <a:xfrm>
            <a:off x="1295400" y="1447800"/>
            <a:ext cx="7620000" cy="40989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parodie, le pastiche, la caricature</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transformation de l’œuvre première</a:t>
            </a:r>
          </a:p>
          <a:p>
            <a:pPr eaLnBrk="1" hangingPunct="1">
              <a:lnSpc>
                <a:spcPct val="90000"/>
              </a:lnSpc>
              <a:spcBef>
                <a:spcPct val="20000"/>
              </a:spcBef>
              <a:buClr>
                <a:srgbClr val="245F94"/>
              </a:buClr>
              <a:buSzPct val="60000"/>
              <a:buFontTx/>
              <a:buChar char="-"/>
            </a:pPr>
            <a:r>
              <a:rPr lang="fr-FR" sz="2800"/>
              <a:t> finalité humoristique</a:t>
            </a:r>
          </a:p>
          <a:p>
            <a:pPr eaLnBrk="1" hangingPunct="1">
              <a:lnSpc>
                <a:spcPct val="90000"/>
              </a:lnSpc>
              <a:spcBef>
                <a:spcPct val="20000"/>
              </a:spcBef>
              <a:buClr>
                <a:srgbClr val="245F94"/>
              </a:buClr>
              <a:buSzPct val="60000"/>
              <a:buFontTx/>
              <a:buChar char="-"/>
            </a:pPr>
            <a:r>
              <a:rPr lang="fr-FR" sz="2800"/>
              <a:t> absence de risque de confusion entre la parodie et l’original</a:t>
            </a:r>
          </a:p>
          <a:p>
            <a:pPr eaLnBrk="1" hangingPunct="1">
              <a:lnSpc>
                <a:spcPct val="90000"/>
              </a:lnSpc>
              <a:spcBef>
                <a:spcPct val="20000"/>
              </a:spcBef>
              <a:buClr>
                <a:srgbClr val="245F94"/>
              </a:buClr>
              <a:buSzPct val="60000"/>
              <a:buFontTx/>
              <a:buChar char="-"/>
            </a:pPr>
            <a:r>
              <a:rPr lang="fr-FR" sz="2800"/>
              <a:t> absence d’intention de nuire à l’encontre de l’auteur</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3174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174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31749" name="Rectangle 5"/>
          <p:cNvSpPr>
            <a:spLocks noChangeArrowheads="1"/>
          </p:cNvSpPr>
          <p:nvPr/>
        </p:nvSpPr>
        <p:spPr bwMode="auto">
          <a:xfrm>
            <a:off x="1295400" y="1447800"/>
            <a:ext cx="7620000" cy="40132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Les reproductions provisoires</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reproductions transitoires ou accessoires inscrites dans un procédé technique pour l’utilisation/transmission licite d’une œuvre </a:t>
            </a:r>
          </a:p>
          <a:p>
            <a:pPr eaLnBrk="1" hangingPunct="1">
              <a:lnSpc>
                <a:spcPct val="90000"/>
              </a:lnSpc>
              <a:spcBef>
                <a:spcPct val="20000"/>
              </a:spcBef>
              <a:buClr>
                <a:srgbClr val="245F94"/>
              </a:buClr>
              <a:buSzPct val="60000"/>
              <a:buFontTx/>
              <a:buChar char="-"/>
            </a:pPr>
            <a:r>
              <a:rPr lang="fr-FR" sz="2800"/>
              <a:t> browsing/caching</a:t>
            </a:r>
          </a:p>
          <a:p>
            <a:pPr eaLnBrk="1" hangingPunct="1">
              <a:lnSpc>
                <a:spcPct val="90000"/>
              </a:lnSpc>
              <a:spcBef>
                <a:spcPct val="20000"/>
              </a:spcBef>
              <a:buClr>
                <a:srgbClr val="245F94"/>
              </a:buClr>
              <a:buSzPct val="60000"/>
              <a:buFontTx/>
              <a:buChar char="-"/>
            </a:pPr>
            <a:r>
              <a:rPr lang="fr-FR" sz="2800"/>
              <a:t> applicable aux bases de données pour les reproductions nécessaires à leur accès</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3277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277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32773" name="Rectangle 5"/>
          <p:cNvSpPr>
            <a:spLocks noChangeArrowheads="1"/>
          </p:cNvSpPr>
          <p:nvPr/>
        </p:nvSpPr>
        <p:spPr bwMode="auto">
          <a:xfrm>
            <a:off x="1295400" y="1447800"/>
            <a:ext cx="7620000" cy="4487863"/>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Certains types d’établissements</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bibliothèques, musées, services d’archives </a:t>
            </a:r>
          </a:p>
          <a:p>
            <a:pPr eaLnBrk="1" hangingPunct="1">
              <a:lnSpc>
                <a:spcPct val="90000"/>
              </a:lnSpc>
              <a:spcBef>
                <a:spcPct val="20000"/>
              </a:spcBef>
              <a:buClr>
                <a:srgbClr val="245F94"/>
              </a:buClr>
              <a:buSzPct val="60000"/>
            </a:pPr>
            <a:r>
              <a:rPr lang="fr-FR" sz="2800"/>
              <a:t>	=&gt; pour la conservation des œuvres ou 	leur consultation publique</a:t>
            </a:r>
          </a:p>
          <a:p>
            <a:pPr eaLnBrk="1" hangingPunct="1">
              <a:lnSpc>
                <a:spcPct val="90000"/>
              </a:lnSpc>
              <a:spcBef>
                <a:spcPct val="20000"/>
              </a:spcBef>
              <a:buClr>
                <a:srgbClr val="245F94"/>
              </a:buClr>
              <a:buSzPct val="60000"/>
              <a:buFontTx/>
              <a:buChar char="-"/>
            </a:pPr>
            <a:r>
              <a:rPr lang="fr-FR" sz="2800"/>
              <a:t> établissements ouverts aux personnes handicapées</a:t>
            </a:r>
          </a:p>
          <a:p>
            <a:pPr eaLnBrk="1" hangingPunct="1">
              <a:lnSpc>
                <a:spcPct val="90000"/>
              </a:lnSpc>
              <a:spcBef>
                <a:spcPct val="20000"/>
              </a:spcBef>
              <a:buClr>
                <a:srgbClr val="245F94"/>
              </a:buClr>
              <a:buSzPct val="60000"/>
            </a:pPr>
            <a:r>
              <a:rPr lang="fr-FR" sz="2800"/>
              <a:t>	=&gt; pour la consultation des œuvres par 	ces personnes</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337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379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33797" name="Rectangle 5"/>
          <p:cNvSpPr>
            <a:spLocks noChangeArrowheads="1"/>
          </p:cNvSpPr>
          <p:nvPr/>
        </p:nvSpPr>
        <p:spPr bwMode="auto">
          <a:xfrm>
            <a:off x="1295400" y="1447800"/>
            <a:ext cx="7620000" cy="33242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 but informatif</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œuvre graphique, plastique ou architecturale</a:t>
            </a:r>
          </a:p>
          <a:p>
            <a:pPr eaLnBrk="1" hangingPunct="1">
              <a:lnSpc>
                <a:spcPct val="90000"/>
              </a:lnSpc>
              <a:spcBef>
                <a:spcPct val="20000"/>
              </a:spcBef>
              <a:buClr>
                <a:srgbClr val="245F94"/>
              </a:buClr>
              <a:buSzPct val="60000"/>
              <a:buFontTx/>
              <a:buChar char="-"/>
            </a:pPr>
            <a:r>
              <a:rPr lang="fr-FR" sz="2800"/>
              <a:t> but exclusif d’information immédiate</a:t>
            </a:r>
          </a:p>
          <a:p>
            <a:pPr eaLnBrk="1" hangingPunct="1">
              <a:lnSpc>
                <a:spcPct val="90000"/>
              </a:lnSpc>
              <a:spcBef>
                <a:spcPct val="20000"/>
              </a:spcBef>
              <a:buClr>
                <a:srgbClr val="245F94"/>
              </a:buClr>
              <a:buSzPct val="60000"/>
              <a:buFontTx/>
              <a:buChar char="-"/>
            </a:pPr>
            <a:r>
              <a:rPr lang="fr-FR" sz="2800"/>
              <a:t> information en relation directe avec l’œuvre</a:t>
            </a:r>
          </a:p>
          <a:p>
            <a:pPr eaLnBrk="1" hangingPunct="1">
              <a:lnSpc>
                <a:spcPct val="90000"/>
              </a:lnSpc>
              <a:spcBef>
                <a:spcPct val="20000"/>
              </a:spcBef>
              <a:buClr>
                <a:srgbClr val="245F94"/>
              </a:buClr>
              <a:buSzPct val="60000"/>
              <a:buFontTx/>
              <a:buChar char="-"/>
            </a:pPr>
            <a:r>
              <a:rPr lang="fr-FR" sz="2800"/>
              <a:t> mention du nom de l’auteur</a:t>
            </a:r>
          </a:p>
          <a:p>
            <a:pPr eaLnBrk="1" hangingPunct="1">
              <a:lnSpc>
                <a:spcPct val="90000"/>
              </a:lnSpc>
              <a:spcBef>
                <a:spcPct val="20000"/>
              </a:spcBef>
              <a:buClr>
                <a:srgbClr val="245F94"/>
              </a:buClr>
              <a:buSzPct val="60000"/>
              <a:buFontTx/>
              <a:buChar char="-"/>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1033463" y="404813"/>
            <a:ext cx="7729537" cy="452437"/>
          </a:xfrm>
        </p:spPr>
        <p:txBody>
          <a:bodyPr/>
          <a:lstStyle/>
          <a:p>
            <a:pPr eaLnBrk="1" hangingPunct="1"/>
            <a:r>
              <a:rPr lang="en-US" sz="3200" smtClean="0"/>
              <a:t>Sujets du cours </a:t>
            </a:r>
          </a:p>
        </p:txBody>
      </p:sp>
      <p:sp>
        <p:nvSpPr>
          <p:cNvPr id="7171" name="Rectangle 1027"/>
          <p:cNvSpPr>
            <a:spLocks noGrp="1" noChangeArrowheads="1"/>
          </p:cNvSpPr>
          <p:nvPr>
            <p:ph type="body" sz="half" idx="2"/>
          </p:nvPr>
        </p:nvSpPr>
        <p:spPr>
          <a:xfrm>
            <a:off x="3714750" y="2020888"/>
            <a:ext cx="5048250" cy="3352800"/>
          </a:xfrm>
        </p:spPr>
        <p:txBody>
          <a:bodyPr/>
          <a:lstStyle/>
          <a:p>
            <a:pPr eaLnBrk="1" hangingPunct="1"/>
            <a:r>
              <a:rPr lang="en-US" sz="2000" b="1" smtClean="0"/>
              <a:t>Module 8</a:t>
            </a:r>
            <a:r>
              <a:rPr lang="en-US" sz="1800" b="1" smtClean="0">
                <a:solidFill>
                  <a:srgbClr val="000000"/>
                </a:solidFill>
                <a:cs typeface="Times New Roman" charset="0"/>
              </a:rPr>
              <a:t>	Protection des contenus accessibles par Internet</a:t>
            </a:r>
          </a:p>
        </p:txBody>
      </p:sp>
      <p:sp>
        <p:nvSpPr>
          <p:cNvPr id="7172" name="Text Box 1028"/>
          <p:cNvSpPr txBox="1">
            <a:spLocks noChangeArrowheads="1"/>
          </p:cNvSpPr>
          <p:nvPr/>
        </p:nvSpPr>
        <p:spPr bwMode="auto">
          <a:xfrm>
            <a:off x="1042988" y="1066800"/>
            <a:ext cx="8101012" cy="427038"/>
          </a:xfrm>
          <a:prstGeom prst="rect">
            <a:avLst/>
          </a:prstGeom>
          <a:noFill/>
          <a:ln w="9525">
            <a:noFill/>
            <a:miter lim="800000"/>
            <a:headEnd/>
            <a:tailEnd/>
          </a:ln>
        </p:spPr>
        <p:txBody>
          <a:bodyPr>
            <a:spAutoFit/>
          </a:bodyPr>
          <a:lstStyle/>
          <a:p>
            <a:pPr eaLnBrk="1" hangingPunct="1">
              <a:spcBef>
                <a:spcPct val="50000"/>
              </a:spcBef>
            </a:pPr>
            <a:r>
              <a:rPr lang="en-US" sz="2200"/>
              <a:t>Ce module est consacré au…</a:t>
            </a:r>
          </a:p>
        </p:txBody>
      </p:sp>
      <p:pic>
        <p:nvPicPr>
          <p:cNvPr id="7173" name="Picture 1030"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7174" name="Text Box 1031"/>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Module 8</a:t>
            </a:r>
          </a:p>
        </p:txBody>
      </p:sp>
      <p:pic>
        <p:nvPicPr>
          <p:cNvPr id="7175" name="Picture 1039"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3481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482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34821" name="Rectangle 5"/>
          <p:cNvSpPr>
            <a:spLocks noChangeArrowheads="1"/>
          </p:cNvSpPr>
          <p:nvPr/>
        </p:nvSpPr>
        <p:spPr bwMode="auto">
          <a:xfrm>
            <a:off x="1295400" y="1447800"/>
            <a:ext cx="7620000" cy="26543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 conservation »</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pour les organismes dépositaires d’œuvres </a:t>
            </a:r>
          </a:p>
          <a:p>
            <a:pPr eaLnBrk="1" hangingPunct="1">
              <a:lnSpc>
                <a:spcPct val="90000"/>
              </a:lnSpc>
              <a:spcBef>
                <a:spcPct val="20000"/>
              </a:spcBef>
              <a:buClr>
                <a:srgbClr val="245F94"/>
              </a:buClr>
              <a:buSzPct val="60000"/>
              <a:buFontTx/>
              <a:buChar char="-"/>
            </a:pPr>
            <a:r>
              <a:rPr lang="fr-FR" sz="2800"/>
              <a:t> reproductions nécessaires à la collecte, à la conservation et à la consultation sur place de l’œuvre </a:t>
            </a:r>
          </a:p>
        </p:txBody>
      </p:sp>
    </p:spTree>
    <p:custDataLst>
      <p:tags r:id="rId1"/>
    </p:custData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t>Chapitre 2 Exceptions</a:t>
            </a:r>
          </a:p>
        </p:txBody>
      </p:sp>
      <p:pic>
        <p:nvPicPr>
          <p:cNvPr id="3584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584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35845" name="Rectangle 5"/>
          <p:cNvSpPr>
            <a:spLocks noChangeArrowheads="1"/>
          </p:cNvSpPr>
          <p:nvPr/>
        </p:nvSpPr>
        <p:spPr bwMode="auto">
          <a:xfrm>
            <a:off x="1295400" y="1447800"/>
            <a:ext cx="7620000" cy="2763838"/>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reproduction accessoire</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fr-FR" sz="2800"/>
              <a:t> rare exception jurisprudentielle</a:t>
            </a:r>
          </a:p>
          <a:p>
            <a:pPr eaLnBrk="1" hangingPunct="1">
              <a:lnSpc>
                <a:spcPct val="90000"/>
              </a:lnSpc>
              <a:spcBef>
                <a:spcPct val="20000"/>
              </a:spcBef>
              <a:buClr>
                <a:srgbClr val="245F94"/>
              </a:buClr>
              <a:buSzPct val="60000"/>
              <a:buFontTx/>
              <a:buChar char="-"/>
            </a:pPr>
            <a:r>
              <a:rPr lang="fr-FR" sz="2800"/>
              <a:t> œuvres placées dans un lieu public</a:t>
            </a:r>
          </a:p>
          <a:p>
            <a:pPr eaLnBrk="1" hangingPunct="1">
              <a:lnSpc>
                <a:spcPct val="90000"/>
              </a:lnSpc>
              <a:spcBef>
                <a:spcPct val="20000"/>
              </a:spcBef>
              <a:buClr>
                <a:srgbClr val="245F94"/>
              </a:buClr>
              <a:buSzPct val="60000"/>
              <a:buFontTx/>
              <a:buChar char="-"/>
            </a:pPr>
            <a:r>
              <a:rPr lang="fr-FR" sz="2800"/>
              <a:t> reproduction accessoire dans le cadre d’une œuvre ayant un sujet principal différent</a:t>
            </a:r>
          </a:p>
        </p:txBody>
      </p:sp>
    </p:spTree>
    <p:custDataLst>
      <p:tags r:id="rId1"/>
    </p:custData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00125" y="357188"/>
            <a:ext cx="7805738" cy="523875"/>
          </a:xfrm>
        </p:spPr>
        <p:txBody>
          <a:bodyPr/>
          <a:lstStyle/>
          <a:p>
            <a:pPr eaLnBrk="1" hangingPunct="1"/>
            <a:r>
              <a:rPr lang="en-US" sz="3200" smtClean="0"/>
              <a:t>Chapitre 3 Les sanctions</a:t>
            </a:r>
          </a:p>
        </p:txBody>
      </p:sp>
      <p:pic>
        <p:nvPicPr>
          <p:cNvPr id="3686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686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36869" name="Rectangle 5"/>
          <p:cNvSpPr>
            <a:spLocks noChangeArrowheads="1"/>
          </p:cNvSpPr>
          <p:nvPr/>
        </p:nvSpPr>
        <p:spPr bwMode="auto">
          <a:xfrm>
            <a:off x="1295400" y="1447800"/>
            <a:ext cx="7620000" cy="4573588"/>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Celui qui réalise une utilisation non autorisée d’une œuvre s’expose à :</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Tx/>
              <a:buChar char="-"/>
            </a:pPr>
            <a:r>
              <a:rPr lang="en-US" sz="2800"/>
              <a:t> une action civile de l’auteur et, s’il est différent, du titulaire des droits</a:t>
            </a:r>
          </a:p>
          <a:p>
            <a:pPr eaLnBrk="1" hangingPunct="1">
              <a:lnSpc>
                <a:spcPct val="90000"/>
              </a:lnSpc>
              <a:spcBef>
                <a:spcPct val="20000"/>
              </a:spcBef>
              <a:buClr>
                <a:srgbClr val="245F94"/>
              </a:buClr>
              <a:buSzPct val="60000"/>
            </a:pPr>
            <a:r>
              <a:rPr lang="en-US" sz="2800"/>
              <a:t>	=&gt; paiement de dommages et intérêts</a:t>
            </a:r>
          </a:p>
          <a:p>
            <a:pPr eaLnBrk="1" hangingPunct="1">
              <a:lnSpc>
                <a:spcPct val="90000"/>
              </a:lnSpc>
              <a:spcBef>
                <a:spcPct val="20000"/>
              </a:spcBef>
              <a:buClr>
                <a:srgbClr val="245F94"/>
              </a:buClr>
              <a:buSzPct val="60000"/>
            </a:pPr>
            <a:endParaRPr lang="en-US" sz="2800"/>
          </a:p>
          <a:p>
            <a:pPr eaLnBrk="1" hangingPunct="1">
              <a:lnSpc>
                <a:spcPct val="90000"/>
              </a:lnSpc>
              <a:spcBef>
                <a:spcPct val="20000"/>
              </a:spcBef>
              <a:buClr>
                <a:srgbClr val="245F94"/>
              </a:buClr>
              <a:buSzPct val="60000"/>
              <a:buFontTx/>
              <a:buChar char="-"/>
            </a:pPr>
            <a:r>
              <a:rPr lang="en-US" sz="2800"/>
              <a:t> des sanctions pénales</a:t>
            </a:r>
          </a:p>
          <a:p>
            <a:pPr eaLnBrk="1" hangingPunct="1">
              <a:lnSpc>
                <a:spcPct val="90000"/>
              </a:lnSpc>
              <a:spcBef>
                <a:spcPct val="20000"/>
              </a:spcBef>
              <a:buClr>
                <a:srgbClr val="245F94"/>
              </a:buClr>
              <a:buSzPct val="60000"/>
            </a:pPr>
            <a:r>
              <a:rPr lang="en-US" sz="2800"/>
              <a:t>	amende jusqu’à 300 000 euros</a:t>
            </a:r>
          </a:p>
          <a:p>
            <a:pPr eaLnBrk="1" hangingPunct="1">
              <a:lnSpc>
                <a:spcPct val="90000"/>
              </a:lnSpc>
              <a:spcBef>
                <a:spcPct val="20000"/>
              </a:spcBef>
              <a:buClr>
                <a:srgbClr val="245F94"/>
              </a:buClr>
              <a:buSzPct val="60000"/>
            </a:pPr>
            <a:r>
              <a:rPr lang="en-US" sz="2800"/>
              <a:t>	emprisonnement jusqu’à 3 ans</a:t>
            </a:r>
          </a:p>
        </p:txBody>
      </p:sp>
    </p:spTree>
    <p:custDataLst>
      <p:tags r:id="rId1"/>
    </p:custData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000125" y="357188"/>
            <a:ext cx="7805738" cy="523875"/>
          </a:xfrm>
        </p:spPr>
        <p:txBody>
          <a:bodyPr/>
          <a:lstStyle/>
          <a:p>
            <a:pPr eaLnBrk="1" hangingPunct="1"/>
            <a:r>
              <a:rPr lang="en-US" sz="3200" smtClean="0"/>
              <a:t>Chapitre 3 Les sanctions</a:t>
            </a:r>
          </a:p>
        </p:txBody>
      </p:sp>
      <p:pic>
        <p:nvPicPr>
          <p:cNvPr id="3789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789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37893" name="Rectangle 5"/>
          <p:cNvSpPr>
            <a:spLocks noChangeArrowheads="1"/>
          </p:cNvSpPr>
          <p:nvPr/>
        </p:nvSpPr>
        <p:spPr bwMode="auto">
          <a:xfrm>
            <a:off x="1295400" y="1447800"/>
            <a:ext cx="7620000" cy="5176838"/>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Les actes visés</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Tx/>
              <a:buChar char="-"/>
            </a:pPr>
            <a:r>
              <a:rPr lang="fr-FR" sz="2800"/>
              <a:t> tous les types d’actes</a:t>
            </a:r>
          </a:p>
          <a:p>
            <a:pPr eaLnBrk="1" hangingPunct="1">
              <a:lnSpc>
                <a:spcPct val="90000"/>
              </a:lnSpc>
              <a:spcBef>
                <a:spcPct val="20000"/>
              </a:spcBef>
              <a:buClr>
                <a:srgbClr val="245F94"/>
              </a:buClr>
              <a:buSzPct val="60000"/>
            </a:pPr>
            <a:r>
              <a:rPr lang="fr-FR" sz="2800"/>
              <a:t>	reproduction, représentation, diffusion, 	importation, exportation de vidéos et 	fichiers musicaux contrefaisants,…</a:t>
            </a:r>
          </a:p>
          <a:p>
            <a:pPr eaLnBrk="1" hangingPunct="1">
              <a:lnSpc>
                <a:spcPct val="90000"/>
              </a:lnSpc>
              <a:spcBef>
                <a:spcPct val="20000"/>
              </a:spcBef>
              <a:buClr>
                <a:srgbClr val="245F94"/>
              </a:buClr>
              <a:buSzPct val="60000"/>
              <a:buFontTx/>
              <a:buChar char="-"/>
            </a:pPr>
            <a:r>
              <a:rPr lang="fr-FR" sz="2800"/>
              <a:t> qu’ils portent sur l’œuvre elle-même ou sur les mesures de protection technique dont elle bénéficie</a:t>
            </a:r>
          </a:p>
          <a:p>
            <a:pPr eaLnBrk="1" hangingPunct="1">
              <a:lnSpc>
                <a:spcPct val="90000"/>
              </a:lnSpc>
              <a:spcBef>
                <a:spcPct val="20000"/>
              </a:spcBef>
              <a:buClr>
                <a:srgbClr val="245F94"/>
              </a:buClr>
              <a:buSzPct val="60000"/>
              <a:buFontTx/>
              <a:buChar char="-"/>
            </a:pPr>
            <a:r>
              <a:rPr lang="fr-FR" sz="2800"/>
              <a:t> la commission en bande organisée de ces infractions entraîne une aggravation des peines</a:t>
            </a:r>
          </a:p>
        </p:txBody>
      </p:sp>
    </p:spTree>
    <p:custDataLst>
      <p:tags r:id="rId1"/>
    </p:custData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000125" y="357188"/>
            <a:ext cx="7805738" cy="523875"/>
          </a:xfrm>
        </p:spPr>
        <p:txBody>
          <a:bodyPr/>
          <a:lstStyle/>
          <a:p>
            <a:pPr eaLnBrk="1" hangingPunct="1"/>
            <a:r>
              <a:rPr lang="en-US" sz="3200" smtClean="0"/>
              <a:t>Chapitre 3 Les sanctions</a:t>
            </a:r>
          </a:p>
        </p:txBody>
      </p:sp>
      <p:pic>
        <p:nvPicPr>
          <p:cNvPr id="3891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891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38917" name="Rectangle 5"/>
          <p:cNvSpPr>
            <a:spLocks noChangeArrowheads="1"/>
          </p:cNvSpPr>
          <p:nvPr/>
        </p:nvSpPr>
        <p:spPr bwMode="auto">
          <a:xfrm>
            <a:off x="1285875" y="1143000"/>
            <a:ext cx="7620000" cy="47021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Les nouveautés de la loi Hadopi</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Tx/>
              <a:buChar char="-"/>
            </a:pPr>
            <a:r>
              <a:rPr lang="fr-FR" sz="2800"/>
              <a:t> Promulguée le 12/06/09, d’application immédiate</a:t>
            </a:r>
          </a:p>
          <a:p>
            <a:pPr eaLnBrk="1" hangingPunct="1">
              <a:lnSpc>
                <a:spcPct val="90000"/>
              </a:lnSpc>
              <a:spcBef>
                <a:spcPct val="20000"/>
              </a:spcBef>
              <a:buClr>
                <a:srgbClr val="245F94"/>
              </a:buClr>
              <a:buSzPct val="60000"/>
              <a:buFontTx/>
              <a:buChar char="-"/>
            </a:pPr>
            <a:r>
              <a:rPr lang="fr-FR" sz="2800"/>
              <a:t> Création d’une haute autorité pour la diffusion des œuvres et la protection des droits sur Internet</a:t>
            </a:r>
          </a:p>
          <a:p>
            <a:pPr eaLnBrk="1" hangingPunct="1">
              <a:lnSpc>
                <a:spcPct val="90000"/>
              </a:lnSpc>
              <a:spcBef>
                <a:spcPct val="20000"/>
              </a:spcBef>
              <a:buClr>
                <a:srgbClr val="245F94"/>
              </a:buClr>
              <a:buSzPct val="60000"/>
              <a:buFontTx/>
              <a:buChar char="-"/>
            </a:pPr>
            <a:r>
              <a:rPr lang="fr-FR" sz="2800"/>
              <a:t> Hadopi, lien entre les titulaires de droit (collecte des adresses IP suspectes) et les fournisseurs d’accès à Internet (identification des abonnés)</a:t>
            </a:r>
          </a:p>
        </p:txBody>
      </p:sp>
    </p:spTree>
    <p:custDataLst>
      <p:tags r:id="rId1"/>
    </p:custDataLst>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000125" y="357188"/>
            <a:ext cx="7805738" cy="523875"/>
          </a:xfrm>
        </p:spPr>
        <p:txBody>
          <a:bodyPr/>
          <a:lstStyle/>
          <a:p>
            <a:pPr eaLnBrk="1" hangingPunct="1"/>
            <a:r>
              <a:rPr lang="en-US" sz="3200" smtClean="0"/>
              <a:t>Chapitre 3 Les sanctions</a:t>
            </a:r>
          </a:p>
        </p:txBody>
      </p:sp>
      <p:pic>
        <p:nvPicPr>
          <p:cNvPr id="3993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994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1509" name="Rectangle 5"/>
          <p:cNvSpPr>
            <a:spLocks noChangeArrowheads="1"/>
          </p:cNvSpPr>
          <p:nvPr/>
        </p:nvSpPr>
        <p:spPr bwMode="auto">
          <a:xfrm>
            <a:off x="1285852" y="1142984"/>
            <a:ext cx="7620000" cy="4789003"/>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defRPr/>
            </a:pPr>
            <a:r>
              <a:rPr lang="fr-FR" sz="2800" dirty="0"/>
              <a:t> Les nouveautés de la loi </a:t>
            </a:r>
            <a:r>
              <a:rPr lang="fr-FR" sz="2800" dirty="0" err="1"/>
              <a:t>Hadopi</a:t>
            </a:r>
            <a:endParaRPr lang="fr-FR" sz="2800" dirty="0"/>
          </a:p>
          <a:p>
            <a:pPr eaLnBrk="1" hangingPunct="1">
              <a:lnSpc>
                <a:spcPct val="90000"/>
              </a:lnSpc>
              <a:spcBef>
                <a:spcPct val="20000"/>
              </a:spcBef>
              <a:buClr>
                <a:srgbClr val="245F94"/>
              </a:buClr>
              <a:buSzPct val="60000"/>
              <a:defRPr/>
            </a:pPr>
            <a:endParaRPr lang="fr-FR" sz="2800" dirty="0"/>
          </a:p>
          <a:p>
            <a:pPr eaLnBrk="1" hangingPunct="1">
              <a:lnSpc>
                <a:spcPct val="90000"/>
              </a:lnSpc>
              <a:spcBef>
                <a:spcPct val="20000"/>
              </a:spcBef>
              <a:buClr>
                <a:srgbClr val="245F94"/>
              </a:buClr>
              <a:buSzPct val="60000"/>
              <a:buFontTx/>
              <a:buChar char="-"/>
              <a:defRPr/>
            </a:pPr>
            <a:r>
              <a:rPr lang="fr-FR" sz="2800" dirty="0"/>
              <a:t> Riposte graduée :</a:t>
            </a:r>
          </a:p>
          <a:p>
            <a:pPr eaLnBrk="1" hangingPunct="1">
              <a:lnSpc>
                <a:spcPct val="90000"/>
              </a:lnSpc>
              <a:spcBef>
                <a:spcPct val="20000"/>
              </a:spcBef>
              <a:buClr>
                <a:srgbClr val="245F94"/>
              </a:buClr>
              <a:buSzPct val="60000"/>
              <a:defRPr/>
            </a:pPr>
            <a:r>
              <a:rPr lang="fr-FR" sz="2800" dirty="0"/>
              <a:t>après constatation par agent assermenté d’un téléchargement illégal à partir d’une adresse IP, envoi à l’abonné d’un avertissement, puis d’une lettre recommandée</a:t>
            </a:r>
            <a:endParaRPr lang="fr-FR" sz="2800" strike="sngStrike" dirty="0"/>
          </a:p>
          <a:p>
            <a:pPr eaLnBrk="1" hangingPunct="1">
              <a:lnSpc>
                <a:spcPct val="90000"/>
              </a:lnSpc>
              <a:spcBef>
                <a:spcPct val="20000"/>
              </a:spcBef>
              <a:buClr>
                <a:srgbClr val="245F94"/>
              </a:buClr>
              <a:buSzPct val="60000"/>
              <a:buFontTx/>
              <a:buChar char="-"/>
              <a:defRPr/>
            </a:pPr>
            <a:r>
              <a:rPr lang="fr-FR" sz="2800" dirty="0"/>
              <a:t> Censure du Conseil constitutionnel</a:t>
            </a:r>
          </a:p>
          <a:p>
            <a:pPr eaLnBrk="1" hangingPunct="1">
              <a:lnSpc>
                <a:spcPct val="90000"/>
              </a:lnSpc>
              <a:spcBef>
                <a:spcPct val="20000"/>
              </a:spcBef>
              <a:buClr>
                <a:srgbClr val="245F94"/>
              </a:buClr>
              <a:buSzPct val="60000"/>
              <a:buFontTx/>
              <a:buChar char="-"/>
              <a:defRPr/>
            </a:pPr>
            <a:r>
              <a:rPr lang="fr-FR" sz="2800" dirty="0"/>
              <a:t> Nécessité d’une décision judiciaire avant la coupure de la connexion, risque de multiplication des poursuites</a:t>
            </a:r>
          </a:p>
        </p:txBody>
      </p:sp>
    </p:spTree>
    <p:custDataLst>
      <p:tags r:id="rId1"/>
    </p:custDataLst>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990600" y="533400"/>
            <a:ext cx="7805738" cy="523875"/>
          </a:xfrm>
        </p:spPr>
        <p:txBody>
          <a:bodyPr/>
          <a:lstStyle/>
          <a:p>
            <a:pPr eaLnBrk="1" hangingPunct="1"/>
            <a:r>
              <a:rPr lang="en-US" sz="3200" smtClean="0"/>
              <a:t>Chapitre 4 Les liens hypertextes</a:t>
            </a:r>
          </a:p>
        </p:txBody>
      </p:sp>
      <p:pic>
        <p:nvPicPr>
          <p:cNvPr id="4096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4096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40965" name="Rectangle 5"/>
          <p:cNvSpPr>
            <a:spLocks noChangeArrowheads="1"/>
          </p:cNvSpPr>
          <p:nvPr/>
        </p:nvSpPr>
        <p:spPr bwMode="auto">
          <a:xfrm>
            <a:off x="1295400" y="1447800"/>
            <a:ext cx="7620000" cy="4573588"/>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Principe : licéité</a:t>
            </a:r>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buFontTx/>
              <a:buChar char="-"/>
            </a:pPr>
            <a:r>
              <a:rPr lang="en-US" sz="2800"/>
              <a:t> Solution jurisprudentielle, pas de réglementation</a:t>
            </a:r>
          </a:p>
          <a:p>
            <a:pPr eaLnBrk="1" hangingPunct="1">
              <a:lnSpc>
                <a:spcPct val="90000"/>
              </a:lnSpc>
              <a:spcBef>
                <a:spcPct val="20000"/>
              </a:spcBef>
              <a:buClr>
                <a:srgbClr val="245F94"/>
              </a:buClr>
              <a:buSzPct val="60000"/>
              <a:buFontTx/>
              <a:buChar char="-"/>
            </a:pPr>
            <a:endParaRPr lang="en-US" sz="2800"/>
          </a:p>
          <a:p>
            <a:pPr eaLnBrk="1" hangingPunct="1">
              <a:lnSpc>
                <a:spcPct val="90000"/>
              </a:lnSpc>
              <a:spcBef>
                <a:spcPct val="20000"/>
              </a:spcBef>
              <a:buClr>
                <a:srgbClr val="245F94"/>
              </a:buClr>
              <a:buSzPct val="60000"/>
              <a:buFontTx/>
              <a:buChar char="-"/>
            </a:pPr>
            <a:r>
              <a:rPr lang="en-US" sz="2800"/>
              <a:t> Liens nécessaires au fonctionnement d’Internet</a:t>
            </a:r>
          </a:p>
          <a:p>
            <a:pPr eaLnBrk="1" hangingPunct="1">
              <a:lnSpc>
                <a:spcPct val="90000"/>
              </a:lnSpc>
              <a:spcBef>
                <a:spcPct val="20000"/>
              </a:spcBef>
              <a:buClr>
                <a:srgbClr val="245F94"/>
              </a:buClr>
              <a:buSzPct val="60000"/>
              <a:buFontTx/>
              <a:buChar char="-"/>
            </a:pPr>
            <a:endParaRPr lang="en-US" sz="2800"/>
          </a:p>
          <a:p>
            <a:pPr eaLnBrk="1" hangingPunct="1">
              <a:lnSpc>
                <a:spcPct val="90000"/>
              </a:lnSpc>
              <a:spcBef>
                <a:spcPct val="20000"/>
              </a:spcBef>
              <a:buClr>
                <a:srgbClr val="245F94"/>
              </a:buClr>
              <a:buSzPct val="60000"/>
              <a:buFontTx/>
              <a:buChar char="-"/>
            </a:pPr>
            <a:r>
              <a:rPr lang="en-US" sz="2800"/>
              <a:t> Pas de responsabilité du créateur de liens</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990600" y="533400"/>
            <a:ext cx="7805738" cy="523875"/>
          </a:xfrm>
        </p:spPr>
        <p:txBody>
          <a:bodyPr/>
          <a:lstStyle/>
          <a:p>
            <a:pPr eaLnBrk="1" hangingPunct="1"/>
            <a:r>
              <a:rPr lang="en-US" sz="3200" smtClean="0"/>
              <a:t>Chapitre 4 Les liens hypertextes</a:t>
            </a:r>
          </a:p>
        </p:txBody>
      </p:sp>
      <p:pic>
        <p:nvPicPr>
          <p:cNvPr id="4198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4198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41989" name="Rectangle 5"/>
          <p:cNvSpPr>
            <a:spLocks noChangeArrowheads="1"/>
          </p:cNvSpPr>
          <p:nvPr/>
        </p:nvSpPr>
        <p:spPr bwMode="auto">
          <a:xfrm>
            <a:off x="1295400" y="1447800"/>
            <a:ext cx="7620000" cy="35941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Une liberté encadrée</a:t>
            </a:r>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buFontTx/>
              <a:buChar char="-"/>
            </a:pPr>
            <a:r>
              <a:rPr lang="en-US" sz="2800"/>
              <a:t> Contenu immoral/dénigrant/contrefaisant en connaissance de cause</a:t>
            </a:r>
          </a:p>
          <a:p>
            <a:pPr eaLnBrk="1" hangingPunct="1">
              <a:lnSpc>
                <a:spcPct val="90000"/>
              </a:lnSpc>
              <a:spcBef>
                <a:spcPct val="20000"/>
              </a:spcBef>
              <a:buClr>
                <a:srgbClr val="245F94"/>
              </a:buClr>
              <a:buSzPct val="60000"/>
              <a:buFontTx/>
              <a:buChar char="-"/>
            </a:pPr>
            <a:r>
              <a:rPr lang="en-US" sz="2800"/>
              <a:t>Lien vers la page d’accueil du site et pas de liens profonds</a:t>
            </a:r>
          </a:p>
          <a:p>
            <a:pPr eaLnBrk="1" hangingPunct="1">
              <a:lnSpc>
                <a:spcPct val="90000"/>
              </a:lnSpc>
              <a:spcBef>
                <a:spcPct val="20000"/>
              </a:spcBef>
              <a:buClr>
                <a:srgbClr val="245F94"/>
              </a:buClr>
              <a:buSzPct val="60000"/>
              <a:buFontTx/>
              <a:buChar char="-"/>
            </a:pPr>
            <a:r>
              <a:rPr lang="en-US" sz="2800"/>
              <a:t> Mention de la source</a:t>
            </a:r>
          </a:p>
          <a:p>
            <a:pPr eaLnBrk="1" hangingPunct="1">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33463" y="404813"/>
            <a:ext cx="7729537" cy="452437"/>
          </a:xfrm>
        </p:spPr>
        <p:txBody>
          <a:bodyPr/>
          <a:lstStyle/>
          <a:p>
            <a:pPr eaLnBrk="1" hangingPunct="1"/>
            <a:r>
              <a:rPr lang="en-US" sz="3200" smtClean="0"/>
              <a:t>Part 1 Stop-and-think</a:t>
            </a:r>
          </a:p>
        </p:txBody>
      </p:sp>
      <p:pic>
        <p:nvPicPr>
          <p:cNvPr id="43011"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sp>
        <p:nvSpPr>
          <p:cNvPr id="43012"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pic>
        <p:nvPicPr>
          <p:cNvPr id="729094" name="Picture 6"/>
          <p:cNvPicPr>
            <a:picLocks noChangeAspect="1" noChangeArrowheads="1"/>
          </p:cNvPicPr>
          <p:nvPr/>
        </p:nvPicPr>
        <p:blipFill>
          <a:blip r:embed="rId5" cstate="print"/>
          <a:srcRect/>
          <a:stretch>
            <a:fillRect/>
          </a:stretch>
        </p:blipFill>
        <p:spPr bwMode="auto">
          <a:xfrm>
            <a:off x="2913063" y="2365375"/>
            <a:ext cx="3603625" cy="3255963"/>
          </a:xfrm>
          <a:prstGeom prst="rect">
            <a:avLst/>
          </a:prstGeom>
          <a:noFill/>
          <a:ln w="12700">
            <a:noFill/>
            <a:miter lim="800000"/>
            <a:headEnd type="none" w="sm" len="sm"/>
            <a:tailEnd type="none" w="sm" len="sm"/>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29094"/>
                                        </p:tgtEl>
                                        <p:attrNameLst>
                                          <p:attrName>style.visibility</p:attrName>
                                        </p:attrNameLst>
                                      </p:cBhvr>
                                      <p:to>
                                        <p:strVal val="visible"/>
                                      </p:to>
                                    </p:set>
                                    <p:animEffect transition="in" filter="fade">
                                      <p:cBhvr>
                                        <p:cTn id="7" dur="1000"/>
                                        <p:tgtEl>
                                          <p:spTgt spid="729094"/>
                                        </p:tgtEl>
                                      </p:cBhvr>
                                    </p:animEffect>
                                    <p:anim calcmode="lin" valueType="num">
                                      <p:cBhvr>
                                        <p:cTn id="8" dur="1000" fill="hold"/>
                                        <p:tgtEl>
                                          <p:spTgt spid="729094"/>
                                        </p:tgtEl>
                                        <p:attrNameLst>
                                          <p:attrName>style.rotation</p:attrName>
                                        </p:attrNameLst>
                                      </p:cBhvr>
                                      <p:tavLst>
                                        <p:tav tm="0">
                                          <p:val>
                                            <p:fltVal val="720"/>
                                          </p:val>
                                        </p:tav>
                                        <p:tav tm="100000">
                                          <p:val>
                                            <p:fltVal val="0"/>
                                          </p:val>
                                        </p:tav>
                                      </p:tavLst>
                                    </p:anim>
                                    <p:anim calcmode="lin" valueType="num">
                                      <p:cBhvr>
                                        <p:cTn id="9" dur="1000" fill="hold"/>
                                        <p:tgtEl>
                                          <p:spTgt spid="729094"/>
                                        </p:tgtEl>
                                        <p:attrNameLst>
                                          <p:attrName>ppt_h</p:attrName>
                                        </p:attrNameLst>
                                      </p:cBhvr>
                                      <p:tavLst>
                                        <p:tav tm="0">
                                          <p:val>
                                            <p:fltVal val="0"/>
                                          </p:val>
                                        </p:tav>
                                        <p:tav tm="100000">
                                          <p:val>
                                            <p:strVal val="#ppt_h"/>
                                          </p:val>
                                        </p:tav>
                                      </p:tavLst>
                                    </p:anim>
                                    <p:anim calcmode="lin" valueType="num">
                                      <p:cBhvr>
                                        <p:cTn id="10" dur="1000" fill="hold"/>
                                        <p:tgtEl>
                                          <p:spTgt spid="72909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0"/>
          <p:cNvSpPr>
            <a:spLocks noGrp="1" noChangeArrowheads="1"/>
          </p:cNvSpPr>
          <p:nvPr>
            <p:ph type="ctrTitle"/>
          </p:nvPr>
        </p:nvSpPr>
        <p:spPr/>
        <p:txBody>
          <a:bodyPr/>
          <a:lstStyle/>
          <a:p>
            <a:pPr eaLnBrk="1" hangingPunct="1"/>
            <a:r>
              <a:rPr lang="en-US" smtClean="0"/>
              <a:t>Module 8</a:t>
            </a:r>
            <a:br>
              <a:rPr lang="en-US" smtClean="0"/>
            </a:br>
            <a:r>
              <a:rPr lang="fr-FR" smtClean="0">
                <a:cs typeface="Times New Roman" charset="0"/>
              </a:rPr>
              <a:t>Protection des contenus accessibles par Internet</a:t>
            </a:r>
            <a:endParaRPr lang="en-US" smtClean="0"/>
          </a:p>
        </p:txBody>
      </p:sp>
      <p:pic>
        <p:nvPicPr>
          <p:cNvPr id="8195"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8196" name="Text Box 64"/>
          <p:cNvSpPr txBox="1">
            <a:spLocks noChangeArrowheads="1"/>
          </p:cNvSpPr>
          <p:nvPr/>
        </p:nvSpPr>
        <p:spPr bwMode="auto">
          <a:xfrm>
            <a:off x="179388" y="188913"/>
            <a:ext cx="8172450" cy="366712"/>
          </a:xfrm>
          <a:prstGeom prst="rect">
            <a:avLst/>
          </a:prstGeom>
          <a:noFill/>
          <a:ln w="12700">
            <a:noFill/>
            <a:miter lim="800000"/>
            <a:headEnd/>
            <a:tailEnd/>
          </a:ln>
        </p:spPr>
        <p:txBody>
          <a:bodyPr>
            <a:spAutoFit/>
          </a:bodyPr>
          <a:lstStyle/>
          <a:p>
            <a:pPr>
              <a:spcBef>
                <a:spcPct val="50000"/>
              </a:spcBef>
            </a:pPr>
            <a:r>
              <a:rPr lang="en-US" b="1">
                <a:solidFill>
                  <a:srgbClr val="000000"/>
                </a:solidFill>
              </a:rPr>
              <a:t>SUPINFO Droit de l’internet et de la propriété intellectuelle Module 8</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3"/>
          <p:cNvSpPr>
            <a:spLocks noGrp="1" noChangeArrowheads="1"/>
          </p:cNvSpPr>
          <p:nvPr>
            <p:ph type="title"/>
          </p:nvPr>
        </p:nvSpPr>
        <p:spPr>
          <a:xfrm>
            <a:off x="1033463" y="404813"/>
            <a:ext cx="7729537" cy="452437"/>
          </a:xfrm>
        </p:spPr>
        <p:txBody>
          <a:bodyPr/>
          <a:lstStyle/>
          <a:p>
            <a:pPr eaLnBrk="1" hangingPunct="1"/>
            <a:r>
              <a:rPr lang="en-US" sz="3200" smtClean="0"/>
              <a:t>Plan</a:t>
            </a:r>
          </a:p>
        </p:txBody>
      </p:sp>
      <p:sp>
        <p:nvSpPr>
          <p:cNvPr id="9219"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C</a:t>
            </a:r>
            <a:r>
              <a:rPr lang="fr-FR" sz="2200"/>
              <a:t>hapitres</a:t>
            </a:r>
            <a:r>
              <a:rPr lang="en-US" sz="2200"/>
              <a:t> qui seront abordés : </a:t>
            </a:r>
          </a:p>
        </p:txBody>
      </p:sp>
      <p:pic>
        <p:nvPicPr>
          <p:cNvPr id="9220" name="Picture 26"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9221"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9222" name="AutoShape 3"/>
          <p:cNvSpPr>
            <a:spLocks noChangeArrowheads="1"/>
          </p:cNvSpPr>
          <p:nvPr/>
        </p:nvSpPr>
        <p:spPr bwMode="auto">
          <a:xfrm>
            <a:off x="5214938" y="3714750"/>
            <a:ext cx="2743200" cy="1524000"/>
          </a:xfrm>
          <a:prstGeom prst="flowChartMultidocument">
            <a:avLst/>
          </a:prstGeom>
          <a:solidFill>
            <a:srgbClr val="3333CC"/>
          </a:solidFill>
          <a:ln w="9525">
            <a:solidFill>
              <a:schemeClr val="tx1"/>
            </a:solidFill>
            <a:miter lim="800000"/>
            <a:headEnd/>
            <a:tailEnd/>
          </a:ln>
        </p:spPr>
        <p:txBody>
          <a:bodyPr wrap="none" anchor="ctr"/>
          <a:lstStyle/>
          <a:p>
            <a:pPr algn="ctr"/>
            <a:r>
              <a:rPr lang="fr-FR" sz="2200">
                <a:solidFill>
                  <a:schemeClr val="bg1"/>
                </a:solidFill>
                <a:latin typeface="Verdana" pitchFamily="34" charset="0"/>
              </a:rPr>
              <a:t> </a:t>
            </a:r>
            <a:r>
              <a:rPr lang="fr-FR" sz="2000">
                <a:solidFill>
                  <a:schemeClr val="bg1"/>
                </a:solidFill>
                <a:latin typeface="Verdana" pitchFamily="34" charset="0"/>
              </a:rPr>
              <a:t>Liens </a:t>
            </a:r>
          </a:p>
          <a:p>
            <a:pPr algn="ctr"/>
            <a:r>
              <a:rPr lang="fr-FR" sz="2000">
                <a:solidFill>
                  <a:schemeClr val="bg1"/>
                </a:solidFill>
                <a:latin typeface="Verdana" pitchFamily="34" charset="0"/>
              </a:rPr>
              <a:t>hypertextes</a:t>
            </a:r>
          </a:p>
        </p:txBody>
      </p:sp>
      <p:sp>
        <p:nvSpPr>
          <p:cNvPr id="9223" name="AutoShape 6"/>
          <p:cNvSpPr>
            <a:spLocks noChangeArrowheads="1"/>
          </p:cNvSpPr>
          <p:nvPr/>
        </p:nvSpPr>
        <p:spPr bwMode="auto">
          <a:xfrm>
            <a:off x="1371600" y="1752600"/>
            <a:ext cx="2743200" cy="16764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000">
                <a:solidFill>
                  <a:schemeClr val="bg1"/>
                </a:solidFill>
                <a:latin typeface="Verdana" pitchFamily="34" charset="0"/>
              </a:rPr>
              <a:t>Principes </a:t>
            </a:r>
          </a:p>
          <a:p>
            <a:pPr algn="ctr"/>
            <a:r>
              <a:rPr lang="fr-FR" sz="2000">
                <a:solidFill>
                  <a:schemeClr val="bg1"/>
                </a:solidFill>
                <a:latin typeface="Verdana" pitchFamily="34" charset="0"/>
              </a:rPr>
              <a:t>généraux</a:t>
            </a:r>
            <a:endParaRPr lang="en-US" sz="2000">
              <a:solidFill>
                <a:schemeClr val="bg1"/>
              </a:solidFill>
              <a:latin typeface="Verdana" pitchFamily="34" charset="0"/>
            </a:endParaRPr>
          </a:p>
          <a:p>
            <a:pPr algn="ctr"/>
            <a:endParaRPr lang="fr-FR" sz="2000">
              <a:solidFill>
                <a:schemeClr val="bg1"/>
              </a:solidFill>
              <a:latin typeface="Verdana" pitchFamily="34" charset="0"/>
            </a:endParaRPr>
          </a:p>
        </p:txBody>
      </p:sp>
      <p:sp>
        <p:nvSpPr>
          <p:cNvPr id="9224" name="AutoShape 6"/>
          <p:cNvSpPr>
            <a:spLocks noChangeArrowheads="1"/>
          </p:cNvSpPr>
          <p:nvPr/>
        </p:nvSpPr>
        <p:spPr bwMode="auto">
          <a:xfrm>
            <a:off x="5143500" y="1714500"/>
            <a:ext cx="2743200" cy="16002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en-US" sz="2000">
                <a:solidFill>
                  <a:schemeClr val="bg1"/>
                </a:solidFill>
                <a:latin typeface="Verdana" pitchFamily="34" charset="0"/>
              </a:rPr>
              <a:t>Exceptions</a:t>
            </a:r>
          </a:p>
          <a:p>
            <a:pPr algn="ctr"/>
            <a:endParaRPr lang="fr-FR" sz="2600">
              <a:solidFill>
                <a:schemeClr val="bg1"/>
              </a:solidFill>
              <a:latin typeface="Verdana" pitchFamily="34" charset="0"/>
            </a:endParaRPr>
          </a:p>
        </p:txBody>
      </p:sp>
      <p:pic>
        <p:nvPicPr>
          <p:cNvPr id="9225" name="Picture 1040"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a:ln w="9525">
            <a:noFill/>
            <a:miter lim="800000"/>
            <a:headEnd/>
            <a:tailEnd/>
          </a:ln>
        </p:spPr>
      </p:pic>
      <p:sp>
        <p:nvSpPr>
          <p:cNvPr id="9226" name="AutoShape 6"/>
          <p:cNvSpPr>
            <a:spLocks noChangeArrowheads="1"/>
          </p:cNvSpPr>
          <p:nvPr/>
        </p:nvSpPr>
        <p:spPr bwMode="auto">
          <a:xfrm>
            <a:off x="1428750" y="3714750"/>
            <a:ext cx="2743200" cy="16002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en-US" sz="2000">
                <a:solidFill>
                  <a:schemeClr val="bg1"/>
                </a:solidFill>
                <a:latin typeface="Verdana" pitchFamily="34" charset="0"/>
              </a:rPr>
              <a:t>Sanctions</a:t>
            </a:r>
          </a:p>
          <a:p>
            <a:pPr algn="ctr"/>
            <a:endParaRPr lang="fr-FR" sz="2600">
              <a:solidFill>
                <a:schemeClr val="bg1"/>
              </a:solidFill>
              <a:latin typeface="Verdana" pitchFamily="34" charset="0"/>
            </a:endParaRP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Interdiction 25"/>
          <p:cNvSpPr/>
          <p:nvPr/>
        </p:nvSpPr>
        <p:spPr bwMode="auto">
          <a:xfrm>
            <a:off x="4214813" y="1714500"/>
            <a:ext cx="1714500" cy="1357313"/>
          </a:xfrm>
          <a:prstGeom prst="noSmoking">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rect">
              <a:fillToRect l="100000" t="100000"/>
            </a:path>
            <a:tileRect r="-100000" b="-100000"/>
          </a:gradFill>
          <a:ln w="12700" cap="flat" cmpd="sng" algn="ctr">
            <a:solidFill>
              <a:schemeClr val="tx1"/>
            </a:solidFill>
            <a:prstDash val="solid"/>
            <a:round/>
            <a:headEnd type="none" w="med" len="med"/>
            <a:tailEnd type="none" w="med" len="med"/>
          </a:ln>
          <a:effectLst/>
        </p:spPr>
        <p:txBody>
          <a:bodyPr wrap="none">
            <a:spAutoFit/>
          </a:bodyPr>
          <a:lstStyle/>
          <a:p>
            <a:pPr>
              <a:defRPr/>
            </a:pPr>
            <a:endParaRPr lang="fr-FR"/>
          </a:p>
        </p:txBody>
      </p:sp>
      <p:sp>
        <p:nvSpPr>
          <p:cNvPr id="10243" name="Rectangle 2"/>
          <p:cNvSpPr>
            <a:spLocks noGrp="1" noChangeArrowheads="1"/>
          </p:cNvSpPr>
          <p:nvPr>
            <p:ph type="title" idx="4294967295"/>
          </p:nvPr>
        </p:nvSpPr>
        <p:spPr>
          <a:xfrm>
            <a:off x="990600" y="304800"/>
            <a:ext cx="7729538" cy="523875"/>
          </a:xfrm>
        </p:spPr>
        <p:txBody>
          <a:bodyPr/>
          <a:lstStyle/>
          <a:p>
            <a:pPr eaLnBrk="1" hangingPunct="1"/>
            <a:r>
              <a:rPr lang="en-US" sz="2800" smtClean="0"/>
              <a:t>Quelques préjugés</a:t>
            </a:r>
          </a:p>
        </p:txBody>
      </p:sp>
      <p:pic>
        <p:nvPicPr>
          <p:cNvPr id="10244"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0245"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27" name="Interdiction 26"/>
          <p:cNvSpPr/>
          <p:nvPr/>
        </p:nvSpPr>
        <p:spPr bwMode="auto">
          <a:xfrm>
            <a:off x="4214813" y="3286125"/>
            <a:ext cx="1714500" cy="1357313"/>
          </a:xfrm>
          <a:prstGeom prst="noSmoking">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rect">
              <a:fillToRect l="100000" t="100000"/>
            </a:path>
            <a:tileRect r="-100000" b="-100000"/>
          </a:gradFill>
          <a:ln w="12700" cap="flat" cmpd="sng" algn="ctr">
            <a:solidFill>
              <a:schemeClr val="tx1"/>
            </a:solidFill>
            <a:prstDash val="solid"/>
            <a:round/>
            <a:headEnd type="none" w="med" len="med"/>
            <a:tailEnd type="none" w="med" len="med"/>
          </a:ln>
          <a:effectLst/>
        </p:spPr>
        <p:txBody>
          <a:bodyPr wrap="none">
            <a:spAutoFit/>
          </a:bodyPr>
          <a:lstStyle/>
          <a:p>
            <a:pPr>
              <a:defRPr/>
            </a:pPr>
            <a:endParaRPr lang="fr-FR"/>
          </a:p>
        </p:txBody>
      </p:sp>
      <p:sp>
        <p:nvSpPr>
          <p:cNvPr id="28" name="Interdiction 27"/>
          <p:cNvSpPr/>
          <p:nvPr/>
        </p:nvSpPr>
        <p:spPr bwMode="auto">
          <a:xfrm>
            <a:off x="4286250" y="5072063"/>
            <a:ext cx="1714500" cy="1357312"/>
          </a:xfrm>
          <a:prstGeom prst="noSmoking">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rect">
              <a:fillToRect l="100000" t="100000"/>
            </a:path>
            <a:tileRect r="-100000" b="-100000"/>
          </a:gradFill>
          <a:ln w="12700" cap="flat" cmpd="sng" algn="ctr">
            <a:solidFill>
              <a:schemeClr val="tx1"/>
            </a:solidFill>
            <a:prstDash val="solid"/>
            <a:round/>
            <a:headEnd type="none" w="med" len="med"/>
            <a:tailEnd type="none" w="med" len="med"/>
          </a:ln>
          <a:effectLst/>
        </p:spPr>
        <p:txBody>
          <a:bodyPr wrap="none">
            <a:spAutoFit/>
          </a:bodyPr>
          <a:lstStyle/>
          <a:p>
            <a:pPr>
              <a:defRPr/>
            </a:pPr>
            <a:endParaRPr lang="fr-FR"/>
          </a:p>
        </p:txBody>
      </p:sp>
      <p:sp>
        <p:nvSpPr>
          <p:cNvPr id="10248" name="Rectangle 5"/>
          <p:cNvSpPr>
            <a:spLocks noChangeArrowheads="1"/>
          </p:cNvSpPr>
          <p:nvPr/>
        </p:nvSpPr>
        <p:spPr bwMode="auto">
          <a:xfrm>
            <a:off x="1214438" y="1785938"/>
            <a:ext cx="7696200" cy="47021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Si des fichiers sont accessibles publiquement sur Internet, sans aucun avertissement, alors je peux les utiliser comme bon me semble</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 typeface="Wingdings 2" pitchFamily="18" charset="2"/>
              <a:buChar char="¢"/>
            </a:pPr>
            <a:r>
              <a:rPr lang="fr-FR" sz="2800"/>
              <a:t> Si des fichiers portent la mention « libres de droit », alors je peux les utiliser comme bon me semble</a:t>
            </a:r>
          </a:p>
          <a:p>
            <a:pPr eaLnBrk="1" hangingPunct="1">
              <a:lnSpc>
                <a:spcPct val="90000"/>
              </a:lnSpc>
              <a:spcBef>
                <a:spcPct val="20000"/>
              </a:spcBef>
              <a:buClr>
                <a:srgbClr val="245F94"/>
              </a:buClr>
              <a:buSzPct val="60000"/>
            </a:pPr>
            <a:endParaRPr lang="fr-FR" sz="2800">
              <a:cs typeface="Times New Roman" charset="0"/>
            </a:endParaRPr>
          </a:p>
          <a:p>
            <a:pPr eaLnBrk="1" hangingPunct="1">
              <a:lnSpc>
                <a:spcPct val="90000"/>
              </a:lnSpc>
              <a:spcBef>
                <a:spcPct val="20000"/>
              </a:spcBef>
              <a:buClr>
                <a:srgbClr val="245F94"/>
              </a:buClr>
              <a:buSzPct val="60000"/>
              <a:buFont typeface="Wingdings 2" pitchFamily="18" charset="2"/>
              <a:buChar char="¢"/>
            </a:pPr>
            <a:r>
              <a:rPr lang="fr-FR" sz="2800">
                <a:cs typeface="Times New Roman" charset="0"/>
              </a:rPr>
              <a:t> Je peux partager mes fichiers musicaux avec mes amis proches par un réseau de pair à pair car ils constituent mon cercle de famille</a:t>
            </a: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990600" y="304800"/>
            <a:ext cx="7729538" cy="523875"/>
          </a:xfrm>
        </p:spPr>
        <p:txBody>
          <a:bodyPr/>
          <a:lstStyle/>
          <a:p>
            <a:pPr eaLnBrk="1" hangingPunct="1"/>
            <a:r>
              <a:rPr lang="en-US" sz="2800" smtClean="0"/>
              <a:t>Chapitre 1 Principes généraux</a:t>
            </a:r>
          </a:p>
        </p:txBody>
      </p:sp>
      <p:pic>
        <p:nvPicPr>
          <p:cNvPr id="1126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126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11269" name="Rectangle 5"/>
          <p:cNvSpPr>
            <a:spLocks noChangeArrowheads="1"/>
          </p:cNvSpPr>
          <p:nvPr/>
        </p:nvSpPr>
        <p:spPr bwMode="auto">
          <a:xfrm>
            <a:off x="1219200" y="1828800"/>
            <a:ext cx="7696200" cy="4487863"/>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Rappels sur le droit d’auteur</a:t>
            </a:r>
          </a:p>
          <a:p>
            <a:pPr eaLnBrk="1" hangingPunct="1">
              <a:lnSpc>
                <a:spcPct val="90000"/>
              </a:lnSpc>
              <a:spcBef>
                <a:spcPct val="20000"/>
              </a:spcBef>
              <a:buClr>
                <a:srgbClr val="245F94"/>
              </a:buClr>
              <a:buSzPct val="60000"/>
              <a:buFont typeface="Wingdings 2" pitchFamily="18" charset="2"/>
              <a:buNone/>
            </a:pPr>
            <a:endParaRPr lang="fr-FR" sz="2800"/>
          </a:p>
          <a:p>
            <a:pPr eaLnBrk="1" hangingPunct="1">
              <a:lnSpc>
                <a:spcPct val="90000"/>
              </a:lnSpc>
              <a:spcBef>
                <a:spcPct val="20000"/>
              </a:spcBef>
              <a:buClr>
                <a:srgbClr val="245F94"/>
              </a:buClr>
              <a:buSzPct val="60000"/>
              <a:buFontTx/>
              <a:buChar char="-"/>
            </a:pPr>
            <a:r>
              <a:rPr lang="fr-FR" sz="2800"/>
              <a:t> il s’applique à des œuvres de type divers, des œuvres d’art aux œuvres d’art appliqué, en passant par les logiciels</a:t>
            </a:r>
          </a:p>
          <a:p>
            <a:pPr eaLnBrk="1" hangingPunct="1">
              <a:lnSpc>
                <a:spcPct val="90000"/>
              </a:lnSpc>
              <a:spcBef>
                <a:spcPct val="20000"/>
              </a:spcBef>
              <a:buClr>
                <a:srgbClr val="245F94"/>
              </a:buClr>
              <a:buSzPct val="60000"/>
              <a:buFontTx/>
              <a:buChar char="-"/>
            </a:pPr>
            <a:r>
              <a:rPr lang="fr-FR" sz="2800"/>
              <a:t> en présence d’un minimum d’originalité</a:t>
            </a:r>
          </a:p>
          <a:p>
            <a:pPr eaLnBrk="1" hangingPunct="1">
              <a:lnSpc>
                <a:spcPct val="90000"/>
              </a:lnSpc>
              <a:spcBef>
                <a:spcPct val="20000"/>
              </a:spcBef>
              <a:buClr>
                <a:srgbClr val="245F94"/>
              </a:buClr>
              <a:buSzPct val="60000"/>
              <a:buFontTx/>
              <a:buChar char="-"/>
            </a:pPr>
            <a:r>
              <a:rPr lang="fr-FR" sz="2800"/>
              <a:t> dès la création… et jusqu’à 70 ans après la mort de l’auteur</a:t>
            </a:r>
          </a:p>
          <a:p>
            <a:pPr eaLnBrk="1" hangingPunct="1">
              <a:lnSpc>
                <a:spcPct val="90000"/>
              </a:lnSpc>
              <a:spcBef>
                <a:spcPct val="20000"/>
              </a:spcBef>
              <a:buClr>
                <a:srgbClr val="245F94"/>
              </a:buClr>
              <a:buSzPct val="60000"/>
              <a:buFontTx/>
              <a:buChar char="-"/>
            </a:pPr>
            <a:endParaRPr lang="fr-FR" sz="2800"/>
          </a:p>
          <a:p>
            <a:pPr eaLnBrk="1" hangingPunct="1">
              <a:lnSpc>
                <a:spcPct val="90000"/>
              </a:lnSpc>
              <a:spcBef>
                <a:spcPct val="20000"/>
              </a:spcBef>
              <a:buClr>
                <a:srgbClr val="245F94"/>
              </a:buClr>
              <a:buSzPct val="60000"/>
              <a:buFont typeface="Wingdings 2" pitchFamily="18" charset="2"/>
              <a:buNone/>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71563" y="428625"/>
            <a:ext cx="7729537" cy="523875"/>
          </a:xfrm>
        </p:spPr>
        <p:txBody>
          <a:bodyPr/>
          <a:lstStyle/>
          <a:p>
            <a:pPr eaLnBrk="1" hangingPunct="1"/>
            <a:r>
              <a:rPr lang="en-US" sz="2800" smtClean="0"/>
              <a:t>Chapitre 1 Principes généraux</a:t>
            </a:r>
          </a:p>
        </p:txBody>
      </p:sp>
      <p:pic>
        <p:nvPicPr>
          <p:cNvPr id="1229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229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12293" name="Rectangle 5"/>
          <p:cNvSpPr>
            <a:spLocks noChangeArrowheads="1"/>
          </p:cNvSpPr>
          <p:nvPr/>
        </p:nvSpPr>
        <p:spPr bwMode="auto">
          <a:xfrm>
            <a:off x="1219200" y="1828800"/>
            <a:ext cx="7696200" cy="37973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Types de contenus protégés sur Internet</a:t>
            </a:r>
          </a:p>
          <a:p>
            <a:pPr eaLnBrk="1" hangingPunct="1">
              <a:lnSpc>
                <a:spcPct val="90000"/>
              </a:lnSpc>
              <a:spcBef>
                <a:spcPct val="20000"/>
              </a:spcBef>
              <a:buClr>
                <a:srgbClr val="245F94"/>
              </a:buClr>
              <a:buSzPct val="60000"/>
              <a:buFont typeface="Wingdings 2" pitchFamily="18" charset="2"/>
              <a:buNone/>
            </a:pPr>
            <a:endParaRPr lang="fr-FR" sz="2800"/>
          </a:p>
          <a:p>
            <a:pPr eaLnBrk="1" hangingPunct="1">
              <a:lnSpc>
                <a:spcPct val="90000"/>
              </a:lnSpc>
              <a:spcBef>
                <a:spcPct val="20000"/>
              </a:spcBef>
              <a:buClr>
                <a:srgbClr val="245F94"/>
              </a:buClr>
              <a:buSzPct val="60000"/>
              <a:buFontTx/>
              <a:buChar char="-"/>
            </a:pPr>
            <a:r>
              <a:rPr lang="fr-FR" sz="2800"/>
              <a:t> Textes, notamment articles de presse</a:t>
            </a:r>
          </a:p>
          <a:p>
            <a:pPr eaLnBrk="1" hangingPunct="1">
              <a:lnSpc>
                <a:spcPct val="90000"/>
              </a:lnSpc>
              <a:spcBef>
                <a:spcPct val="20000"/>
              </a:spcBef>
              <a:buClr>
                <a:srgbClr val="245F94"/>
              </a:buClr>
              <a:buSzPct val="60000"/>
              <a:buFontTx/>
              <a:buChar char="-"/>
            </a:pPr>
            <a:r>
              <a:rPr lang="fr-FR" sz="2800"/>
              <a:t> Photographies, dessins, images</a:t>
            </a:r>
          </a:p>
          <a:p>
            <a:pPr eaLnBrk="1" hangingPunct="1">
              <a:lnSpc>
                <a:spcPct val="90000"/>
              </a:lnSpc>
              <a:spcBef>
                <a:spcPct val="20000"/>
              </a:spcBef>
              <a:buClr>
                <a:srgbClr val="245F94"/>
              </a:buClr>
              <a:buSzPct val="60000"/>
              <a:buFontTx/>
              <a:buChar char="-"/>
            </a:pPr>
            <a:r>
              <a:rPr lang="fr-FR" sz="2800"/>
              <a:t> Animations</a:t>
            </a:r>
          </a:p>
          <a:p>
            <a:pPr eaLnBrk="1" hangingPunct="1">
              <a:lnSpc>
                <a:spcPct val="90000"/>
              </a:lnSpc>
              <a:spcBef>
                <a:spcPct val="20000"/>
              </a:spcBef>
              <a:buClr>
                <a:srgbClr val="245F94"/>
              </a:buClr>
              <a:buSzPct val="60000"/>
              <a:buFontTx/>
              <a:buChar char="-"/>
            </a:pPr>
            <a:r>
              <a:rPr lang="fr-FR" sz="2800"/>
              <a:t> Vidéos</a:t>
            </a:r>
          </a:p>
          <a:p>
            <a:pPr eaLnBrk="1" hangingPunct="1">
              <a:lnSpc>
                <a:spcPct val="90000"/>
              </a:lnSpc>
              <a:spcBef>
                <a:spcPct val="20000"/>
              </a:spcBef>
              <a:buClr>
                <a:srgbClr val="245F94"/>
              </a:buClr>
              <a:buSzPct val="60000"/>
              <a:buFontTx/>
              <a:buChar char="-"/>
            </a:pPr>
            <a:r>
              <a:rPr lang="fr-FR" sz="2800"/>
              <a:t> Musique</a:t>
            </a:r>
          </a:p>
          <a:p>
            <a:pPr eaLnBrk="1" hangingPunct="1">
              <a:lnSpc>
                <a:spcPct val="90000"/>
              </a:lnSpc>
              <a:spcBef>
                <a:spcPct val="20000"/>
              </a:spcBef>
              <a:buClr>
                <a:srgbClr val="245F94"/>
              </a:buClr>
              <a:buSzPct val="60000"/>
              <a:buFont typeface="Wingdings 2" pitchFamily="18" charset="2"/>
              <a:buNone/>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71563" y="428625"/>
            <a:ext cx="7729537" cy="523875"/>
          </a:xfrm>
        </p:spPr>
        <p:txBody>
          <a:bodyPr/>
          <a:lstStyle/>
          <a:p>
            <a:pPr eaLnBrk="1" hangingPunct="1"/>
            <a:r>
              <a:rPr lang="en-US" sz="2800" smtClean="0"/>
              <a:t>Chapitre 1 Principes généraux</a:t>
            </a:r>
          </a:p>
        </p:txBody>
      </p:sp>
      <p:pic>
        <p:nvPicPr>
          <p:cNvPr id="1331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331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Protection des contenus accessibles par Internet</a:t>
            </a:r>
          </a:p>
        </p:txBody>
      </p:sp>
      <p:sp>
        <p:nvSpPr>
          <p:cNvPr id="13317" name="Rectangle 5"/>
          <p:cNvSpPr>
            <a:spLocks noChangeArrowheads="1"/>
          </p:cNvSpPr>
          <p:nvPr/>
        </p:nvSpPr>
        <p:spPr bwMode="auto">
          <a:xfrm>
            <a:off x="1219200" y="1828800"/>
            <a:ext cx="7696200" cy="40132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La protection des bases de données - définition</a:t>
            </a:r>
          </a:p>
          <a:p>
            <a:pPr eaLnBrk="1" hangingPunct="1">
              <a:lnSpc>
                <a:spcPct val="90000"/>
              </a:lnSpc>
              <a:spcBef>
                <a:spcPct val="20000"/>
              </a:spcBef>
              <a:buClr>
                <a:srgbClr val="245F94"/>
              </a:buClr>
              <a:buSzPct val="60000"/>
            </a:pPr>
            <a:endParaRPr lang="fr-FR" sz="2800"/>
          </a:p>
          <a:p>
            <a:pPr eaLnBrk="1" hangingPunct="1">
              <a:lnSpc>
                <a:spcPct val="90000"/>
              </a:lnSpc>
              <a:spcBef>
                <a:spcPct val="20000"/>
              </a:spcBef>
              <a:buClr>
                <a:srgbClr val="245F94"/>
              </a:buClr>
              <a:buSzPct val="60000"/>
              <a:buFontTx/>
              <a:buChar char="-"/>
            </a:pPr>
            <a:r>
              <a:rPr lang="fr-FR" sz="2800"/>
              <a:t> une multitude d’éléments indépendants</a:t>
            </a:r>
          </a:p>
          <a:p>
            <a:pPr eaLnBrk="1" hangingPunct="1">
              <a:lnSpc>
                <a:spcPct val="90000"/>
              </a:lnSpc>
              <a:spcBef>
                <a:spcPct val="20000"/>
              </a:spcBef>
              <a:buClr>
                <a:srgbClr val="245F94"/>
              </a:buClr>
              <a:buSzPct val="60000"/>
              <a:buFontTx/>
              <a:buChar char="-"/>
            </a:pPr>
            <a:r>
              <a:rPr lang="fr-FR" sz="2800"/>
              <a:t> l’organisation systématique ou méthodique de ces éléments dans un recueil</a:t>
            </a:r>
          </a:p>
          <a:p>
            <a:pPr eaLnBrk="1" hangingPunct="1">
              <a:lnSpc>
                <a:spcPct val="90000"/>
              </a:lnSpc>
              <a:spcBef>
                <a:spcPct val="20000"/>
              </a:spcBef>
              <a:buClr>
                <a:srgbClr val="245F94"/>
              </a:buClr>
              <a:buSzPct val="60000"/>
              <a:buFontTx/>
              <a:buChar char="-"/>
            </a:pPr>
            <a:r>
              <a:rPr lang="fr-FR" sz="2800"/>
              <a:t> l’accès individuel à ces éléments dans le recueil</a:t>
            </a:r>
          </a:p>
          <a:p>
            <a:pPr eaLnBrk="1" hangingPunct="1">
              <a:lnSpc>
                <a:spcPct val="90000"/>
              </a:lnSpc>
              <a:spcBef>
                <a:spcPct val="20000"/>
              </a:spcBef>
              <a:buClr>
                <a:srgbClr val="245F94"/>
              </a:buClr>
              <a:buSzPct val="60000"/>
              <a:buFont typeface="Wingdings 2" pitchFamily="18" charset="2"/>
              <a:buNone/>
            </a:pPr>
            <a:endParaRPr lang="fr-FR" sz="2800">
              <a:cs typeface="Times New Roman" charset="0"/>
            </a:endParaRPr>
          </a:p>
        </p:txBody>
      </p:sp>
    </p:spTree>
    <p:custDataLst>
      <p:tags r:id="rId1"/>
    </p:custDataLst>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6550</Words>
  <Application>Microsoft Office PowerPoint</Application>
  <PresentationFormat>Affichage à l'écran (4:3)</PresentationFormat>
  <Paragraphs>615</Paragraphs>
  <Slides>38</Slides>
  <Notes>38</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38</vt:i4>
      </vt:variant>
    </vt:vector>
  </HeadingPairs>
  <TitlesOfParts>
    <vt:vector size="46" baseType="lpstr">
      <vt:lpstr>Arial</vt:lpstr>
      <vt:lpstr>ＭＳ Ｐゴシック</vt:lpstr>
      <vt:lpstr>Wingdings</vt:lpstr>
      <vt:lpstr>Times New Roman</vt:lpstr>
      <vt:lpstr>Verdana</vt:lpstr>
      <vt:lpstr>Wingdings 2</vt:lpstr>
      <vt:lpstr>Rapid E-Learning Course Template</vt:lpstr>
      <vt:lpstr>CorelDRAW 12.0 Graphic</vt:lpstr>
      <vt:lpstr> Droit de l’internet et de la propriété intellectuelle Module 8</vt:lpstr>
      <vt:lpstr>Objectifs du cours</vt:lpstr>
      <vt:lpstr>Sujets du cours </vt:lpstr>
      <vt:lpstr>Module 8 Protection des contenus accessibles par Internet</vt:lpstr>
      <vt:lpstr>Plan</vt:lpstr>
      <vt:lpstr>Quelques préjugés</vt:lpstr>
      <vt:lpstr>Chapitre 1 Principes généraux</vt:lpstr>
      <vt:lpstr>Chapitre 1 Principes généraux</vt:lpstr>
      <vt:lpstr>Chapitre 1 Principes généraux</vt:lpstr>
      <vt:lpstr>Chapitre 1 Principes généraux</vt:lpstr>
      <vt:lpstr>Chapitre 1 Principes généraux</vt:lpstr>
      <vt:lpstr>Chapitre 1 Principes généraux</vt:lpstr>
      <vt:lpstr>Chapitre 1 Principes généraux</vt:lpstr>
      <vt:lpstr>Chapitre 1 Principes généraux</vt:lpstr>
      <vt:lpstr>Chapitre 1 Principes généraux</vt:lpstr>
      <vt:lpstr>Chapitre 1 Principes généraux</vt:lpstr>
      <vt:lpstr>Chapitre 2 Exceptions</vt:lpstr>
      <vt:lpstr>Chapitre 2 Exceptions</vt:lpstr>
      <vt:lpstr>Chapitre 2 Exceptions</vt:lpstr>
      <vt:lpstr>Chapitre 2 Exceptions</vt:lpstr>
      <vt:lpstr>Chapitre 2 Exceptions</vt:lpstr>
      <vt:lpstr>Chapitre 2 Exceptions</vt:lpstr>
      <vt:lpstr>Chapitre 2 Exceptions</vt:lpstr>
      <vt:lpstr>Chapitre 2 Exceptions</vt:lpstr>
      <vt:lpstr>Chapitre 2 Exceptions</vt:lpstr>
      <vt:lpstr>Chapitre 2 Exceptions</vt:lpstr>
      <vt:lpstr>Chapitre 2 Exceptions</vt:lpstr>
      <vt:lpstr>Chapitre 2 Exceptions</vt:lpstr>
      <vt:lpstr>Chapitre 2 Exceptions</vt:lpstr>
      <vt:lpstr>Chapitre 2 Exceptions</vt:lpstr>
      <vt:lpstr>Chapitre 2 Exceptions</vt:lpstr>
      <vt:lpstr>Chapitre 3 Les sanctions</vt:lpstr>
      <vt:lpstr>Chapitre 3 Les sanctions</vt:lpstr>
      <vt:lpstr>Chapitre 3 Les sanctions</vt:lpstr>
      <vt:lpstr>Chapitre 3 Les sanctions</vt:lpstr>
      <vt:lpstr>Chapitre 4 Les liens hypertextes</vt:lpstr>
      <vt:lpstr>Chapitre 4 Les liens hypertextes</vt:lpstr>
      <vt:lpstr>Part 1 Stop-and-think</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dc:description/>
  <cp:lastModifiedBy/>
  <cp:revision>144</cp:revision>
  <dcterms:created xsi:type="dcterms:W3CDTF">2008-10-30T09:57:56Z</dcterms:created>
  <dcterms:modified xsi:type="dcterms:W3CDTF">2010-09-28T13:11:46Z</dcterms:modified>
  <cp:category>SUPINFO PowerPoint Templates</cp:category>
</cp:coreProperties>
</file>