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27"/>
  </p:notesMasterIdLst>
  <p:handoutMasterIdLst>
    <p:handoutMasterId r:id="rId28"/>
  </p:handoutMasterIdLst>
  <p:sldIdLst>
    <p:sldId id="261" r:id="rId2"/>
    <p:sldId id="438" r:id="rId3"/>
    <p:sldId id="262" r:id="rId4"/>
    <p:sldId id="295" r:id="rId5"/>
    <p:sldId id="259" r:id="rId6"/>
    <p:sldId id="264" r:id="rId7"/>
    <p:sldId id="265" r:id="rId8"/>
    <p:sldId id="435" r:id="rId9"/>
    <p:sldId id="436" r:id="rId10"/>
    <p:sldId id="318" r:id="rId11"/>
    <p:sldId id="427" r:id="rId12"/>
    <p:sldId id="428" r:id="rId13"/>
    <p:sldId id="429" r:id="rId14"/>
    <p:sldId id="421" r:id="rId15"/>
    <p:sldId id="430" r:id="rId16"/>
    <p:sldId id="439" r:id="rId17"/>
    <p:sldId id="422" r:id="rId18"/>
    <p:sldId id="431" r:id="rId19"/>
    <p:sldId id="440" r:id="rId20"/>
    <p:sldId id="423" r:id="rId21"/>
    <p:sldId id="432" r:id="rId22"/>
    <p:sldId id="424" r:id="rId23"/>
    <p:sldId id="433" r:id="rId24"/>
    <p:sldId id="434" r:id="rId25"/>
    <p:sldId id="311" r:id="rId26"/>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ＭＳ Ｐゴシック"/>
        <a:cs typeface="ＭＳ Ｐゴシック"/>
      </a:defRPr>
    </a:lvl1pPr>
    <a:lvl2pPr marL="457200" algn="l" rtl="0" fontAlgn="base">
      <a:spcBef>
        <a:spcPct val="0"/>
      </a:spcBef>
      <a:spcAft>
        <a:spcPct val="0"/>
      </a:spcAft>
      <a:defRPr kern="1200">
        <a:solidFill>
          <a:schemeClr val="tx1"/>
        </a:solidFill>
        <a:latin typeface="Arial" charset="0"/>
        <a:ea typeface="ＭＳ Ｐゴシック"/>
        <a:cs typeface="ＭＳ Ｐゴシック"/>
      </a:defRPr>
    </a:lvl2pPr>
    <a:lvl3pPr marL="914400" algn="l" rtl="0" fontAlgn="base">
      <a:spcBef>
        <a:spcPct val="0"/>
      </a:spcBef>
      <a:spcAft>
        <a:spcPct val="0"/>
      </a:spcAft>
      <a:defRPr kern="1200">
        <a:solidFill>
          <a:schemeClr val="tx1"/>
        </a:solidFill>
        <a:latin typeface="Arial" charset="0"/>
        <a:ea typeface="ＭＳ Ｐゴシック"/>
        <a:cs typeface="ＭＳ Ｐゴシック"/>
      </a:defRPr>
    </a:lvl3pPr>
    <a:lvl4pPr marL="1371600" algn="l" rtl="0" fontAlgn="base">
      <a:spcBef>
        <a:spcPct val="0"/>
      </a:spcBef>
      <a:spcAft>
        <a:spcPct val="0"/>
      </a:spcAft>
      <a:defRPr kern="1200">
        <a:solidFill>
          <a:schemeClr val="tx1"/>
        </a:solidFill>
        <a:latin typeface="Arial" charset="0"/>
        <a:ea typeface="ＭＳ Ｐゴシック"/>
        <a:cs typeface="ＭＳ Ｐゴシック"/>
      </a:defRPr>
    </a:lvl4pPr>
    <a:lvl5pPr marL="1828800" algn="l" rtl="0" fontAlgn="base">
      <a:spcBef>
        <a:spcPct val="0"/>
      </a:spcBef>
      <a:spcAft>
        <a:spcPct val="0"/>
      </a:spcAft>
      <a:defRPr kern="1200">
        <a:solidFill>
          <a:schemeClr val="tx1"/>
        </a:solidFill>
        <a:latin typeface="Arial" charset="0"/>
        <a:ea typeface="ＭＳ Ｐゴシック"/>
        <a:cs typeface="ＭＳ Ｐゴシック"/>
      </a:defRPr>
    </a:lvl5pPr>
    <a:lvl6pPr marL="2286000" algn="l" defTabSz="914400" rtl="0" eaLnBrk="1" latinLnBrk="0" hangingPunct="1">
      <a:defRPr kern="1200">
        <a:solidFill>
          <a:schemeClr val="tx1"/>
        </a:solidFill>
        <a:latin typeface="Arial" charset="0"/>
        <a:ea typeface="ＭＳ Ｐゴシック"/>
        <a:cs typeface="ＭＳ Ｐゴシック"/>
      </a:defRPr>
    </a:lvl6pPr>
    <a:lvl7pPr marL="2743200" algn="l" defTabSz="914400" rtl="0" eaLnBrk="1" latinLnBrk="0" hangingPunct="1">
      <a:defRPr kern="1200">
        <a:solidFill>
          <a:schemeClr val="tx1"/>
        </a:solidFill>
        <a:latin typeface="Arial" charset="0"/>
        <a:ea typeface="ＭＳ Ｐゴシック"/>
        <a:cs typeface="ＭＳ Ｐゴシック"/>
      </a:defRPr>
    </a:lvl7pPr>
    <a:lvl8pPr marL="3200400" algn="l" defTabSz="914400" rtl="0" eaLnBrk="1" latinLnBrk="0" hangingPunct="1">
      <a:defRPr kern="1200">
        <a:solidFill>
          <a:schemeClr val="tx1"/>
        </a:solidFill>
        <a:latin typeface="Arial" charset="0"/>
        <a:ea typeface="ＭＳ Ｐゴシック"/>
        <a:cs typeface="ＭＳ Ｐゴシック"/>
      </a:defRPr>
    </a:lvl8pPr>
    <a:lvl9pPr marL="3657600" algn="l" defTabSz="914400" rtl="0" eaLnBrk="1" latinLnBrk="0" hangingPunct="1">
      <a:defRPr kern="1200">
        <a:solidFill>
          <a:schemeClr val="tx1"/>
        </a:solidFill>
        <a:latin typeface="Arial" charset="0"/>
        <a:ea typeface="ＭＳ Ｐゴシック"/>
        <a:cs typeface="ＭＳ Ｐゴシック"/>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955" autoAdjust="0"/>
    <p:restoredTop sz="90929"/>
  </p:normalViewPr>
  <p:slideViewPr>
    <p:cSldViewPr>
      <p:cViewPr varScale="1">
        <p:scale>
          <a:sx n="101" d="100"/>
          <a:sy n="101" d="100"/>
        </p:scale>
        <p:origin x="-864"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7F77D6-DB16-4137-ACE7-B152BF1449E3}" type="doc">
      <dgm:prSet loTypeId="urn:microsoft.com/office/officeart/2005/8/layout/orgChart1" loCatId="hierarchy" qsTypeId="urn:microsoft.com/office/officeart/2005/8/quickstyle/simple1#1" qsCatId="simple" csTypeId="urn:microsoft.com/office/officeart/2005/8/colors/accent1_2#1" csCatId="accent1" phldr="1"/>
      <dgm:spPr/>
    </dgm:pt>
    <dgm:pt modelId="{2F71C442-80B8-4FE0-8687-B2D29A351D7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Communication au public  par voie électronique</a:t>
          </a:r>
        </a:p>
      </dgm:t>
    </dgm:pt>
    <dgm:pt modelId="{7CB4A3AD-3853-4828-8025-9E41AF65A06B}" type="parTrans" cxnId="{C34A1B63-0E60-462F-B53F-2DE14784CEA6}">
      <dgm:prSet/>
      <dgm:spPr/>
    </dgm:pt>
    <dgm:pt modelId="{1956873C-CEB1-4995-A633-D3502E81BF48}" type="sibTrans" cxnId="{C34A1B63-0E60-462F-B53F-2DE14784CEA6}">
      <dgm:prSet/>
      <dgm:spPr/>
    </dgm:pt>
    <dgm:pt modelId="{91FDB9AE-54B4-4F6B-A304-D1F03AE1989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Communication au public par voie électronique en ligne (sites web et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Reprise radio et radio sur demande</a:t>
          </a:r>
        </a:p>
      </dgm:t>
    </dgm:pt>
    <dgm:pt modelId="{ED64F73D-23B0-47A4-B632-63A8186727B5}" type="parTrans" cxnId="{A6951253-8798-4E15-85F6-2394666BE4FF}">
      <dgm:prSet/>
      <dgm:spPr/>
    </dgm:pt>
    <dgm:pt modelId="{05112F7B-E857-405C-B6A2-DD83DFDCEAE3}" type="sibTrans" cxnId="{A6951253-8798-4E15-85F6-2394666BE4FF}">
      <dgm:prSet/>
      <dgm:spPr/>
    </dgm:pt>
    <dgm:pt modelId="{CFA55931-FFC0-4E43-8B68-5C7B7AA43C2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Communication audiovisuelle: CSA</a:t>
          </a:r>
        </a:p>
      </dgm:t>
    </dgm:pt>
    <dgm:pt modelId="{F8BA4196-2C35-4FED-8FAA-8F1DC8159E2E}" type="parTrans" cxnId="{B0A70015-4B71-4E24-842A-0D2AB6F5AC2C}">
      <dgm:prSet/>
      <dgm:spPr/>
    </dgm:pt>
    <dgm:pt modelId="{B99F2C52-AFC6-48D6-A0A8-1C8BD0E27890}" type="sibTrans" cxnId="{B0A70015-4B71-4E24-842A-0D2AB6F5AC2C}">
      <dgm:prSet/>
      <dgm:spPr/>
    </dgm:pt>
    <dgm:pt modelId="{D42A18D9-D24E-446A-88A9-287E02872F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Services de radio </a:t>
          </a:r>
          <a:r>
            <a:rPr kumimoji="0" lang="fr-FR" b="0" i="0" u="none" strike="noStrike" cap="none" normalizeH="0" baseline="0" dirty="0" err="1" smtClean="0">
              <a:ln>
                <a:noFill/>
              </a:ln>
              <a:solidFill>
                <a:schemeClr val="tx1"/>
              </a:solidFill>
              <a:effectLst/>
              <a:latin typeface="Tahoma" pitchFamily="34" charset="0"/>
              <a:ea typeface="ＭＳ Ｐゴシック" pitchFamily="-106" charset="-128"/>
            </a:rPr>
            <a:t>webradio</a:t>
          </a: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 seulement</a:t>
          </a:r>
        </a:p>
      </dgm:t>
    </dgm:pt>
    <dgm:pt modelId="{1D05BCA4-A3C9-4081-BEEB-D584876792F9}" type="parTrans" cxnId="{7CE969F3-EC60-4537-A435-B9B34E06C8F9}">
      <dgm:prSet/>
      <dgm:spPr/>
    </dgm:pt>
    <dgm:pt modelId="{DE2123AA-F1DC-4FB4-8842-E91EBADCBC8C}" type="sibTrans" cxnId="{7CE969F3-EC60-4537-A435-B9B34E06C8F9}">
      <dgm:prSet/>
      <dgm:spPr/>
    </dgm:pt>
    <dgm:pt modelId="{75060D68-39E5-4A2F-A285-EA768BFF7B9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smtClean="0">
              <a:ln>
                <a:noFill/>
              </a:ln>
              <a:solidFill>
                <a:schemeClr val="tx1"/>
              </a:solidFill>
              <a:effectLst/>
              <a:latin typeface="Tahoma" pitchFamily="34" charset="0"/>
              <a:ea typeface="ＭＳ Ｐゴシック" pitchFamily="-106" charset="-128"/>
            </a:rPr>
            <a:t>Services web tv et sur demande depuis loi 5/03/2009 </a:t>
          </a:r>
        </a:p>
      </dgm:t>
    </dgm:pt>
    <dgm:pt modelId="{FD879D31-B27C-4DC6-9020-89683ECAF94C}" type="parTrans" cxnId="{D0C5B774-2299-4CB3-AF8B-E8310F9BC0CA}">
      <dgm:prSet/>
      <dgm:spPr/>
    </dgm:pt>
    <dgm:pt modelId="{8A8A2A06-3EA3-46B5-9ED8-5240ED1D0A3E}" type="sibTrans" cxnId="{D0C5B774-2299-4CB3-AF8B-E8310F9BC0CA}">
      <dgm:prSet/>
      <dgm:spPr/>
    </dgm:pt>
    <dgm:pt modelId="{FDE1F71C-EB24-42BB-AFC0-6D666DAB4BFA}" type="pres">
      <dgm:prSet presAssocID="{C87F77D6-DB16-4137-ACE7-B152BF1449E3}" presName="hierChild1" presStyleCnt="0">
        <dgm:presLayoutVars>
          <dgm:orgChart val="1"/>
          <dgm:chPref val="1"/>
          <dgm:dir/>
          <dgm:animOne val="branch"/>
          <dgm:animLvl val="lvl"/>
          <dgm:resizeHandles/>
        </dgm:presLayoutVars>
      </dgm:prSet>
      <dgm:spPr/>
    </dgm:pt>
    <dgm:pt modelId="{41CD9FBE-1F90-4719-BCD8-A4B6C059076A}" type="pres">
      <dgm:prSet presAssocID="{2F71C442-80B8-4FE0-8687-B2D29A351D73}" presName="hierRoot1" presStyleCnt="0">
        <dgm:presLayoutVars>
          <dgm:hierBranch/>
        </dgm:presLayoutVars>
      </dgm:prSet>
      <dgm:spPr/>
    </dgm:pt>
    <dgm:pt modelId="{600CA109-8FFB-45A3-8D5D-6117F12932EB}" type="pres">
      <dgm:prSet presAssocID="{2F71C442-80B8-4FE0-8687-B2D29A351D73}" presName="rootComposite1" presStyleCnt="0"/>
      <dgm:spPr/>
    </dgm:pt>
    <dgm:pt modelId="{A79FCA6F-4AC6-4002-A31F-95DF4B491346}" type="pres">
      <dgm:prSet presAssocID="{2F71C442-80B8-4FE0-8687-B2D29A351D73}" presName="rootText1" presStyleLbl="node0" presStyleIdx="0" presStyleCnt="1">
        <dgm:presLayoutVars>
          <dgm:chPref val="3"/>
        </dgm:presLayoutVars>
      </dgm:prSet>
      <dgm:spPr/>
      <dgm:t>
        <a:bodyPr/>
        <a:lstStyle/>
        <a:p>
          <a:endParaRPr lang="fr-FR"/>
        </a:p>
      </dgm:t>
    </dgm:pt>
    <dgm:pt modelId="{444BA942-A1A3-4CA8-8C68-EDEA645AE855}" type="pres">
      <dgm:prSet presAssocID="{2F71C442-80B8-4FE0-8687-B2D29A351D73}" presName="rootConnector1" presStyleLbl="node1" presStyleIdx="0" presStyleCnt="0"/>
      <dgm:spPr/>
      <dgm:t>
        <a:bodyPr/>
        <a:lstStyle/>
        <a:p>
          <a:endParaRPr lang="fr-FR"/>
        </a:p>
      </dgm:t>
    </dgm:pt>
    <dgm:pt modelId="{FFFDEB06-D56E-4608-A7D2-40BEF166CC15}" type="pres">
      <dgm:prSet presAssocID="{2F71C442-80B8-4FE0-8687-B2D29A351D73}" presName="hierChild2" presStyleCnt="0"/>
      <dgm:spPr/>
    </dgm:pt>
    <dgm:pt modelId="{821DE504-51D2-45F2-8098-964F5953A826}" type="pres">
      <dgm:prSet presAssocID="{ED64F73D-23B0-47A4-B632-63A8186727B5}" presName="Name35" presStyleLbl="parChTrans1D2" presStyleIdx="0" presStyleCnt="2"/>
      <dgm:spPr/>
    </dgm:pt>
    <dgm:pt modelId="{0A6ED95D-5ED6-4A49-ABDB-B08AA5AE1568}" type="pres">
      <dgm:prSet presAssocID="{91FDB9AE-54B4-4F6B-A304-D1F03AE1989A}" presName="hierRoot2" presStyleCnt="0">
        <dgm:presLayoutVars>
          <dgm:hierBranch/>
        </dgm:presLayoutVars>
      </dgm:prSet>
      <dgm:spPr/>
    </dgm:pt>
    <dgm:pt modelId="{EB0F0BAE-128E-4B42-A5FA-89A257AB0125}" type="pres">
      <dgm:prSet presAssocID="{91FDB9AE-54B4-4F6B-A304-D1F03AE1989A}" presName="rootComposite" presStyleCnt="0"/>
      <dgm:spPr/>
    </dgm:pt>
    <dgm:pt modelId="{0B8D6195-B3AE-4CB2-AB8D-0B53EC71865F}" type="pres">
      <dgm:prSet presAssocID="{91FDB9AE-54B4-4F6B-A304-D1F03AE1989A}" presName="rootText" presStyleLbl="node2" presStyleIdx="0" presStyleCnt="2">
        <dgm:presLayoutVars>
          <dgm:chPref val="3"/>
        </dgm:presLayoutVars>
      </dgm:prSet>
      <dgm:spPr/>
      <dgm:t>
        <a:bodyPr/>
        <a:lstStyle/>
        <a:p>
          <a:endParaRPr lang="fr-FR"/>
        </a:p>
      </dgm:t>
    </dgm:pt>
    <dgm:pt modelId="{C7DD4A67-DB1E-4247-96C3-30658C8505A2}" type="pres">
      <dgm:prSet presAssocID="{91FDB9AE-54B4-4F6B-A304-D1F03AE1989A}" presName="rootConnector" presStyleLbl="node2" presStyleIdx="0" presStyleCnt="2"/>
      <dgm:spPr/>
      <dgm:t>
        <a:bodyPr/>
        <a:lstStyle/>
        <a:p>
          <a:endParaRPr lang="fr-FR"/>
        </a:p>
      </dgm:t>
    </dgm:pt>
    <dgm:pt modelId="{17381F07-ACEA-41CA-BCEF-BBB6103EE6FA}" type="pres">
      <dgm:prSet presAssocID="{91FDB9AE-54B4-4F6B-A304-D1F03AE1989A}" presName="hierChild4" presStyleCnt="0"/>
      <dgm:spPr/>
    </dgm:pt>
    <dgm:pt modelId="{0C291717-DF8D-447A-8D1E-8217E3042BA3}" type="pres">
      <dgm:prSet presAssocID="{91FDB9AE-54B4-4F6B-A304-D1F03AE1989A}" presName="hierChild5" presStyleCnt="0"/>
      <dgm:spPr/>
    </dgm:pt>
    <dgm:pt modelId="{69E56211-4F15-42D8-8B9D-1C0D73F3F336}" type="pres">
      <dgm:prSet presAssocID="{F8BA4196-2C35-4FED-8FAA-8F1DC8159E2E}" presName="Name35" presStyleLbl="parChTrans1D2" presStyleIdx="1" presStyleCnt="2"/>
      <dgm:spPr/>
    </dgm:pt>
    <dgm:pt modelId="{A22BD48C-FD4A-423E-B3D6-D1CB2C20595A}" type="pres">
      <dgm:prSet presAssocID="{CFA55931-FFC0-4E43-8B68-5C7B7AA43C25}" presName="hierRoot2" presStyleCnt="0">
        <dgm:presLayoutVars>
          <dgm:hierBranch/>
        </dgm:presLayoutVars>
      </dgm:prSet>
      <dgm:spPr/>
    </dgm:pt>
    <dgm:pt modelId="{8FC06CFB-29FC-484D-B305-F4AB5B29EBA8}" type="pres">
      <dgm:prSet presAssocID="{CFA55931-FFC0-4E43-8B68-5C7B7AA43C25}" presName="rootComposite" presStyleCnt="0"/>
      <dgm:spPr/>
    </dgm:pt>
    <dgm:pt modelId="{E9FEC3F6-1D4E-4329-9664-1F308121C092}" type="pres">
      <dgm:prSet presAssocID="{CFA55931-FFC0-4E43-8B68-5C7B7AA43C25}" presName="rootText" presStyleLbl="node2" presStyleIdx="1" presStyleCnt="2">
        <dgm:presLayoutVars>
          <dgm:chPref val="3"/>
        </dgm:presLayoutVars>
      </dgm:prSet>
      <dgm:spPr/>
      <dgm:t>
        <a:bodyPr/>
        <a:lstStyle/>
        <a:p>
          <a:endParaRPr lang="fr-FR"/>
        </a:p>
      </dgm:t>
    </dgm:pt>
    <dgm:pt modelId="{537FAB66-DBEF-463A-B189-CAA340F2176A}" type="pres">
      <dgm:prSet presAssocID="{CFA55931-FFC0-4E43-8B68-5C7B7AA43C25}" presName="rootConnector" presStyleLbl="node2" presStyleIdx="1" presStyleCnt="2"/>
      <dgm:spPr/>
      <dgm:t>
        <a:bodyPr/>
        <a:lstStyle/>
        <a:p>
          <a:endParaRPr lang="fr-FR"/>
        </a:p>
      </dgm:t>
    </dgm:pt>
    <dgm:pt modelId="{A8D276D2-3E85-4695-8E07-A20536572E4B}" type="pres">
      <dgm:prSet presAssocID="{CFA55931-FFC0-4E43-8B68-5C7B7AA43C25}" presName="hierChild4" presStyleCnt="0"/>
      <dgm:spPr/>
    </dgm:pt>
    <dgm:pt modelId="{E135E9BE-37C4-4981-9377-690F6CAD3EE0}" type="pres">
      <dgm:prSet presAssocID="{1D05BCA4-A3C9-4081-BEEB-D584876792F9}" presName="Name35" presStyleLbl="parChTrans1D3" presStyleIdx="0" presStyleCnt="2"/>
      <dgm:spPr/>
    </dgm:pt>
    <dgm:pt modelId="{6C9CF432-23D4-4A12-9358-BD71DD36171E}" type="pres">
      <dgm:prSet presAssocID="{D42A18D9-D24E-446A-88A9-287E02872F3E}" presName="hierRoot2" presStyleCnt="0">
        <dgm:presLayoutVars>
          <dgm:hierBranch val="r"/>
        </dgm:presLayoutVars>
      </dgm:prSet>
      <dgm:spPr/>
    </dgm:pt>
    <dgm:pt modelId="{D54EFD92-4D2F-4163-A5AF-EB9C5CCAF0D2}" type="pres">
      <dgm:prSet presAssocID="{D42A18D9-D24E-446A-88A9-287E02872F3E}" presName="rootComposite" presStyleCnt="0"/>
      <dgm:spPr/>
    </dgm:pt>
    <dgm:pt modelId="{F783A4AD-73A5-424D-843C-26A42F31463F}" type="pres">
      <dgm:prSet presAssocID="{D42A18D9-D24E-446A-88A9-287E02872F3E}" presName="rootText" presStyleLbl="node3" presStyleIdx="0" presStyleCnt="2">
        <dgm:presLayoutVars>
          <dgm:chPref val="3"/>
        </dgm:presLayoutVars>
      </dgm:prSet>
      <dgm:spPr/>
      <dgm:t>
        <a:bodyPr/>
        <a:lstStyle/>
        <a:p>
          <a:endParaRPr lang="fr-FR"/>
        </a:p>
      </dgm:t>
    </dgm:pt>
    <dgm:pt modelId="{23F44DAD-43D1-4852-A460-61A1C763C3B8}" type="pres">
      <dgm:prSet presAssocID="{D42A18D9-D24E-446A-88A9-287E02872F3E}" presName="rootConnector" presStyleLbl="node3" presStyleIdx="0" presStyleCnt="2"/>
      <dgm:spPr/>
      <dgm:t>
        <a:bodyPr/>
        <a:lstStyle/>
        <a:p>
          <a:endParaRPr lang="fr-FR"/>
        </a:p>
      </dgm:t>
    </dgm:pt>
    <dgm:pt modelId="{EBB30B65-30E6-413E-8639-FD820E0929A9}" type="pres">
      <dgm:prSet presAssocID="{D42A18D9-D24E-446A-88A9-287E02872F3E}" presName="hierChild4" presStyleCnt="0"/>
      <dgm:spPr/>
    </dgm:pt>
    <dgm:pt modelId="{29193704-5ECD-43A8-9D22-26263239B357}" type="pres">
      <dgm:prSet presAssocID="{D42A18D9-D24E-446A-88A9-287E02872F3E}" presName="hierChild5" presStyleCnt="0"/>
      <dgm:spPr/>
    </dgm:pt>
    <dgm:pt modelId="{428B2668-4202-4A3D-8EB7-C830EA04D62C}" type="pres">
      <dgm:prSet presAssocID="{FD879D31-B27C-4DC6-9020-89683ECAF94C}" presName="Name35" presStyleLbl="parChTrans1D3" presStyleIdx="1" presStyleCnt="2"/>
      <dgm:spPr/>
    </dgm:pt>
    <dgm:pt modelId="{2F0FA0D9-96D8-416C-9ECA-AEBAF5D5E4DA}" type="pres">
      <dgm:prSet presAssocID="{75060D68-39E5-4A2F-A285-EA768BFF7B99}" presName="hierRoot2" presStyleCnt="0">
        <dgm:presLayoutVars>
          <dgm:hierBranch val="r"/>
        </dgm:presLayoutVars>
      </dgm:prSet>
      <dgm:spPr/>
    </dgm:pt>
    <dgm:pt modelId="{26E63F5F-4F0E-4C52-8DB1-DD903FA801B8}" type="pres">
      <dgm:prSet presAssocID="{75060D68-39E5-4A2F-A285-EA768BFF7B99}" presName="rootComposite" presStyleCnt="0"/>
      <dgm:spPr/>
    </dgm:pt>
    <dgm:pt modelId="{DA754656-69B7-4D20-A96E-9140B300D18C}" type="pres">
      <dgm:prSet presAssocID="{75060D68-39E5-4A2F-A285-EA768BFF7B99}" presName="rootText" presStyleLbl="node3" presStyleIdx="1" presStyleCnt="2">
        <dgm:presLayoutVars>
          <dgm:chPref val="3"/>
        </dgm:presLayoutVars>
      </dgm:prSet>
      <dgm:spPr/>
      <dgm:t>
        <a:bodyPr/>
        <a:lstStyle/>
        <a:p>
          <a:endParaRPr lang="fr-FR"/>
        </a:p>
      </dgm:t>
    </dgm:pt>
    <dgm:pt modelId="{08D12740-4209-4CD2-A4C7-BCA045D98450}" type="pres">
      <dgm:prSet presAssocID="{75060D68-39E5-4A2F-A285-EA768BFF7B99}" presName="rootConnector" presStyleLbl="node3" presStyleIdx="1" presStyleCnt="2"/>
      <dgm:spPr/>
      <dgm:t>
        <a:bodyPr/>
        <a:lstStyle/>
        <a:p>
          <a:endParaRPr lang="fr-FR"/>
        </a:p>
      </dgm:t>
    </dgm:pt>
    <dgm:pt modelId="{C77BCA6B-6133-401D-A4DD-9E388B0BE58C}" type="pres">
      <dgm:prSet presAssocID="{75060D68-39E5-4A2F-A285-EA768BFF7B99}" presName="hierChild4" presStyleCnt="0"/>
      <dgm:spPr/>
    </dgm:pt>
    <dgm:pt modelId="{5E0A951B-62BE-432B-9AC2-3F1710F6E354}" type="pres">
      <dgm:prSet presAssocID="{75060D68-39E5-4A2F-A285-EA768BFF7B99}" presName="hierChild5" presStyleCnt="0"/>
      <dgm:spPr/>
    </dgm:pt>
    <dgm:pt modelId="{C4B64853-A1AA-4302-A34C-B3CAAD2B8E88}" type="pres">
      <dgm:prSet presAssocID="{CFA55931-FFC0-4E43-8B68-5C7B7AA43C25}" presName="hierChild5" presStyleCnt="0"/>
      <dgm:spPr/>
    </dgm:pt>
    <dgm:pt modelId="{80FDCF8C-D451-446F-BE0A-417FEB8BF7E3}" type="pres">
      <dgm:prSet presAssocID="{2F71C442-80B8-4FE0-8687-B2D29A351D73}" presName="hierChild3" presStyleCnt="0"/>
      <dgm:spPr/>
    </dgm:pt>
  </dgm:ptLst>
  <dgm:cxnLst>
    <dgm:cxn modelId="{BC96816A-6D77-4531-86DB-8E3E490BFC04}" type="presOf" srcId="{FD879D31-B27C-4DC6-9020-89683ECAF94C}" destId="{428B2668-4202-4A3D-8EB7-C830EA04D62C}" srcOrd="0" destOrd="0" presId="urn:microsoft.com/office/officeart/2005/8/layout/orgChart1"/>
    <dgm:cxn modelId="{72563553-764A-40EA-8F51-E8A662A4EC2E}" type="presOf" srcId="{75060D68-39E5-4A2F-A285-EA768BFF7B99}" destId="{08D12740-4209-4CD2-A4C7-BCA045D98450}" srcOrd="1" destOrd="0" presId="urn:microsoft.com/office/officeart/2005/8/layout/orgChart1"/>
    <dgm:cxn modelId="{DA37B7AB-6DD6-44F5-8327-2D916CC5E049}" type="presOf" srcId="{2F71C442-80B8-4FE0-8687-B2D29A351D73}" destId="{444BA942-A1A3-4CA8-8C68-EDEA645AE855}" srcOrd="1" destOrd="0" presId="urn:microsoft.com/office/officeart/2005/8/layout/orgChart1"/>
    <dgm:cxn modelId="{A6951253-8798-4E15-85F6-2394666BE4FF}" srcId="{2F71C442-80B8-4FE0-8687-B2D29A351D73}" destId="{91FDB9AE-54B4-4F6B-A304-D1F03AE1989A}" srcOrd="0" destOrd="0" parTransId="{ED64F73D-23B0-47A4-B632-63A8186727B5}" sibTransId="{05112F7B-E857-405C-B6A2-DD83DFDCEAE3}"/>
    <dgm:cxn modelId="{C34A1B63-0E60-462F-B53F-2DE14784CEA6}" srcId="{C87F77D6-DB16-4137-ACE7-B152BF1449E3}" destId="{2F71C442-80B8-4FE0-8687-B2D29A351D73}" srcOrd="0" destOrd="0" parTransId="{7CB4A3AD-3853-4828-8025-9E41AF65A06B}" sibTransId="{1956873C-CEB1-4995-A633-D3502E81BF48}"/>
    <dgm:cxn modelId="{116094FE-FAA9-4B23-8A67-DA7905CA97FD}" type="presOf" srcId="{91FDB9AE-54B4-4F6B-A304-D1F03AE1989A}" destId="{0B8D6195-B3AE-4CB2-AB8D-0B53EC71865F}" srcOrd="0" destOrd="0" presId="urn:microsoft.com/office/officeart/2005/8/layout/orgChart1"/>
    <dgm:cxn modelId="{90856506-B1F9-4ED0-B0CD-2FB63F6DB6CB}" type="presOf" srcId="{2F71C442-80B8-4FE0-8687-B2D29A351D73}" destId="{A79FCA6F-4AC6-4002-A31F-95DF4B491346}" srcOrd="0" destOrd="0" presId="urn:microsoft.com/office/officeart/2005/8/layout/orgChart1"/>
    <dgm:cxn modelId="{C9DC9EFF-82B0-4541-B373-F87EE4F62404}" type="presOf" srcId="{1D05BCA4-A3C9-4081-BEEB-D584876792F9}" destId="{E135E9BE-37C4-4981-9377-690F6CAD3EE0}" srcOrd="0" destOrd="0" presId="urn:microsoft.com/office/officeart/2005/8/layout/orgChart1"/>
    <dgm:cxn modelId="{F16F4A3F-3B11-4428-B832-219B6C323188}" type="presOf" srcId="{D42A18D9-D24E-446A-88A9-287E02872F3E}" destId="{23F44DAD-43D1-4852-A460-61A1C763C3B8}" srcOrd="1" destOrd="0" presId="urn:microsoft.com/office/officeart/2005/8/layout/orgChart1"/>
    <dgm:cxn modelId="{5C7E592B-AE8A-48BC-BE7C-9BF8D66984A1}" type="presOf" srcId="{F8BA4196-2C35-4FED-8FAA-8F1DC8159E2E}" destId="{69E56211-4F15-42D8-8B9D-1C0D73F3F336}" srcOrd="0" destOrd="0" presId="urn:microsoft.com/office/officeart/2005/8/layout/orgChart1"/>
    <dgm:cxn modelId="{CFFBD928-F9F6-42FC-81FB-497B055545F7}" type="presOf" srcId="{CFA55931-FFC0-4E43-8B68-5C7B7AA43C25}" destId="{537FAB66-DBEF-463A-B189-CAA340F2176A}" srcOrd="1" destOrd="0" presId="urn:microsoft.com/office/officeart/2005/8/layout/orgChart1"/>
    <dgm:cxn modelId="{5C344464-CE29-4814-A663-277670BFA7A2}" type="presOf" srcId="{D42A18D9-D24E-446A-88A9-287E02872F3E}" destId="{F783A4AD-73A5-424D-843C-26A42F31463F}" srcOrd="0" destOrd="0" presId="urn:microsoft.com/office/officeart/2005/8/layout/orgChart1"/>
    <dgm:cxn modelId="{6BD56754-5DEB-4FF1-AA98-FF614A05180D}" type="presOf" srcId="{C87F77D6-DB16-4137-ACE7-B152BF1449E3}" destId="{FDE1F71C-EB24-42BB-AFC0-6D666DAB4BFA}" srcOrd="0" destOrd="0" presId="urn:microsoft.com/office/officeart/2005/8/layout/orgChart1"/>
    <dgm:cxn modelId="{8C2F9777-D366-4339-BCA5-A3AB868B2586}" type="presOf" srcId="{75060D68-39E5-4A2F-A285-EA768BFF7B99}" destId="{DA754656-69B7-4D20-A96E-9140B300D18C}" srcOrd="0" destOrd="0" presId="urn:microsoft.com/office/officeart/2005/8/layout/orgChart1"/>
    <dgm:cxn modelId="{7CE969F3-EC60-4537-A435-B9B34E06C8F9}" srcId="{CFA55931-FFC0-4E43-8B68-5C7B7AA43C25}" destId="{D42A18D9-D24E-446A-88A9-287E02872F3E}" srcOrd="0" destOrd="0" parTransId="{1D05BCA4-A3C9-4081-BEEB-D584876792F9}" sibTransId="{DE2123AA-F1DC-4FB4-8842-E91EBADCBC8C}"/>
    <dgm:cxn modelId="{E5927AE7-B44C-4994-8278-FC64872B9561}" type="presOf" srcId="{ED64F73D-23B0-47A4-B632-63A8186727B5}" destId="{821DE504-51D2-45F2-8098-964F5953A826}" srcOrd="0" destOrd="0" presId="urn:microsoft.com/office/officeart/2005/8/layout/orgChart1"/>
    <dgm:cxn modelId="{31183547-249D-4C91-8120-0803AD7DF67A}" type="presOf" srcId="{91FDB9AE-54B4-4F6B-A304-D1F03AE1989A}" destId="{C7DD4A67-DB1E-4247-96C3-30658C8505A2}" srcOrd="1" destOrd="0" presId="urn:microsoft.com/office/officeart/2005/8/layout/orgChart1"/>
    <dgm:cxn modelId="{B0A70015-4B71-4E24-842A-0D2AB6F5AC2C}" srcId="{2F71C442-80B8-4FE0-8687-B2D29A351D73}" destId="{CFA55931-FFC0-4E43-8B68-5C7B7AA43C25}" srcOrd="1" destOrd="0" parTransId="{F8BA4196-2C35-4FED-8FAA-8F1DC8159E2E}" sibTransId="{B99F2C52-AFC6-48D6-A0A8-1C8BD0E27890}"/>
    <dgm:cxn modelId="{A78C4728-1A85-4DB4-9EE9-2778BAFD55B1}" type="presOf" srcId="{CFA55931-FFC0-4E43-8B68-5C7B7AA43C25}" destId="{E9FEC3F6-1D4E-4329-9664-1F308121C092}" srcOrd="0" destOrd="0" presId="urn:microsoft.com/office/officeart/2005/8/layout/orgChart1"/>
    <dgm:cxn modelId="{D0C5B774-2299-4CB3-AF8B-E8310F9BC0CA}" srcId="{CFA55931-FFC0-4E43-8B68-5C7B7AA43C25}" destId="{75060D68-39E5-4A2F-A285-EA768BFF7B99}" srcOrd="1" destOrd="0" parTransId="{FD879D31-B27C-4DC6-9020-89683ECAF94C}" sibTransId="{8A8A2A06-3EA3-46B5-9ED8-5240ED1D0A3E}"/>
    <dgm:cxn modelId="{103E8986-3644-4D91-AF41-032C50B672F6}" type="presParOf" srcId="{FDE1F71C-EB24-42BB-AFC0-6D666DAB4BFA}" destId="{41CD9FBE-1F90-4719-BCD8-A4B6C059076A}" srcOrd="0" destOrd="0" presId="urn:microsoft.com/office/officeart/2005/8/layout/orgChart1"/>
    <dgm:cxn modelId="{CFCEEC52-DB9D-4560-AEE8-297DFC43821E}" type="presParOf" srcId="{41CD9FBE-1F90-4719-BCD8-A4B6C059076A}" destId="{600CA109-8FFB-45A3-8D5D-6117F12932EB}" srcOrd="0" destOrd="0" presId="urn:microsoft.com/office/officeart/2005/8/layout/orgChart1"/>
    <dgm:cxn modelId="{CF1CF6F2-E3E5-458D-A4CE-16B3BAC80209}" type="presParOf" srcId="{600CA109-8FFB-45A3-8D5D-6117F12932EB}" destId="{A79FCA6F-4AC6-4002-A31F-95DF4B491346}" srcOrd="0" destOrd="0" presId="urn:microsoft.com/office/officeart/2005/8/layout/orgChart1"/>
    <dgm:cxn modelId="{41B0CF4E-BC20-4D5E-92B4-D480F5225B52}" type="presParOf" srcId="{600CA109-8FFB-45A3-8D5D-6117F12932EB}" destId="{444BA942-A1A3-4CA8-8C68-EDEA645AE855}" srcOrd="1" destOrd="0" presId="urn:microsoft.com/office/officeart/2005/8/layout/orgChart1"/>
    <dgm:cxn modelId="{00207AAA-3B98-463B-9E8C-575F8089AF07}" type="presParOf" srcId="{41CD9FBE-1F90-4719-BCD8-A4B6C059076A}" destId="{FFFDEB06-D56E-4608-A7D2-40BEF166CC15}" srcOrd="1" destOrd="0" presId="urn:microsoft.com/office/officeart/2005/8/layout/orgChart1"/>
    <dgm:cxn modelId="{6C866A79-813F-4E6F-A460-14ECD9993F9A}" type="presParOf" srcId="{FFFDEB06-D56E-4608-A7D2-40BEF166CC15}" destId="{821DE504-51D2-45F2-8098-964F5953A826}" srcOrd="0" destOrd="0" presId="urn:microsoft.com/office/officeart/2005/8/layout/orgChart1"/>
    <dgm:cxn modelId="{07E6F902-2E7D-43D6-8AD2-57CBF37C4C32}" type="presParOf" srcId="{FFFDEB06-D56E-4608-A7D2-40BEF166CC15}" destId="{0A6ED95D-5ED6-4A49-ABDB-B08AA5AE1568}" srcOrd="1" destOrd="0" presId="urn:microsoft.com/office/officeart/2005/8/layout/orgChart1"/>
    <dgm:cxn modelId="{03665932-C32C-4ED1-B44E-8D5F1702A6FA}" type="presParOf" srcId="{0A6ED95D-5ED6-4A49-ABDB-B08AA5AE1568}" destId="{EB0F0BAE-128E-4B42-A5FA-89A257AB0125}" srcOrd="0" destOrd="0" presId="urn:microsoft.com/office/officeart/2005/8/layout/orgChart1"/>
    <dgm:cxn modelId="{9C03B6FF-97CB-4510-87D0-6EDFD278CD26}" type="presParOf" srcId="{EB0F0BAE-128E-4B42-A5FA-89A257AB0125}" destId="{0B8D6195-B3AE-4CB2-AB8D-0B53EC71865F}" srcOrd="0" destOrd="0" presId="urn:microsoft.com/office/officeart/2005/8/layout/orgChart1"/>
    <dgm:cxn modelId="{00BD7A7B-C8E0-4ED3-A633-98EFCA299DEF}" type="presParOf" srcId="{EB0F0BAE-128E-4B42-A5FA-89A257AB0125}" destId="{C7DD4A67-DB1E-4247-96C3-30658C8505A2}" srcOrd="1" destOrd="0" presId="urn:microsoft.com/office/officeart/2005/8/layout/orgChart1"/>
    <dgm:cxn modelId="{CEF4E319-7BC1-4AAF-96EE-C12223B41C6F}" type="presParOf" srcId="{0A6ED95D-5ED6-4A49-ABDB-B08AA5AE1568}" destId="{17381F07-ACEA-41CA-BCEF-BBB6103EE6FA}" srcOrd="1" destOrd="0" presId="urn:microsoft.com/office/officeart/2005/8/layout/orgChart1"/>
    <dgm:cxn modelId="{EB663196-A108-4085-BF05-D8B887D595CF}" type="presParOf" srcId="{0A6ED95D-5ED6-4A49-ABDB-B08AA5AE1568}" destId="{0C291717-DF8D-447A-8D1E-8217E3042BA3}" srcOrd="2" destOrd="0" presId="urn:microsoft.com/office/officeart/2005/8/layout/orgChart1"/>
    <dgm:cxn modelId="{8EA825A6-796C-4282-843D-3F23CDCEB166}" type="presParOf" srcId="{FFFDEB06-D56E-4608-A7D2-40BEF166CC15}" destId="{69E56211-4F15-42D8-8B9D-1C0D73F3F336}" srcOrd="2" destOrd="0" presId="urn:microsoft.com/office/officeart/2005/8/layout/orgChart1"/>
    <dgm:cxn modelId="{FC074C97-743D-4D9C-8996-96D3F8546809}" type="presParOf" srcId="{FFFDEB06-D56E-4608-A7D2-40BEF166CC15}" destId="{A22BD48C-FD4A-423E-B3D6-D1CB2C20595A}" srcOrd="3" destOrd="0" presId="urn:microsoft.com/office/officeart/2005/8/layout/orgChart1"/>
    <dgm:cxn modelId="{39758784-DEDE-4BAD-814F-CC7F4C26FB64}" type="presParOf" srcId="{A22BD48C-FD4A-423E-B3D6-D1CB2C20595A}" destId="{8FC06CFB-29FC-484D-B305-F4AB5B29EBA8}" srcOrd="0" destOrd="0" presId="urn:microsoft.com/office/officeart/2005/8/layout/orgChart1"/>
    <dgm:cxn modelId="{013438CA-4A92-44F1-93A0-877D5BA16878}" type="presParOf" srcId="{8FC06CFB-29FC-484D-B305-F4AB5B29EBA8}" destId="{E9FEC3F6-1D4E-4329-9664-1F308121C092}" srcOrd="0" destOrd="0" presId="urn:microsoft.com/office/officeart/2005/8/layout/orgChart1"/>
    <dgm:cxn modelId="{20EB278C-2B84-4ECF-8A89-662A01795997}" type="presParOf" srcId="{8FC06CFB-29FC-484D-B305-F4AB5B29EBA8}" destId="{537FAB66-DBEF-463A-B189-CAA340F2176A}" srcOrd="1" destOrd="0" presId="urn:microsoft.com/office/officeart/2005/8/layout/orgChart1"/>
    <dgm:cxn modelId="{93132849-C6F6-4E4A-828B-5F18BD4FAC4E}" type="presParOf" srcId="{A22BD48C-FD4A-423E-B3D6-D1CB2C20595A}" destId="{A8D276D2-3E85-4695-8E07-A20536572E4B}" srcOrd="1" destOrd="0" presId="urn:microsoft.com/office/officeart/2005/8/layout/orgChart1"/>
    <dgm:cxn modelId="{C237879B-E317-4602-9CD0-394FC21E0AC1}" type="presParOf" srcId="{A8D276D2-3E85-4695-8E07-A20536572E4B}" destId="{E135E9BE-37C4-4981-9377-690F6CAD3EE0}" srcOrd="0" destOrd="0" presId="urn:microsoft.com/office/officeart/2005/8/layout/orgChart1"/>
    <dgm:cxn modelId="{5DA2A198-CE96-442A-9AD8-4EA8A0CC517A}" type="presParOf" srcId="{A8D276D2-3E85-4695-8E07-A20536572E4B}" destId="{6C9CF432-23D4-4A12-9358-BD71DD36171E}" srcOrd="1" destOrd="0" presId="urn:microsoft.com/office/officeart/2005/8/layout/orgChart1"/>
    <dgm:cxn modelId="{B2C31746-9248-4B44-AF94-F119D9FA3338}" type="presParOf" srcId="{6C9CF432-23D4-4A12-9358-BD71DD36171E}" destId="{D54EFD92-4D2F-4163-A5AF-EB9C5CCAF0D2}" srcOrd="0" destOrd="0" presId="urn:microsoft.com/office/officeart/2005/8/layout/orgChart1"/>
    <dgm:cxn modelId="{BEA85C04-73B6-4F23-8B61-04D34E176A3D}" type="presParOf" srcId="{D54EFD92-4D2F-4163-A5AF-EB9C5CCAF0D2}" destId="{F783A4AD-73A5-424D-843C-26A42F31463F}" srcOrd="0" destOrd="0" presId="urn:microsoft.com/office/officeart/2005/8/layout/orgChart1"/>
    <dgm:cxn modelId="{776A28BA-8943-441A-9C66-3715800E3936}" type="presParOf" srcId="{D54EFD92-4D2F-4163-A5AF-EB9C5CCAF0D2}" destId="{23F44DAD-43D1-4852-A460-61A1C763C3B8}" srcOrd="1" destOrd="0" presId="urn:microsoft.com/office/officeart/2005/8/layout/orgChart1"/>
    <dgm:cxn modelId="{40A638CC-6578-42E8-884A-1ABD6B45FAB7}" type="presParOf" srcId="{6C9CF432-23D4-4A12-9358-BD71DD36171E}" destId="{EBB30B65-30E6-413E-8639-FD820E0929A9}" srcOrd="1" destOrd="0" presId="urn:microsoft.com/office/officeart/2005/8/layout/orgChart1"/>
    <dgm:cxn modelId="{328BB313-4D5D-4D82-8622-A4A1840F01D1}" type="presParOf" srcId="{6C9CF432-23D4-4A12-9358-BD71DD36171E}" destId="{29193704-5ECD-43A8-9D22-26263239B357}" srcOrd="2" destOrd="0" presId="urn:microsoft.com/office/officeart/2005/8/layout/orgChart1"/>
    <dgm:cxn modelId="{469AFD06-712A-4ED5-85A3-CB0B082DF25D}" type="presParOf" srcId="{A8D276D2-3E85-4695-8E07-A20536572E4B}" destId="{428B2668-4202-4A3D-8EB7-C830EA04D62C}" srcOrd="2" destOrd="0" presId="urn:microsoft.com/office/officeart/2005/8/layout/orgChart1"/>
    <dgm:cxn modelId="{7B23F3BB-EBE9-464C-A9A3-7FA0745C9B47}" type="presParOf" srcId="{A8D276D2-3E85-4695-8E07-A20536572E4B}" destId="{2F0FA0D9-96D8-416C-9ECA-AEBAF5D5E4DA}" srcOrd="3" destOrd="0" presId="urn:microsoft.com/office/officeart/2005/8/layout/orgChart1"/>
    <dgm:cxn modelId="{5B3F2AA8-2106-4A87-B7C8-892276B1318D}" type="presParOf" srcId="{2F0FA0D9-96D8-416C-9ECA-AEBAF5D5E4DA}" destId="{26E63F5F-4F0E-4C52-8DB1-DD903FA801B8}" srcOrd="0" destOrd="0" presId="urn:microsoft.com/office/officeart/2005/8/layout/orgChart1"/>
    <dgm:cxn modelId="{5A4A6979-A6C6-490D-9D0C-D1B516ECC3EF}" type="presParOf" srcId="{26E63F5F-4F0E-4C52-8DB1-DD903FA801B8}" destId="{DA754656-69B7-4D20-A96E-9140B300D18C}" srcOrd="0" destOrd="0" presId="urn:microsoft.com/office/officeart/2005/8/layout/orgChart1"/>
    <dgm:cxn modelId="{DDB9BBAD-8536-4BA2-8945-8B64196A9E46}" type="presParOf" srcId="{26E63F5F-4F0E-4C52-8DB1-DD903FA801B8}" destId="{08D12740-4209-4CD2-A4C7-BCA045D98450}" srcOrd="1" destOrd="0" presId="urn:microsoft.com/office/officeart/2005/8/layout/orgChart1"/>
    <dgm:cxn modelId="{61DED343-09D1-4C75-A086-4E3B6A4897DE}" type="presParOf" srcId="{2F0FA0D9-96D8-416C-9ECA-AEBAF5D5E4DA}" destId="{C77BCA6B-6133-401D-A4DD-9E388B0BE58C}" srcOrd="1" destOrd="0" presId="urn:microsoft.com/office/officeart/2005/8/layout/orgChart1"/>
    <dgm:cxn modelId="{B8B1D98A-DD1B-4C55-84E6-6E2EA06956E9}" type="presParOf" srcId="{2F0FA0D9-96D8-416C-9ECA-AEBAF5D5E4DA}" destId="{5E0A951B-62BE-432B-9AC2-3F1710F6E354}" srcOrd="2" destOrd="0" presId="urn:microsoft.com/office/officeart/2005/8/layout/orgChart1"/>
    <dgm:cxn modelId="{4F41F552-3DB5-492E-B4B1-90529BA444EA}" type="presParOf" srcId="{A22BD48C-FD4A-423E-B3D6-D1CB2C20595A}" destId="{C4B64853-A1AA-4302-A34C-B3CAAD2B8E88}" srcOrd="2" destOrd="0" presId="urn:microsoft.com/office/officeart/2005/8/layout/orgChart1"/>
    <dgm:cxn modelId="{FE5D62AD-A7B3-4094-BA4E-480FACC0BC5A}" type="presParOf" srcId="{41CD9FBE-1F90-4719-BCD8-A4B6C059076A}" destId="{80FDCF8C-D451-446F-BE0A-417FEB8BF7E3}" srcOrd="2" destOrd="0" presId="urn:microsoft.com/office/officeart/2005/8/layout/orgChart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ea typeface="ＭＳ Ｐゴシック" pitchFamily="-106" charset="-128"/>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ea typeface="ＭＳ Ｐゴシック" pitchFamily="-106" charset="-128"/>
                <a:cs typeface="+mn-cs"/>
              </a:defRPr>
            </a:lvl1pPr>
          </a:lstStyle>
          <a:p>
            <a:pPr>
              <a:defRPr/>
            </a:pPr>
            <a:fld id="{2A08E177-096C-4DAF-B4D2-DF9DD01D11A7}" type="datetime1">
              <a:rPr lang="en-US"/>
              <a:pPr>
                <a:defRPr/>
              </a:pPr>
              <a:t>3/6/2012</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ea typeface="ＭＳ Ｐゴシック" pitchFamily="-106" charset="-128"/>
                <a:cs typeface="+mn-cs"/>
              </a:defRPr>
            </a:lvl1pPr>
          </a:lstStyle>
          <a:p>
            <a:pPr>
              <a:defRPr/>
            </a:pPr>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ea typeface="ＭＳ Ｐゴシック" pitchFamily="-106" charset="-128"/>
                <a:cs typeface="+mn-cs"/>
              </a:defRPr>
            </a:lvl1pPr>
          </a:lstStyle>
          <a:p>
            <a:pPr>
              <a:defRPr/>
            </a:pPr>
            <a:fld id="{190E67A6-9EAC-49D4-9E2F-4E7F378CF96D}" type="slidenum">
              <a:rPr lang="en-US"/>
              <a:pPr>
                <a:defRPr/>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ea typeface="ＭＳ Ｐゴシック" pitchFamily="-106" charset="-128"/>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ea typeface="ＭＳ Ｐゴシック" pitchFamily="-106" charset="-128"/>
                <a:cs typeface="+mn-cs"/>
              </a:defRPr>
            </a:lvl1pPr>
          </a:lstStyle>
          <a:p>
            <a:pPr>
              <a:defRPr/>
            </a:pPr>
            <a:fld id="{F2F256E0-2711-4186-8D96-003483ED8769}" type="datetime1">
              <a:rPr lang="en-US"/>
              <a:pPr>
                <a:defRPr/>
              </a:pPr>
              <a:t>3/6/2012</a:t>
            </a:fld>
            <a:endParaRPr lang="en-US"/>
          </a:p>
        </p:txBody>
      </p:sp>
      <p:sp>
        <p:nvSpPr>
          <p:cNvPr id="152580"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ea typeface="ＭＳ Ｐゴシック" pitchFamily="-106" charset="-128"/>
                <a:cs typeface="+mn-cs"/>
              </a:defRPr>
            </a:lvl1pPr>
          </a:lstStyle>
          <a:p>
            <a:pPr>
              <a:defRPr/>
            </a:pPr>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ea typeface="ＭＳ Ｐゴシック" pitchFamily="-106" charset="-128"/>
                <a:cs typeface="+mn-cs"/>
              </a:defRPr>
            </a:lvl1pPr>
          </a:lstStyle>
          <a:p>
            <a:pPr>
              <a:defRPr/>
            </a:pPr>
            <a:fld id="{CD5CDB8F-76F8-403D-8E6D-4E13B518966E}" type="slidenum">
              <a:rPr lang="en-US"/>
              <a:pPr>
                <a:defRPr/>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conjugaison.lemonde.fr/conjugaison/search?verb=d%C3%A9poser"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www.lemonde.fr/sujet/a9c3/generic-top-level.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foruminternet.org/documents/jurisprudence/lire.phtml?id=269"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foruminternet.org/documents/jurisprudence/lire.phtml?id=260"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55650" name="Rectangle 3"/>
          <p:cNvSpPr>
            <a:spLocks noGrp="1" noChangeArrowheads="1"/>
          </p:cNvSpPr>
          <p:nvPr>
            <p:ph type="dt" sz="quarter" idx="1"/>
          </p:nvPr>
        </p:nvSpPr>
        <p:spPr>
          <a:noFill/>
        </p:spPr>
        <p:txBody>
          <a:bodyPr/>
          <a:lstStyle/>
          <a:p>
            <a:fld id="{62C5A56E-A722-4666-9E11-B2B458F328CA}"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55651"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55652" name="Rectangle 7"/>
          <p:cNvSpPr>
            <a:spLocks noGrp="1" noChangeArrowheads="1"/>
          </p:cNvSpPr>
          <p:nvPr>
            <p:ph type="sldNum" sz="quarter" idx="5"/>
          </p:nvPr>
        </p:nvSpPr>
        <p:spPr>
          <a:noFill/>
        </p:spPr>
        <p:txBody>
          <a:bodyPr/>
          <a:lstStyle/>
          <a:p>
            <a:fld id="{5BE36C08-CFE2-4E22-AC69-B44584BC22B7}" type="slidenum">
              <a:rPr lang="en-US" smtClean="0">
                <a:ea typeface="ＭＳ Ｐゴシック"/>
                <a:cs typeface="ＭＳ Ｐゴシック"/>
              </a:rPr>
              <a:pPr/>
              <a:t>1</a:t>
            </a:fld>
            <a:endParaRPr lang="en-US" smtClean="0">
              <a:ea typeface="ＭＳ Ｐゴシック"/>
              <a:cs typeface="ＭＳ Ｐゴシック"/>
            </a:endParaRPr>
          </a:p>
        </p:txBody>
      </p:sp>
      <p:sp>
        <p:nvSpPr>
          <p:cNvPr id="155653" name="Rectangle 2"/>
          <p:cNvSpPr>
            <a:spLocks noGrp="1" noRot="1" noChangeAspect="1" noChangeArrowheads="1" noTextEdit="1"/>
          </p:cNvSpPr>
          <p:nvPr>
            <p:ph type="sldImg"/>
          </p:nvPr>
        </p:nvSpPr>
        <p:spPr>
          <a:ln/>
        </p:spPr>
      </p:sp>
      <p:sp>
        <p:nvSpPr>
          <p:cNvPr id="155654" name="Rectangle 3"/>
          <p:cNvSpPr>
            <a:spLocks noGrp="1" noChangeArrowheads="1"/>
          </p:cNvSpPr>
          <p:nvPr>
            <p:ph type="body" idx="1"/>
          </p:nvPr>
        </p:nvSpPr>
        <p:spPr>
          <a:xfrm>
            <a:off x="981075" y="4716463"/>
            <a:ext cx="5137150" cy="4465637"/>
          </a:xfrm>
          <a:noFill/>
          <a:ln/>
        </p:spPr>
        <p:txBody>
          <a:bodyPr/>
          <a:lstStyle/>
          <a:p>
            <a:pPr eaLnBrk="1" hangingPunct="1"/>
            <a:r>
              <a:rPr lang="en-US" smtClean="0">
                <a:ea typeface="ＭＳ Ｐゴシック"/>
              </a:rPr>
              <a:t>The </a:t>
            </a:r>
            <a:r>
              <a:rPr lang="en-US" b="1" smtClean="0">
                <a:ea typeface="ＭＳ Ｐゴシック"/>
              </a:rPr>
              <a:t>SUPINFO</a:t>
            </a:r>
            <a:r>
              <a:rPr lang="en-US" smtClean="0">
                <a:ea typeface="ＭＳ Ｐゴシック"/>
              </a:rPr>
              <a:t> </a:t>
            </a:r>
            <a:r>
              <a:rPr lang="en-US" b="1" smtClean="0">
                <a:ea typeface="ＭＳ Ｐゴシック"/>
              </a:rPr>
              <a:t>Module title</a:t>
            </a:r>
            <a:r>
              <a:rPr lang="en-US" smtClean="0">
                <a:ea typeface="ＭＳ Ｐゴシック"/>
              </a:rPr>
              <a:t> slide identifies the course module or the presentation. It helps learners confirm that they have launched the right module and motivates them to dive right into learning.</a:t>
            </a:r>
          </a:p>
          <a:p>
            <a:pPr eaLnBrk="1" hangingPunct="1"/>
            <a:r>
              <a:rPr lang="en-US" smtClean="0">
                <a:ea typeface="ＭＳ Ｐゴシック"/>
              </a:rPr>
              <a:t>Replace the </a:t>
            </a:r>
            <a:r>
              <a:rPr lang="en-US" b="1" smtClean="0">
                <a:ea typeface="ＭＳ Ｐゴシック"/>
              </a:rPr>
              <a:t>SUPINFO</a:t>
            </a:r>
            <a:r>
              <a:rPr lang="en-US" smtClean="0">
                <a:ea typeface="ＭＳ Ｐゴシック"/>
              </a:rPr>
              <a:t> </a:t>
            </a:r>
            <a:r>
              <a:rPr lang="en-US" b="1" smtClean="0">
                <a:ea typeface="ＭＳ Ｐゴシック"/>
              </a:rPr>
              <a:t>Module title</a:t>
            </a:r>
            <a:r>
              <a:rPr lang="en-US" smtClean="0">
                <a:ea typeface="ＭＳ Ｐゴシック"/>
              </a:rPr>
              <a:t> placeholder with the official name of the course. It should be the same as the one the learner selected to launch the course module.</a:t>
            </a:r>
          </a:p>
          <a:p>
            <a:pPr eaLnBrk="1" hangingPunct="1"/>
            <a:r>
              <a:rPr lang="en-US" smtClean="0">
                <a:ea typeface="ＭＳ Ｐゴシック"/>
              </a:rPr>
              <a:t>In naming your module, strive for a short name that clearly communicates what the course module does for the learner. Use terms that the learner will recognize </a:t>
            </a:r>
            <a:r>
              <a:rPr lang="en-US" i="1" smtClean="0">
                <a:ea typeface="ＭＳ Ｐゴシック"/>
              </a:rPr>
              <a:t>before completing the module. This is an important issue of the SUPINFO Quality Assurance Plan (SQAP) – Communication section.</a:t>
            </a:r>
          </a:p>
          <a:p>
            <a:pPr eaLnBrk="1" hangingPunct="1"/>
            <a:r>
              <a:rPr lang="en-US" smtClean="0">
                <a:ea typeface="ＭＳ Ｐゴシック"/>
              </a:rPr>
              <a:t>Use the </a:t>
            </a:r>
            <a:r>
              <a:rPr lang="en-US" b="1" smtClean="0">
                <a:ea typeface="ＭＳ Ｐゴシック"/>
              </a:rPr>
              <a:t>Module subtitle</a:t>
            </a:r>
            <a:r>
              <a:rPr lang="en-US" smtClean="0">
                <a:ea typeface="ＭＳ Ｐゴシック"/>
              </a:rPr>
              <a:t> placeholder to elaborate on the title. Make the subtitle up to three lines long (no more !!!).</a:t>
            </a:r>
          </a:p>
          <a:p>
            <a:pPr eaLnBrk="1" hangingPunct="1"/>
            <a:r>
              <a:rPr lang="en-US" smtClean="0">
                <a:ea typeface="ＭＳ Ｐゴシック"/>
              </a:rPr>
              <a:t>Add any notices the learner should see before continuing, for example, a safety warning or the requirement for a security clearance.</a:t>
            </a:r>
          </a:p>
          <a:p>
            <a:pPr eaLnBrk="1" hangingPunct="1"/>
            <a:r>
              <a:rPr lang="en-US" smtClean="0">
                <a:ea typeface="ＭＳ Ｐゴシック"/>
              </a:rPr>
              <a:t>Don’t forget to mention the Course Campus-Booster ID in the last line.</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74082" name="Rectangle 3"/>
          <p:cNvSpPr>
            <a:spLocks noGrp="1" noChangeArrowheads="1"/>
          </p:cNvSpPr>
          <p:nvPr>
            <p:ph type="dt" sz="quarter" idx="1"/>
          </p:nvPr>
        </p:nvSpPr>
        <p:spPr>
          <a:noFill/>
        </p:spPr>
        <p:txBody>
          <a:bodyPr/>
          <a:lstStyle/>
          <a:p>
            <a:fld id="{8F091899-2947-4594-A5B5-C16CF65C897E}"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74083"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74084" name="Rectangle 7"/>
          <p:cNvSpPr>
            <a:spLocks noGrp="1" noChangeArrowheads="1"/>
          </p:cNvSpPr>
          <p:nvPr>
            <p:ph type="sldNum" sz="quarter" idx="5"/>
          </p:nvPr>
        </p:nvSpPr>
        <p:spPr>
          <a:noFill/>
        </p:spPr>
        <p:txBody>
          <a:bodyPr/>
          <a:lstStyle/>
          <a:p>
            <a:fld id="{7791085B-2697-4847-B979-3582C3CC5909}" type="slidenum">
              <a:rPr lang="en-US" smtClean="0">
                <a:ea typeface="ＭＳ Ｐゴシック"/>
                <a:cs typeface="ＭＳ Ｐゴシック"/>
              </a:rPr>
              <a:pPr/>
              <a:t>10</a:t>
            </a:fld>
            <a:endParaRPr lang="en-US" smtClean="0">
              <a:ea typeface="ＭＳ Ｐゴシック"/>
              <a:cs typeface="ＭＳ Ｐゴシック"/>
            </a:endParaRPr>
          </a:p>
        </p:txBody>
      </p:sp>
      <p:sp>
        <p:nvSpPr>
          <p:cNvPr id="174085" name="Rectangle 2"/>
          <p:cNvSpPr>
            <a:spLocks noGrp="1" noRot="1" noChangeAspect="1" noChangeArrowheads="1" noTextEdit="1"/>
          </p:cNvSpPr>
          <p:nvPr>
            <p:ph type="sldImg"/>
          </p:nvPr>
        </p:nvSpPr>
        <p:spPr>
          <a:xfrm>
            <a:off x="919163" y="742950"/>
            <a:ext cx="4964112" cy="3722688"/>
          </a:xfrm>
          <a:ln/>
        </p:spPr>
      </p:sp>
      <p:sp>
        <p:nvSpPr>
          <p:cNvPr id="174086"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76130"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FB8F5EAF-7338-4F16-A695-1A75DB61FDE5}" type="datetime5">
              <a:rPr lang="en-US" sz="900">
                <a:solidFill>
                  <a:srgbClr val="5F5F5F"/>
                </a:solidFill>
              </a:rPr>
              <a:pPr defTabSz="923925"/>
              <a:t>6-Mar-12</a:t>
            </a:fld>
            <a:endParaRPr lang="en-US" sz="900">
              <a:solidFill>
                <a:srgbClr val="5F5F5F"/>
              </a:solidFill>
            </a:endParaRPr>
          </a:p>
        </p:txBody>
      </p:sp>
      <p:sp>
        <p:nvSpPr>
          <p:cNvPr id="176131"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76132"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E0D489E6-5DC9-4747-9316-348F335A822E}" type="slidenum">
              <a:rPr lang="en-US" sz="900">
                <a:solidFill>
                  <a:srgbClr val="5F5F5F"/>
                </a:solidFill>
              </a:rPr>
              <a:pPr algn="r" defTabSz="923925"/>
              <a:t>11</a:t>
            </a:fld>
            <a:endParaRPr lang="en-US" sz="900">
              <a:solidFill>
                <a:srgbClr val="5F5F5F"/>
              </a:solidFill>
            </a:endParaRPr>
          </a:p>
        </p:txBody>
      </p:sp>
      <p:sp>
        <p:nvSpPr>
          <p:cNvPr id="176133" name="Rectangle 2"/>
          <p:cNvSpPr>
            <a:spLocks noGrp="1" noRot="1" noChangeAspect="1" noChangeArrowheads="1" noTextEdit="1"/>
          </p:cNvSpPr>
          <p:nvPr>
            <p:ph type="sldImg"/>
          </p:nvPr>
        </p:nvSpPr>
        <p:spPr>
          <a:xfrm>
            <a:off x="919163" y="742950"/>
            <a:ext cx="4964112" cy="3722688"/>
          </a:xfrm>
          <a:solidFill>
            <a:srgbClr val="FFFFFF"/>
          </a:solidFill>
          <a:ln/>
        </p:spPr>
      </p:sp>
      <p:sp>
        <p:nvSpPr>
          <p:cNvPr id="176134" name="Rectangle 3"/>
          <p:cNvSpPr>
            <a:spLocks noGrp="1" noChangeArrowheads="1"/>
          </p:cNvSpPr>
          <p:nvPr>
            <p:ph type="body" idx="1"/>
          </p:nvPr>
        </p:nvSpPr>
        <p:spPr>
          <a:xfrm>
            <a:off x="1055688" y="4716463"/>
            <a:ext cx="4686300" cy="4467225"/>
          </a:xfrm>
          <a:noFill/>
          <a:ln>
            <a:solidFill>
              <a:srgbClr val="000000"/>
            </a:solid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78178"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8454221F-C8F4-4808-9B7C-C94D4BD9F263}" type="datetime5">
              <a:rPr lang="en-US" sz="900">
                <a:solidFill>
                  <a:srgbClr val="5F5F5F"/>
                </a:solidFill>
              </a:rPr>
              <a:pPr defTabSz="923925"/>
              <a:t>6-Mar-12</a:t>
            </a:fld>
            <a:endParaRPr lang="en-US" sz="900">
              <a:solidFill>
                <a:srgbClr val="5F5F5F"/>
              </a:solidFill>
            </a:endParaRPr>
          </a:p>
        </p:txBody>
      </p:sp>
      <p:sp>
        <p:nvSpPr>
          <p:cNvPr id="178179"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78180"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369475F3-E748-478C-A8BC-123F490AD28B}" type="slidenum">
              <a:rPr lang="en-US" sz="900">
                <a:solidFill>
                  <a:srgbClr val="5F5F5F"/>
                </a:solidFill>
              </a:rPr>
              <a:pPr algn="r" defTabSz="923925"/>
              <a:t>12</a:t>
            </a:fld>
            <a:endParaRPr lang="en-US" sz="900">
              <a:solidFill>
                <a:srgbClr val="5F5F5F"/>
              </a:solidFill>
            </a:endParaRPr>
          </a:p>
        </p:txBody>
      </p:sp>
      <p:sp>
        <p:nvSpPr>
          <p:cNvPr id="178181" name="Rectangle 2"/>
          <p:cNvSpPr>
            <a:spLocks noGrp="1" noRot="1" noChangeAspect="1" noChangeArrowheads="1" noTextEdit="1"/>
          </p:cNvSpPr>
          <p:nvPr>
            <p:ph type="sldImg"/>
          </p:nvPr>
        </p:nvSpPr>
        <p:spPr>
          <a:xfrm>
            <a:off x="919163" y="742950"/>
            <a:ext cx="4964112" cy="3722688"/>
          </a:xfrm>
          <a:solidFill>
            <a:srgbClr val="FFFFFF"/>
          </a:solidFill>
          <a:ln/>
        </p:spPr>
      </p:sp>
      <p:sp>
        <p:nvSpPr>
          <p:cNvPr id="178182" name="Rectangle 3"/>
          <p:cNvSpPr>
            <a:spLocks noGrp="1" noChangeArrowheads="1"/>
          </p:cNvSpPr>
          <p:nvPr>
            <p:ph type="body" idx="1"/>
          </p:nvPr>
        </p:nvSpPr>
        <p:spPr>
          <a:xfrm>
            <a:off x="1055688" y="4716463"/>
            <a:ext cx="4686300" cy="4467225"/>
          </a:xfrm>
          <a:noFill/>
          <a:ln>
            <a:solidFill>
              <a:srgbClr val="000000"/>
            </a:solid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80226"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B2469845-763B-4820-8C68-D14154702AF0}" type="datetime5">
              <a:rPr lang="en-US" sz="900">
                <a:solidFill>
                  <a:srgbClr val="5F5F5F"/>
                </a:solidFill>
              </a:rPr>
              <a:pPr defTabSz="923925"/>
              <a:t>6-Mar-12</a:t>
            </a:fld>
            <a:endParaRPr lang="en-US" sz="900">
              <a:solidFill>
                <a:srgbClr val="5F5F5F"/>
              </a:solidFill>
            </a:endParaRPr>
          </a:p>
        </p:txBody>
      </p:sp>
      <p:sp>
        <p:nvSpPr>
          <p:cNvPr id="180227"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80228"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76555EA2-FEC0-49CF-83C0-F43B154AA446}" type="slidenum">
              <a:rPr lang="en-US" sz="900">
                <a:solidFill>
                  <a:srgbClr val="5F5F5F"/>
                </a:solidFill>
              </a:rPr>
              <a:pPr algn="r" defTabSz="923925"/>
              <a:t>13</a:t>
            </a:fld>
            <a:endParaRPr lang="en-US" sz="900">
              <a:solidFill>
                <a:srgbClr val="5F5F5F"/>
              </a:solidFill>
            </a:endParaRPr>
          </a:p>
        </p:txBody>
      </p:sp>
      <p:sp>
        <p:nvSpPr>
          <p:cNvPr id="180229" name="Rectangle 2"/>
          <p:cNvSpPr>
            <a:spLocks noGrp="1" noRot="1" noChangeAspect="1" noChangeArrowheads="1" noTextEdit="1"/>
          </p:cNvSpPr>
          <p:nvPr>
            <p:ph type="sldImg"/>
          </p:nvPr>
        </p:nvSpPr>
        <p:spPr>
          <a:xfrm>
            <a:off x="919163" y="742950"/>
            <a:ext cx="4964112" cy="3722688"/>
          </a:xfrm>
          <a:solidFill>
            <a:srgbClr val="FFFFFF"/>
          </a:solidFill>
          <a:ln/>
        </p:spPr>
      </p:sp>
      <p:sp>
        <p:nvSpPr>
          <p:cNvPr id="180230" name="Rectangle 3"/>
          <p:cNvSpPr>
            <a:spLocks noGrp="1" noChangeArrowheads="1"/>
          </p:cNvSpPr>
          <p:nvPr>
            <p:ph type="body" idx="1"/>
          </p:nvPr>
        </p:nvSpPr>
        <p:spPr>
          <a:xfrm>
            <a:off x="1055688" y="4716463"/>
            <a:ext cx="4686300" cy="4467225"/>
          </a:xfrm>
          <a:noFill/>
          <a:ln>
            <a:solidFill>
              <a:srgbClr val="000000"/>
            </a:solidFill>
          </a:ln>
        </p:spPr>
        <p:txBody>
          <a:bodyPr/>
          <a:lstStyle/>
          <a:p>
            <a:pPr eaLnBrk="1" hangingPunct="1"/>
            <a:r>
              <a:rPr lang="fr-FR" b="1" smtClean="0">
                <a:ea typeface="ＭＳ Ｐゴシック"/>
              </a:rPr>
              <a:t>L'Icann, organe américain chargé des noms de domaines, a lancé, jeudi 12 janvier 2012, son programme de nouvelles extensions Internet. Avec cette mesure, les entreprises ou les institutions peuvent </a:t>
            </a:r>
            <a:r>
              <a:rPr lang="fr-FR" b="1" smtClean="0">
                <a:ea typeface="ＭＳ Ｐゴシック"/>
                <a:hlinkClick r:id="rId3"/>
              </a:rPr>
              <a:t>déposer</a:t>
            </a:r>
            <a:r>
              <a:rPr lang="fr-FR" b="1" smtClean="0">
                <a:ea typeface="ＭＳ Ｐゴシック"/>
              </a:rPr>
              <a:t> leur propre suffixe dans les adresses Web, comme par exemple ".toyota" ou ".paris".</a:t>
            </a:r>
          </a:p>
          <a:p>
            <a:r>
              <a:rPr lang="fr-FR" b="1" smtClean="0">
                <a:ea typeface="ＭＳ Ｐゴシック"/>
              </a:rPr>
              <a:t>Jusqu'à présent, on comptait une vingtaine de noms de domaines génériques de premier niveau (</a:t>
            </a:r>
            <a:r>
              <a:rPr lang="fr-FR" b="1" i="1" smtClean="0">
                <a:ea typeface="ＭＳ Ｐゴシック"/>
              </a:rPr>
              <a:t>gTLDs</a:t>
            </a:r>
            <a:r>
              <a:rPr lang="fr-FR" b="1" smtClean="0">
                <a:ea typeface="ＭＳ Ｐゴシック"/>
              </a:rPr>
              <a:t> ou </a:t>
            </a:r>
            <a:r>
              <a:rPr lang="fr-FR" b="1" i="1" smtClean="0">
                <a:ea typeface="ＭＳ Ｐゴシック"/>
                <a:hlinkClick r:id="rId4"/>
              </a:rPr>
              <a:t>Generic Top-Level</a:t>
            </a:r>
            <a:r>
              <a:rPr lang="fr-FR" b="1" i="1" smtClean="0">
                <a:ea typeface="ＭＳ Ｐゴシック"/>
              </a:rPr>
              <a:t> Domains</a:t>
            </a:r>
            <a:r>
              <a:rPr lang="fr-FR" b="1" smtClean="0">
                <a:ea typeface="ＭＳ Ｐゴシック"/>
              </a:rPr>
              <a:t>), dont le .com est le plus courant. L'Icann a également récemment lancé le .xxx, destiné aux contenus pornographiques. S'ajoutent à cela les domaines liés aux noms de pays, comme le .fr. Au total, on compte plus de 200 millions de noms de domaines sur le Web.</a:t>
            </a:r>
          </a:p>
          <a:p>
            <a:r>
              <a:rPr lang="fr-FR" b="1" smtClean="0">
                <a:ea typeface="ＭＳ Ｐゴシック"/>
              </a:rPr>
              <a:t>Le programme de nouvelles extensions s'adresse avant tout aux marques. Les droits d'entrée sont en effet des plus élevés : le ticket d'entrée est de 185 000 dollars (135 000 euros), mais s'ajoutent notamment des frais de gestion, de plusieurs dizaines de milliers de dollars.</a:t>
            </a:r>
          </a:p>
          <a:p>
            <a:pPr eaLnBrk="1" hangingPunct="1"/>
            <a:endParaRPr lang="en-US" smtClean="0">
              <a:ea typeface="ＭＳ Ｐゴシック"/>
            </a:endParaRPr>
          </a:p>
          <a:p>
            <a:r>
              <a:rPr lang="en-US" smtClean="0">
                <a:ea typeface="ＭＳ Ｐゴシック"/>
              </a:rPr>
              <a:t>Les zones de nommage déléguées à l'AFNIC comportent les domaines suivants : </a:t>
            </a:r>
          </a:p>
          <a:p>
            <a:r>
              <a:rPr lang="en-US" smtClean="0">
                <a:ea typeface="ＭＳ Ｐゴシック"/>
              </a:rPr>
              <a:t> </a:t>
            </a:r>
          </a:p>
          <a:p>
            <a:r>
              <a:rPr lang="en-US" i="1" smtClean="0">
                <a:ea typeface="ＭＳ Ｐゴシック"/>
              </a:rPr>
              <a:t>.fr </a:t>
            </a:r>
            <a:endParaRPr lang="en-US" smtClean="0">
              <a:ea typeface="ＭＳ Ｐゴシック"/>
            </a:endParaRPr>
          </a:p>
          <a:p>
            <a:r>
              <a:rPr lang="en-US" smtClean="0">
                <a:ea typeface="ＭＳ Ｐゴシック"/>
              </a:rPr>
              <a:t> </a:t>
            </a:r>
          </a:p>
          <a:p>
            <a:r>
              <a:rPr lang="en-US" i="1" smtClean="0">
                <a:ea typeface="ＭＳ Ｐゴシック"/>
              </a:rPr>
              <a:t>.asso.fr </a:t>
            </a:r>
            <a:endParaRPr lang="en-US" smtClean="0">
              <a:ea typeface="ＭＳ Ｐゴシック"/>
            </a:endParaRPr>
          </a:p>
          <a:p>
            <a:endParaRPr lang="en-US" smtClean="0">
              <a:ea typeface="ＭＳ Ｐゴシック"/>
            </a:endParaRPr>
          </a:p>
          <a:p>
            <a:r>
              <a:rPr lang="en-US" i="1" smtClean="0">
                <a:ea typeface="ＭＳ Ｐゴシック"/>
              </a:rPr>
              <a:t>.com.fr </a:t>
            </a:r>
            <a:endParaRPr lang="en-US" smtClean="0">
              <a:ea typeface="ＭＳ Ｐゴシック"/>
            </a:endParaRPr>
          </a:p>
          <a:p>
            <a:r>
              <a:rPr lang="en-US" smtClean="0">
                <a:ea typeface="ＭＳ Ｐゴシック"/>
              </a:rPr>
              <a:t> </a:t>
            </a:r>
          </a:p>
          <a:p>
            <a:r>
              <a:rPr lang="en-US" i="1" smtClean="0">
                <a:ea typeface="ＭＳ Ｐゴシック"/>
              </a:rPr>
              <a:t>.gouv.fr </a:t>
            </a:r>
            <a:endParaRPr lang="en-US" smtClean="0">
              <a:ea typeface="ＭＳ Ｐゴシック"/>
            </a:endParaRPr>
          </a:p>
          <a:p>
            <a:r>
              <a:rPr lang="en-US" smtClean="0">
                <a:ea typeface="ＭＳ Ｐゴシック"/>
              </a:rPr>
              <a:t> </a:t>
            </a:r>
          </a:p>
          <a:p>
            <a:r>
              <a:rPr lang="en-US" i="1" smtClean="0">
                <a:ea typeface="ＭＳ Ｐゴシック"/>
              </a:rPr>
              <a:t>.tm.fr </a:t>
            </a:r>
            <a:endParaRPr lang="en-US" smtClean="0">
              <a:ea typeface="ＭＳ Ｐゴシック"/>
            </a:endParaRPr>
          </a:p>
          <a:p>
            <a:endParaRPr lang="en-US" smtClean="0">
              <a:ea typeface="ＭＳ Ｐゴシック"/>
            </a:endParaRPr>
          </a:p>
          <a:p>
            <a:pPr eaLnBrk="1" hangingPunct="1"/>
            <a:endParaRPr lang="en-US" smtClean="0">
              <a:ea typeface="ＭＳ Ｐゴシック"/>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82274"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5D1039B2-7EEC-403F-B980-714826D63A45}" type="datetime5">
              <a:rPr lang="en-US" sz="900">
                <a:solidFill>
                  <a:srgbClr val="5F5F5F"/>
                </a:solidFill>
              </a:rPr>
              <a:pPr defTabSz="923925"/>
              <a:t>6-Mar-12</a:t>
            </a:fld>
            <a:endParaRPr lang="en-US" sz="900">
              <a:solidFill>
                <a:srgbClr val="5F5F5F"/>
              </a:solidFill>
            </a:endParaRPr>
          </a:p>
        </p:txBody>
      </p:sp>
      <p:sp>
        <p:nvSpPr>
          <p:cNvPr id="182275"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82276"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358142C6-939A-48D6-8F7D-E3B462477D91}" type="slidenum">
              <a:rPr lang="en-US" sz="900">
                <a:solidFill>
                  <a:srgbClr val="5F5F5F"/>
                </a:solidFill>
              </a:rPr>
              <a:pPr algn="r" defTabSz="923925"/>
              <a:t>14</a:t>
            </a:fld>
            <a:endParaRPr lang="en-US" sz="900">
              <a:solidFill>
                <a:srgbClr val="5F5F5F"/>
              </a:solidFill>
            </a:endParaRPr>
          </a:p>
        </p:txBody>
      </p:sp>
      <p:sp>
        <p:nvSpPr>
          <p:cNvPr id="182277" name="Rectangle 2"/>
          <p:cNvSpPr>
            <a:spLocks noGrp="1" noRot="1" noChangeAspect="1" noChangeArrowheads="1" noTextEdit="1"/>
          </p:cNvSpPr>
          <p:nvPr>
            <p:ph type="sldImg"/>
          </p:nvPr>
        </p:nvSpPr>
        <p:spPr>
          <a:xfrm>
            <a:off x="919163" y="742950"/>
            <a:ext cx="4964112" cy="3722688"/>
          </a:xfrm>
          <a:ln/>
        </p:spPr>
      </p:sp>
      <p:sp>
        <p:nvSpPr>
          <p:cNvPr id="182278"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84322"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04729555-1DEB-408D-8A42-B28591A691D9}" type="datetime5">
              <a:rPr lang="en-US" sz="900">
                <a:solidFill>
                  <a:srgbClr val="5F5F5F"/>
                </a:solidFill>
              </a:rPr>
              <a:pPr defTabSz="923925"/>
              <a:t>6-Mar-12</a:t>
            </a:fld>
            <a:endParaRPr lang="en-US" sz="900">
              <a:solidFill>
                <a:srgbClr val="5F5F5F"/>
              </a:solidFill>
            </a:endParaRPr>
          </a:p>
        </p:txBody>
      </p:sp>
      <p:sp>
        <p:nvSpPr>
          <p:cNvPr id="184323"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84324"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D629D3FB-B667-464B-B7FB-99ED4CADCFB4}" type="slidenum">
              <a:rPr lang="en-US" sz="900">
                <a:solidFill>
                  <a:srgbClr val="5F5F5F"/>
                </a:solidFill>
              </a:rPr>
              <a:pPr algn="r" defTabSz="923925"/>
              <a:t>15</a:t>
            </a:fld>
            <a:endParaRPr lang="en-US" sz="900">
              <a:solidFill>
                <a:srgbClr val="5F5F5F"/>
              </a:solidFill>
            </a:endParaRPr>
          </a:p>
        </p:txBody>
      </p:sp>
      <p:sp>
        <p:nvSpPr>
          <p:cNvPr id="184325" name="Rectangle 2"/>
          <p:cNvSpPr>
            <a:spLocks noGrp="1" noRot="1" noChangeAspect="1" noChangeArrowheads="1" noTextEdit="1"/>
          </p:cNvSpPr>
          <p:nvPr>
            <p:ph type="sldImg"/>
          </p:nvPr>
        </p:nvSpPr>
        <p:spPr>
          <a:xfrm>
            <a:off x="919163" y="742950"/>
            <a:ext cx="4964112" cy="3722688"/>
          </a:xfrm>
          <a:ln/>
        </p:spPr>
      </p:sp>
      <p:sp>
        <p:nvSpPr>
          <p:cNvPr id="184326"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87394"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EE7BB674-1E03-44D8-9EBF-139049F952CC}" type="datetime5">
              <a:rPr lang="en-US" sz="900">
                <a:solidFill>
                  <a:srgbClr val="5F5F5F"/>
                </a:solidFill>
              </a:rPr>
              <a:pPr defTabSz="923925"/>
              <a:t>6-Mar-12</a:t>
            </a:fld>
            <a:endParaRPr lang="en-US" sz="900">
              <a:solidFill>
                <a:srgbClr val="5F5F5F"/>
              </a:solidFill>
            </a:endParaRPr>
          </a:p>
        </p:txBody>
      </p:sp>
      <p:sp>
        <p:nvSpPr>
          <p:cNvPr id="187395"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87396"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7DB69BD1-A202-4FE8-B817-82B2D6705AC9}" type="slidenum">
              <a:rPr lang="en-US" sz="900">
                <a:solidFill>
                  <a:srgbClr val="5F5F5F"/>
                </a:solidFill>
              </a:rPr>
              <a:pPr algn="r" defTabSz="923925"/>
              <a:t>17</a:t>
            </a:fld>
            <a:endParaRPr lang="en-US" sz="900">
              <a:solidFill>
                <a:srgbClr val="5F5F5F"/>
              </a:solidFill>
            </a:endParaRPr>
          </a:p>
        </p:txBody>
      </p:sp>
      <p:sp>
        <p:nvSpPr>
          <p:cNvPr id="187397" name="Rectangle 2"/>
          <p:cNvSpPr>
            <a:spLocks noGrp="1" noRot="1" noChangeAspect="1" noChangeArrowheads="1" noTextEdit="1"/>
          </p:cNvSpPr>
          <p:nvPr>
            <p:ph type="sldImg"/>
          </p:nvPr>
        </p:nvSpPr>
        <p:spPr>
          <a:xfrm>
            <a:off x="919163" y="742950"/>
            <a:ext cx="4964112" cy="3722688"/>
          </a:xfrm>
          <a:ln/>
        </p:spPr>
      </p:sp>
      <p:sp>
        <p:nvSpPr>
          <p:cNvPr id="187398"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89442"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9BBD639E-E856-4C0F-9915-E88748D242E2}" type="datetime5">
              <a:rPr lang="en-US" sz="900">
                <a:solidFill>
                  <a:srgbClr val="5F5F5F"/>
                </a:solidFill>
              </a:rPr>
              <a:pPr defTabSz="923925"/>
              <a:t>6-Mar-12</a:t>
            </a:fld>
            <a:endParaRPr lang="en-US" sz="900">
              <a:solidFill>
                <a:srgbClr val="5F5F5F"/>
              </a:solidFill>
            </a:endParaRPr>
          </a:p>
        </p:txBody>
      </p:sp>
      <p:sp>
        <p:nvSpPr>
          <p:cNvPr id="189443"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89444"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2D1134CF-A3C1-4A8D-88D1-84ACCC9019F7}" type="slidenum">
              <a:rPr lang="en-US" sz="900">
                <a:solidFill>
                  <a:srgbClr val="5F5F5F"/>
                </a:solidFill>
              </a:rPr>
              <a:pPr algn="r" defTabSz="923925"/>
              <a:t>18</a:t>
            </a:fld>
            <a:endParaRPr lang="en-US" sz="900">
              <a:solidFill>
                <a:srgbClr val="5F5F5F"/>
              </a:solidFill>
            </a:endParaRPr>
          </a:p>
        </p:txBody>
      </p:sp>
      <p:sp>
        <p:nvSpPr>
          <p:cNvPr id="189445" name="Rectangle 2"/>
          <p:cNvSpPr>
            <a:spLocks noGrp="1" noRot="1" noChangeAspect="1" noChangeArrowheads="1" noTextEdit="1"/>
          </p:cNvSpPr>
          <p:nvPr>
            <p:ph type="sldImg"/>
          </p:nvPr>
        </p:nvSpPr>
        <p:spPr>
          <a:xfrm>
            <a:off x="919163" y="742950"/>
            <a:ext cx="4964112" cy="3722688"/>
          </a:xfrm>
          <a:ln/>
        </p:spPr>
      </p:sp>
      <p:sp>
        <p:nvSpPr>
          <p:cNvPr id="189446" name="Rectangle 3"/>
          <p:cNvSpPr>
            <a:spLocks noGrp="1" noChangeArrowheads="1"/>
          </p:cNvSpPr>
          <p:nvPr>
            <p:ph type="body" idx="1"/>
          </p:nvPr>
        </p:nvSpPr>
        <p:spPr>
          <a:xfrm>
            <a:off x="1055688" y="4716463"/>
            <a:ext cx="4686300" cy="4467225"/>
          </a:xfrm>
          <a:noFill/>
          <a:ln/>
        </p:spPr>
        <p:txBody>
          <a:bodyPr/>
          <a:lstStyle/>
          <a:p>
            <a:pPr eaLnBrk="1" hangingPunct="1"/>
            <a:r>
              <a:rPr lang="fr-FR" smtClean="0">
                <a:ea typeface="ＭＳ Ｐゴシック"/>
              </a:rPr>
              <a:t>Depuis 2005 et l’arrêt Hugo Boss (1), la Cour de cassation a abandonné la théorie de l’accessibilité du site, selon laquelle le fait dommageable est localisé en France dès lors que le site litigieux est accessible en France, au profit de celle de l’orientation et considère désormais que le préjudice n’est localisé en France que si le site litigieux est orienté vers le public français. La Cour d’appel de Paris, dans les arrêts Normalu de 2006 et Axa de 2007, a posé comme critère à la compétence territoriale «la caractérisation d’un lien suffisant, substantiel ou significatif entre ces faits ou actes et le dommage allégué». Ce critère a depuis lors été confirmé notamment par les arrêts Lancôme du 10 juillet 2007 (2), Il Figlio du 9 septembre 2008 (3) et République du Chili du 9 septembre 2009 (4). Plusieurs indices peuvent ainsi être retenus pour caractériser l’orientation d’un site vers le public français : la langue utilisée, le paiement en euro, l’affichage double du prix HT, TTC et du taux de TVA français, la possibilité de se faire livrer le produit commandé en France, etc. </a:t>
            </a:r>
            <a:endParaRPr lang="en-US" smtClean="0">
              <a:ea typeface="ＭＳ Ｐゴシック"/>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92514"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89FFC5A7-409F-4AF1-9F2A-7E5C1A76D348}" type="datetime5">
              <a:rPr lang="en-US" sz="900">
                <a:solidFill>
                  <a:srgbClr val="5F5F5F"/>
                </a:solidFill>
              </a:rPr>
              <a:pPr defTabSz="923925"/>
              <a:t>6-Mar-12</a:t>
            </a:fld>
            <a:endParaRPr lang="en-US" sz="900">
              <a:solidFill>
                <a:srgbClr val="5F5F5F"/>
              </a:solidFill>
            </a:endParaRPr>
          </a:p>
        </p:txBody>
      </p:sp>
      <p:sp>
        <p:nvSpPr>
          <p:cNvPr id="192515"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92516"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44BAC242-BEEC-4616-A1B8-AEA4828C7A95}" type="slidenum">
              <a:rPr lang="en-US" sz="900">
                <a:solidFill>
                  <a:srgbClr val="5F5F5F"/>
                </a:solidFill>
              </a:rPr>
              <a:pPr algn="r" defTabSz="923925"/>
              <a:t>20</a:t>
            </a:fld>
            <a:endParaRPr lang="en-US" sz="900">
              <a:solidFill>
                <a:srgbClr val="5F5F5F"/>
              </a:solidFill>
            </a:endParaRPr>
          </a:p>
        </p:txBody>
      </p:sp>
      <p:sp>
        <p:nvSpPr>
          <p:cNvPr id="192517" name="Rectangle 2"/>
          <p:cNvSpPr>
            <a:spLocks noGrp="1" noRot="1" noChangeAspect="1" noChangeArrowheads="1" noTextEdit="1"/>
          </p:cNvSpPr>
          <p:nvPr>
            <p:ph type="sldImg"/>
          </p:nvPr>
        </p:nvSpPr>
        <p:spPr>
          <a:xfrm>
            <a:off x="919163" y="742950"/>
            <a:ext cx="4964112" cy="3722688"/>
          </a:xfrm>
          <a:ln/>
        </p:spPr>
      </p:sp>
      <p:sp>
        <p:nvSpPr>
          <p:cNvPr id="192518"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94562"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4C46DE76-0BE3-4263-BB30-0A7B26AEA84E}" type="datetime5">
              <a:rPr lang="en-US" sz="900">
                <a:solidFill>
                  <a:srgbClr val="5F5F5F"/>
                </a:solidFill>
              </a:rPr>
              <a:pPr defTabSz="923925"/>
              <a:t>6-Mar-12</a:t>
            </a:fld>
            <a:endParaRPr lang="en-US" sz="900">
              <a:solidFill>
                <a:srgbClr val="5F5F5F"/>
              </a:solidFill>
            </a:endParaRPr>
          </a:p>
        </p:txBody>
      </p:sp>
      <p:sp>
        <p:nvSpPr>
          <p:cNvPr id="194563"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94564"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B8CD6363-3AB4-4CA3-A45B-3987EE0551C0}" type="slidenum">
              <a:rPr lang="en-US" sz="900">
                <a:solidFill>
                  <a:srgbClr val="5F5F5F"/>
                </a:solidFill>
              </a:rPr>
              <a:pPr algn="r" defTabSz="923925"/>
              <a:t>21</a:t>
            </a:fld>
            <a:endParaRPr lang="en-US" sz="900">
              <a:solidFill>
                <a:srgbClr val="5F5F5F"/>
              </a:solidFill>
            </a:endParaRPr>
          </a:p>
        </p:txBody>
      </p:sp>
      <p:sp>
        <p:nvSpPr>
          <p:cNvPr id="194565" name="Rectangle 2"/>
          <p:cNvSpPr>
            <a:spLocks noGrp="1" noRot="1" noChangeAspect="1" noChangeArrowheads="1" noTextEdit="1"/>
          </p:cNvSpPr>
          <p:nvPr>
            <p:ph type="sldImg"/>
          </p:nvPr>
        </p:nvSpPr>
        <p:spPr>
          <a:xfrm>
            <a:off x="919163" y="742950"/>
            <a:ext cx="4964112" cy="3722688"/>
          </a:xfrm>
          <a:ln/>
        </p:spPr>
      </p:sp>
      <p:sp>
        <p:nvSpPr>
          <p:cNvPr id="194566"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57698" name="Rectangle 3"/>
          <p:cNvSpPr>
            <a:spLocks noGrp="1" noChangeArrowheads="1"/>
          </p:cNvSpPr>
          <p:nvPr>
            <p:ph type="dt" sz="quarter" idx="1"/>
          </p:nvPr>
        </p:nvSpPr>
        <p:spPr>
          <a:noFill/>
        </p:spPr>
        <p:txBody>
          <a:bodyPr/>
          <a:lstStyle/>
          <a:p>
            <a:fld id="{B2F39FCC-FA21-4B59-83E0-3B563A572CDA}"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57699"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57700" name="Rectangle 7"/>
          <p:cNvSpPr>
            <a:spLocks noGrp="1" noChangeArrowheads="1"/>
          </p:cNvSpPr>
          <p:nvPr>
            <p:ph type="sldNum" sz="quarter" idx="5"/>
          </p:nvPr>
        </p:nvSpPr>
        <p:spPr>
          <a:noFill/>
        </p:spPr>
        <p:txBody>
          <a:bodyPr/>
          <a:lstStyle/>
          <a:p>
            <a:fld id="{D1F0ED32-E4A8-4015-A0FA-BE5544EA8DCC}" type="slidenum">
              <a:rPr lang="en-US" smtClean="0">
                <a:ea typeface="ＭＳ Ｐゴシック"/>
                <a:cs typeface="ＭＳ Ｐゴシック"/>
              </a:rPr>
              <a:pPr/>
              <a:t>2</a:t>
            </a:fld>
            <a:endParaRPr lang="en-US" smtClean="0">
              <a:ea typeface="ＭＳ Ｐゴシック"/>
              <a:cs typeface="ＭＳ Ｐゴシック"/>
            </a:endParaRPr>
          </a:p>
        </p:txBody>
      </p:sp>
      <p:sp>
        <p:nvSpPr>
          <p:cNvPr id="157701" name="Rectangle 2"/>
          <p:cNvSpPr>
            <a:spLocks noGrp="1" noRot="1" noChangeAspect="1" noChangeArrowheads="1" noTextEdit="1"/>
          </p:cNvSpPr>
          <p:nvPr>
            <p:ph type="sldImg"/>
          </p:nvPr>
        </p:nvSpPr>
        <p:spPr>
          <a:ln/>
        </p:spPr>
      </p:sp>
      <p:sp>
        <p:nvSpPr>
          <p:cNvPr id="157702" name="Rectangle 3"/>
          <p:cNvSpPr>
            <a:spLocks noGrp="1" noChangeArrowheads="1"/>
          </p:cNvSpPr>
          <p:nvPr>
            <p:ph type="body" idx="1"/>
          </p:nvPr>
        </p:nvSpPr>
        <p:spPr>
          <a:xfrm>
            <a:off x="981075" y="4716463"/>
            <a:ext cx="5137150" cy="4467225"/>
          </a:xfrm>
          <a:noFill/>
          <a:ln/>
        </p:spPr>
        <p:txBody>
          <a:bodyPr/>
          <a:lstStyle/>
          <a:p>
            <a:pPr eaLnBrk="1" hangingPunct="1"/>
            <a:r>
              <a:rPr lang="en-US" smtClean="0">
                <a:ea typeface="ＭＳ Ｐゴシック"/>
              </a:rPr>
              <a:t>People are naturally curious about people, especially people they are asked to trust and rely on for their own success. At SUPINFO, since July 2006, it’s now mandatory to respect the SQAP and to use an introduction slide such as this to: </a:t>
            </a:r>
          </a:p>
          <a:p>
            <a:pPr marL="465138" lvl="1" indent="-228600" eaLnBrk="1" hangingPunct="1">
              <a:buFontTx/>
              <a:buChar char="•"/>
            </a:pPr>
            <a:r>
              <a:rPr lang="en-US" smtClean="0">
                <a:ea typeface="ＭＳ Ｐゴシック"/>
              </a:rPr>
              <a:t>Put a face and a personality with the name of the SUPINFO presenter. </a:t>
            </a:r>
          </a:p>
          <a:p>
            <a:pPr marL="465138" lvl="1" indent="-228600" eaLnBrk="1" hangingPunct="1">
              <a:buFontTx/>
              <a:buChar char="•"/>
            </a:pPr>
            <a:r>
              <a:rPr lang="en-US" smtClean="0">
                <a:ea typeface="ＭＳ Ｐゴシック"/>
              </a:rPr>
              <a:t>Establish the authority and credibility of the presenter and hence the course. </a:t>
            </a:r>
          </a:p>
          <a:p>
            <a:pPr marL="465138" lvl="1" indent="-228600" eaLnBrk="1" hangingPunct="1">
              <a:buFontTx/>
              <a:buChar char="•"/>
            </a:pPr>
            <a:r>
              <a:rPr lang="en-US" smtClean="0">
                <a:ea typeface="ＭＳ Ｐゴシック"/>
              </a:rPr>
              <a:t>Capitalize on the fame or reputation of the presenter associated with the course.</a:t>
            </a:r>
          </a:p>
          <a:p>
            <a:pPr eaLnBrk="1" hangingPunct="1"/>
            <a:r>
              <a:rPr lang="en-US" smtClean="0">
                <a:ea typeface="ＭＳ Ｐゴシック"/>
              </a:rPr>
              <a:t>Use a color photograph that shows the presenter </a:t>
            </a:r>
            <a:r>
              <a:rPr lang="en-US" i="1" smtClean="0">
                <a:ea typeface="ＭＳ Ｐゴシック"/>
              </a:rPr>
              <a:t>doing</a:t>
            </a:r>
            <a:r>
              <a:rPr lang="en-US" smtClean="0">
                <a:ea typeface="ＭＳ Ｐゴシック"/>
              </a:rPr>
              <a:t> something relevant, rather than the typical drivers-license photo. This is very important. No Campus-Booster ID photographs could be accepted here. The a good quality photograph and adjust the size to fit the presenter's name banner at the bottom.</a:t>
            </a:r>
          </a:p>
          <a:p>
            <a:pPr eaLnBrk="1" hangingPunct="1"/>
            <a:r>
              <a:rPr lang="en-US" smtClean="0">
                <a:ea typeface="ＭＳ Ｐゴシック"/>
              </a:rPr>
              <a:t>Edit the description at the right of the photo to highlight the qualifications of the SUPINFO presenter. An academic audience may be more impressed with degrees and publications while an industry audience may be more interested in successful projects and awards. Don’t hesitate to use this!</a:t>
            </a:r>
          </a:p>
          <a:p>
            <a:pPr eaLnBrk="1" hangingPunct="1"/>
            <a:r>
              <a:rPr lang="en-US" smtClean="0">
                <a:ea typeface="ＭＳ Ｐゴシック"/>
              </a:rPr>
              <a:t>Instead of the presenter, you might alternatively want to introduce here the course author, narrator, or subject-matter expert.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96610"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ACE59F0D-29AF-47D2-A610-7458824A0C02}" type="datetime5">
              <a:rPr lang="en-US" sz="900">
                <a:solidFill>
                  <a:srgbClr val="5F5F5F"/>
                </a:solidFill>
              </a:rPr>
              <a:pPr defTabSz="923925"/>
              <a:t>6-Mar-12</a:t>
            </a:fld>
            <a:endParaRPr lang="en-US" sz="900">
              <a:solidFill>
                <a:srgbClr val="5F5F5F"/>
              </a:solidFill>
            </a:endParaRPr>
          </a:p>
        </p:txBody>
      </p:sp>
      <p:sp>
        <p:nvSpPr>
          <p:cNvPr id="196611"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96612"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662FE3C0-5029-425F-86D2-D42DA4BC8E15}" type="slidenum">
              <a:rPr lang="en-US" sz="900">
                <a:solidFill>
                  <a:srgbClr val="5F5F5F"/>
                </a:solidFill>
              </a:rPr>
              <a:pPr algn="r" defTabSz="923925"/>
              <a:t>22</a:t>
            </a:fld>
            <a:endParaRPr lang="en-US" sz="900">
              <a:solidFill>
                <a:srgbClr val="5F5F5F"/>
              </a:solidFill>
            </a:endParaRPr>
          </a:p>
        </p:txBody>
      </p:sp>
      <p:sp>
        <p:nvSpPr>
          <p:cNvPr id="196613" name="Rectangle 2"/>
          <p:cNvSpPr>
            <a:spLocks noGrp="1" noRot="1" noChangeAspect="1" noChangeArrowheads="1" noTextEdit="1"/>
          </p:cNvSpPr>
          <p:nvPr>
            <p:ph type="sldImg"/>
          </p:nvPr>
        </p:nvSpPr>
        <p:spPr>
          <a:xfrm>
            <a:off x="919163" y="742950"/>
            <a:ext cx="4964112" cy="3722688"/>
          </a:xfrm>
          <a:ln/>
        </p:spPr>
      </p:sp>
      <p:sp>
        <p:nvSpPr>
          <p:cNvPr id="196614"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98658"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40A0D70A-052A-46E8-B13D-CA53335A21FE}" type="datetime5">
              <a:rPr lang="en-US" sz="900">
                <a:solidFill>
                  <a:srgbClr val="5F5F5F"/>
                </a:solidFill>
              </a:rPr>
              <a:pPr defTabSz="923925"/>
              <a:t>6-Mar-12</a:t>
            </a:fld>
            <a:endParaRPr lang="en-US" sz="900">
              <a:solidFill>
                <a:srgbClr val="5F5F5F"/>
              </a:solidFill>
            </a:endParaRPr>
          </a:p>
        </p:txBody>
      </p:sp>
      <p:sp>
        <p:nvSpPr>
          <p:cNvPr id="198659"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98660"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13B35FAD-B8C7-4EF6-BB5A-F2201CC6257C}" type="slidenum">
              <a:rPr lang="en-US" sz="900">
                <a:solidFill>
                  <a:srgbClr val="5F5F5F"/>
                </a:solidFill>
              </a:rPr>
              <a:pPr algn="r" defTabSz="923925"/>
              <a:t>23</a:t>
            </a:fld>
            <a:endParaRPr lang="en-US" sz="900">
              <a:solidFill>
                <a:srgbClr val="5F5F5F"/>
              </a:solidFill>
            </a:endParaRPr>
          </a:p>
        </p:txBody>
      </p:sp>
      <p:sp>
        <p:nvSpPr>
          <p:cNvPr id="198661" name="Rectangle 2"/>
          <p:cNvSpPr>
            <a:spLocks noGrp="1" noRot="1" noChangeAspect="1" noChangeArrowheads="1" noTextEdit="1"/>
          </p:cNvSpPr>
          <p:nvPr>
            <p:ph type="sldImg"/>
          </p:nvPr>
        </p:nvSpPr>
        <p:spPr>
          <a:xfrm>
            <a:off x="919163" y="742950"/>
            <a:ext cx="4964112" cy="3722688"/>
          </a:xfrm>
          <a:ln/>
        </p:spPr>
      </p:sp>
      <p:sp>
        <p:nvSpPr>
          <p:cNvPr id="198662"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200706"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04EE1BCA-951D-48FD-ABB6-677CB2EC6EDE}" type="datetime5">
              <a:rPr lang="en-US" sz="900">
                <a:solidFill>
                  <a:srgbClr val="5F5F5F"/>
                </a:solidFill>
              </a:rPr>
              <a:pPr defTabSz="923925"/>
              <a:t>6-Mar-12</a:t>
            </a:fld>
            <a:endParaRPr lang="en-US" sz="900">
              <a:solidFill>
                <a:srgbClr val="5F5F5F"/>
              </a:solidFill>
            </a:endParaRPr>
          </a:p>
        </p:txBody>
      </p:sp>
      <p:sp>
        <p:nvSpPr>
          <p:cNvPr id="200707"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200708"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DAF35609-BC7E-4FAA-9FB9-76236A60989A}" type="slidenum">
              <a:rPr lang="en-US" sz="900">
                <a:solidFill>
                  <a:srgbClr val="5F5F5F"/>
                </a:solidFill>
              </a:rPr>
              <a:pPr algn="r" defTabSz="923925"/>
              <a:t>24</a:t>
            </a:fld>
            <a:endParaRPr lang="en-US" sz="900">
              <a:solidFill>
                <a:srgbClr val="5F5F5F"/>
              </a:solidFill>
            </a:endParaRPr>
          </a:p>
        </p:txBody>
      </p:sp>
      <p:sp>
        <p:nvSpPr>
          <p:cNvPr id="200709" name="Rectangle 2"/>
          <p:cNvSpPr>
            <a:spLocks noGrp="1" noRot="1" noChangeAspect="1" noChangeArrowheads="1" noTextEdit="1"/>
          </p:cNvSpPr>
          <p:nvPr>
            <p:ph type="sldImg"/>
          </p:nvPr>
        </p:nvSpPr>
        <p:spPr>
          <a:xfrm>
            <a:off x="919163" y="742950"/>
            <a:ext cx="4964112" cy="3722688"/>
          </a:xfrm>
          <a:ln/>
        </p:spPr>
      </p:sp>
      <p:sp>
        <p:nvSpPr>
          <p:cNvPr id="200710"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202754" name="Rectangle 3"/>
          <p:cNvSpPr>
            <a:spLocks noGrp="1" noChangeArrowheads="1"/>
          </p:cNvSpPr>
          <p:nvPr>
            <p:ph type="dt" sz="quarter" idx="1"/>
          </p:nvPr>
        </p:nvSpPr>
        <p:spPr>
          <a:noFill/>
        </p:spPr>
        <p:txBody>
          <a:bodyPr/>
          <a:lstStyle/>
          <a:p>
            <a:fld id="{17D625D8-B3FD-4DB4-874E-4FA198113CDA}"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202755"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202756" name="Rectangle 7"/>
          <p:cNvSpPr>
            <a:spLocks noGrp="1" noChangeArrowheads="1"/>
          </p:cNvSpPr>
          <p:nvPr>
            <p:ph type="sldNum" sz="quarter" idx="5"/>
          </p:nvPr>
        </p:nvSpPr>
        <p:spPr>
          <a:noFill/>
        </p:spPr>
        <p:txBody>
          <a:bodyPr/>
          <a:lstStyle/>
          <a:p>
            <a:fld id="{646659CC-D237-4B57-9A82-5F66FF8C7335}" type="slidenum">
              <a:rPr lang="en-US" smtClean="0">
                <a:ea typeface="ＭＳ Ｐゴシック"/>
                <a:cs typeface="ＭＳ Ｐゴシック"/>
              </a:rPr>
              <a:pPr/>
              <a:t>25</a:t>
            </a:fld>
            <a:endParaRPr lang="en-US" smtClean="0">
              <a:ea typeface="ＭＳ Ｐゴシック"/>
              <a:cs typeface="ＭＳ Ｐゴシック"/>
            </a:endParaRPr>
          </a:p>
        </p:txBody>
      </p:sp>
      <p:sp>
        <p:nvSpPr>
          <p:cNvPr id="202757" name="Rectangle 2"/>
          <p:cNvSpPr>
            <a:spLocks noGrp="1" noRot="1" noChangeAspect="1" noChangeArrowheads="1" noTextEdit="1"/>
          </p:cNvSpPr>
          <p:nvPr>
            <p:ph type="sldImg"/>
          </p:nvPr>
        </p:nvSpPr>
        <p:spPr>
          <a:xfrm>
            <a:off x="919163" y="742950"/>
            <a:ext cx="4964112" cy="3722688"/>
          </a:xfrm>
          <a:ln/>
        </p:spPr>
      </p:sp>
      <p:sp>
        <p:nvSpPr>
          <p:cNvPr id="202758"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Use </a:t>
            </a:r>
            <a:r>
              <a:rPr lang="en-US" b="1" smtClean="0">
                <a:ea typeface="ＭＳ Ｐゴシック"/>
              </a:rPr>
              <a:t>Stop-and-think</a:t>
            </a:r>
            <a:r>
              <a:rPr lang="en-US" smtClean="0">
                <a:ea typeface="ＭＳ Ｐゴシック"/>
              </a:rPr>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ea typeface="ＭＳ Ｐゴシック"/>
              </a:rPr>
              <a:t>A Stop-and-think activity can take several forms:</a:t>
            </a:r>
          </a:p>
          <a:p>
            <a:pPr eaLnBrk="1" hangingPunct="1"/>
            <a:r>
              <a:rPr lang="en-US" b="1" smtClean="0">
                <a:ea typeface="ＭＳ Ｐゴシック"/>
              </a:rPr>
              <a:t>Rhetorical question or decision</a:t>
            </a:r>
            <a:r>
              <a:rPr lang="en-US" smtClean="0">
                <a:ea typeface="ＭＳ Ｐゴシック"/>
              </a:rPr>
              <a:t>. Ask the learner a rhetorical question or require a simple decision. Use one of the accompanying SUPINFO Presentation </a:t>
            </a:r>
            <a:r>
              <a:rPr lang="en-US" i="1" smtClean="0">
                <a:ea typeface="ＭＳ Ｐゴシック"/>
              </a:rPr>
              <a:t>Content Starter Set</a:t>
            </a:r>
            <a:r>
              <a:rPr lang="en-US" smtClean="0">
                <a:ea typeface="ＭＳ Ｐゴシック"/>
              </a:rPr>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ea typeface="ＭＳ Ｐゴシック"/>
              </a:rPr>
              <a:t>Learning game</a:t>
            </a:r>
            <a:r>
              <a:rPr lang="en-US" smtClean="0">
                <a:ea typeface="ＭＳ Ｐゴシック"/>
              </a:rPr>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ea typeface="ＭＳ Ｐゴシック"/>
              </a:rPr>
              <a:t>Quiz</a:t>
            </a:r>
            <a:r>
              <a:rPr lang="en-US" smtClean="0">
                <a:ea typeface="ＭＳ Ｐゴシック"/>
              </a:rPr>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59746" name="Rectangle 3"/>
          <p:cNvSpPr>
            <a:spLocks noGrp="1" noChangeArrowheads="1"/>
          </p:cNvSpPr>
          <p:nvPr>
            <p:ph type="dt" sz="quarter" idx="1"/>
          </p:nvPr>
        </p:nvSpPr>
        <p:spPr>
          <a:noFill/>
        </p:spPr>
        <p:txBody>
          <a:bodyPr/>
          <a:lstStyle/>
          <a:p>
            <a:fld id="{97D91BF3-A63D-4C01-8573-5BA13C390E21}"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59747"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59748" name="Rectangle 7"/>
          <p:cNvSpPr>
            <a:spLocks noGrp="1" noChangeArrowheads="1"/>
          </p:cNvSpPr>
          <p:nvPr>
            <p:ph type="sldNum" sz="quarter" idx="5"/>
          </p:nvPr>
        </p:nvSpPr>
        <p:spPr>
          <a:noFill/>
        </p:spPr>
        <p:txBody>
          <a:bodyPr/>
          <a:lstStyle/>
          <a:p>
            <a:fld id="{7CCEC9AA-8BB2-4FFD-B79B-31CDD4116187}" type="slidenum">
              <a:rPr lang="en-US" smtClean="0">
                <a:ea typeface="ＭＳ Ｐゴシック"/>
                <a:cs typeface="ＭＳ Ｐゴシック"/>
              </a:rPr>
              <a:pPr/>
              <a:t>3</a:t>
            </a:fld>
            <a:endParaRPr lang="en-US" smtClean="0">
              <a:ea typeface="ＭＳ Ｐゴシック"/>
              <a:cs typeface="ＭＳ Ｐゴシック"/>
            </a:endParaRPr>
          </a:p>
        </p:txBody>
      </p:sp>
      <p:sp>
        <p:nvSpPr>
          <p:cNvPr id="159749" name="Rectangle 2"/>
          <p:cNvSpPr>
            <a:spLocks noGrp="1" noRot="1" noChangeAspect="1" noChangeArrowheads="1" noTextEdit="1"/>
          </p:cNvSpPr>
          <p:nvPr>
            <p:ph type="sldImg"/>
          </p:nvPr>
        </p:nvSpPr>
        <p:spPr>
          <a:ln/>
        </p:spPr>
      </p:sp>
      <p:sp>
        <p:nvSpPr>
          <p:cNvPr id="159750" name="Rectangle 3"/>
          <p:cNvSpPr>
            <a:spLocks noGrp="1" noChangeArrowheads="1"/>
          </p:cNvSpPr>
          <p:nvPr>
            <p:ph type="body" idx="1"/>
          </p:nvPr>
        </p:nvSpPr>
        <p:spPr>
          <a:xfrm>
            <a:off x="981075" y="4716463"/>
            <a:ext cx="5137150" cy="4465637"/>
          </a:xfrm>
          <a:noFill/>
          <a:ln/>
        </p:spPr>
        <p:txBody>
          <a:bodyPr/>
          <a:lstStyle/>
          <a:p>
            <a:pPr eaLnBrk="1" hangingPunct="1"/>
            <a:r>
              <a:rPr lang="en-US" smtClean="0">
                <a:ea typeface="ＭＳ Ｐゴシック"/>
              </a:rPr>
              <a:t>The </a:t>
            </a:r>
            <a:r>
              <a:rPr lang="en-US" b="1" smtClean="0">
                <a:ea typeface="ＭＳ Ｐゴシック"/>
              </a:rPr>
              <a:t>Course objectives</a:t>
            </a:r>
            <a:r>
              <a:rPr lang="en-US" smtClean="0">
                <a:ea typeface="ＭＳ Ｐゴシック"/>
              </a:rPr>
              <a:t> slide tells learners in detail what they will get out of taking the course. Use this slide to answer questions learners may have about what the course accomplishes and to provide motivation for learners to complete the course. </a:t>
            </a:r>
            <a:r>
              <a:rPr lang="en-US" b="1" smtClean="0">
                <a:ea typeface="ＭＳ Ｐゴシック"/>
              </a:rPr>
              <a:t>Tell people what they will individually gain</a:t>
            </a:r>
            <a:r>
              <a:rPr lang="en-US" smtClean="0">
                <a:ea typeface="ＭＳ Ｐゴシック"/>
              </a:rPr>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ea typeface="ＭＳ Ｐゴシック"/>
              </a:rPr>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ea typeface="ＭＳ Ｐゴシック"/>
              </a:rPr>
              <a:t>If your learners are highly visual, consider enhance the bullet list with a series of appropriate pictures illustrating the outcomes you promise.</a:t>
            </a:r>
          </a:p>
          <a:p>
            <a:pPr eaLnBrk="1" hangingPunct="1"/>
            <a:r>
              <a:rPr lang="en-US" smtClean="0">
                <a:ea typeface="ＭＳ Ｐゴシック"/>
              </a:rPr>
              <a:t>Respect the SQAP !</a:t>
            </a:r>
          </a:p>
          <a:p>
            <a:pPr eaLnBrk="1" hangingPunct="1"/>
            <a:endParaRPr lang="en-US" smtClean="0">
              <a:ea typeface="ＭＳ Ｐゴシック"/>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61794" name="Rectangle 3"/>
          <p:cNvSpPr>
            <a:spLocks noGrp="1" noChangeArrowheads="1"/>
          </p:cNvSpPr>
          <p:nvPr>
            <p:ph type="dt" sz="quarter" idx="1"/>
          </p:nvPr>
        </p:nvSpPr>
        <p:spPr>
          <a:noFill/>
        </p:spPr>
        <p:txBody>
          <a:bodyPr/>
          <a:lstStyle/>
          <a:p>
            <a:fld id="{C72A5914-02CA-4887-94C3-CBE27506E7AB}"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61795"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61796" name="Rectangle 7"/>
          <p:cNvSpPr>
            <a:spLocks noGrp="1" noChangeArrowheads="1"/>
          </p:cNvSpPr>
          <p:nvPr>
            <p:ph type="sldNum" sz="quarter" idx="5"/>
          </p:nvPr>
        </p:nvSpPr>
        <p:spPr>
          <a:noFill/>
        </p:spPr>
        <p:txBody>
          <a:bodyPr/>
          <a:lstStyle/>
          <a:p>
            <a:fld id="{52E4C230-6DB2-44D4-9461-2DDF247E77D0}" type="slidenum">
              <a:rPr lang="en-US" smtClean="0">
                <a:ea typeface="ＭＳ Ｐゴシック"/>
                <a:cs typeface="ＭＳ Ｐゴシック"/>
              </a:rPr>
              <a:pPr/>
              <a:t>4</a:t>
            </a:fld>
            <a:endParaRPr lang="en-US" smtClean="0">
              <a:ea typeface="ＭＳ Ｐゴシック"/>
              <a:cs typeface="ＭＳ Ｐゴシック"/>
            </a:endParaRPr>
          </a:p>
        </p:txBody>
      </p:sp>
      <p:sp>
        <p:nvSpPr>
          <p:cNvPr id="161797" name="Rectangle 2"/>
          <p:cNvSpPr>
            <a:spLocks noGrp="1" noRot="1" noChangeAspect="1" noChangeArrowheads="1" noTextEdit="1"/>
          </p:cNvSpPr>
          <p:nvPr>
            <p:ph type="sldImg"/>
          </p:nvPr>
        </p:nvSpPr>
        <p:spPr>
          <a:ln/>
        </p:spPr>
      </p:sp>
      <p:sp>
        <p:nvSpPr>
          <p:cNvPr id="161798" name="Rectangle 3"/>
          <p:cNvSpPr>
            <a:spLocks noGrp="1" noChangeArrowheads="1"/>
          </p:cNvSpPr>
          <p:nvPr>
            <p:ph type="body" idx="1"/>
          </p:nvPr>
        </p:nvSpPr>
        <p:spPr>
          <a:xfrm>
            <a:off x="981075" y="4716463"/>
            <a:ext cx="5137150" cy="4465637"/>
          </a:xfrm>
          <a:noFill/>
          <a:ln/>
        </p:spPr>
        <p:txBody>
          <a:bodyPr/>
          <a:lstStyle/>
          <a:p>
            <a:pPr eaLnBrk="1" hangingPunct="1"/>
            <a:r>
              <a:rPr lang="en-US" smtClean="0">
                <a:ea typeface="ＭＳ Ｐゴシック"/>
              </a:rPr>
              <a:t>The </a:t>
            </a:r>
            <a:r>
              <a:rPr lang="en-US" b="1" smtClean="0">
                <a:ea typeface="ＭＳ Ｐゴシック"/>
              </a:rPr>
              <a:t>Course Topics</a:t>
            </a:r>
            <a:r>
              <a:rPr lang="en-US" smtClean="0">
                <a:ea typeface="ＭＳ Ｐゴシック"/>
              </a:rPr>
              <a:t> slide tells learners in detail what they will learn in the course, topic by topic. Use this slide to present the chronological agenda of the session.</a:t>
            </a:r>
          </a:p>
          <a:p>
            <a:pPr eaLnBrk="1" hangingPunct="1"/>
            <a:r>
              <a:rPr lang="en-US" smtClean="0">
                <a:ea typeface="ＭＳ Ｐゴシック"/>
              </a:rPr>
              <a:t>Try to be simple but focused on the different subjects.</a:t>
            </a:r>
          </a:p>
          <a:p>
            <a:pPr eaLnBrk="1" hangingPunct="1"/>
            <a:r>
              <a:rPr lang="en-US" smtClean="0">
                <a:ea typeface="ＭＳ Ｐゴシック"/>
              </a:rPr>
              <a:t>Keep the title short and use the subtitle (rest of the item) to elaborate on the title. A good subtitle will imply what the learner gains in this topic.</a:t>
            </a:r>
          </a:p>
          <a:p>
            <a:pPr eaLnBrk="1" hangingPunct="1"/>
            <a:r>
              <a:rPr lang="en-US" smtClean="0">
                <a:ea typeface="ＭＳ Ｐゴシック"/>
              </a:rPr>
              <a:t>If the topic accomplishes a specific learning objective, you may want to imply that objective in the subtitle.</a:t>
            </a:r>
          </a:p>
          <a:p>
            <a:pPr eaLnBrk="1" hangingPunct="1"/>
            <a:r>
              <a:rPr lang="en-US" smtClean="0">
                <a:ea typeface="ＭＳ Ｐゴシック"/>
              </a:rPr>
              <a:t>If the actual content of your presentation is short, only a slide or two, you may want to omit this slide.</a:t>
            </a:r>
          </a:p>
          <a:p>
            <a:pPr eaLnBrk="1" hangingPunct="1"/>
            <a:endParaRPr lang="en-US" smtClean="0">
              <a:ea typeface="ＭＳ Ｐゴシック"/>
            </a:endParaRPr>
          </a:p>
          <a:p>
            <a:pPr eaLnBrk="1" hangingPunct="1"/>
            <a:r>
              <a:rPr lang="en-US" smtClean="0">
                <a:ea typeface="ＭＳ Ｐゴシック"/>
              </a:rPr>
              <a:t>Respect the SQAP !</a:t>
            </a:r>
          </a:p>
          <a:p>
            <a:pPr eaLnBrk="1" hangingPunct="1"/>
            <a:endParaRPr lang="en-US" smtClean="0">
              <a:ea typeface="ＭＳ Ｐゴシック"/>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63842" name="Rectangle 3"/>
          <p:cNvSpPr>
            <a:spLocks noGrp="1" noChangeArrowheads="1"/>
          </p:cNvSpPr>
          <p:nvPr>
            <p:ph type="dt" sz="quarter" idx="1"/>
          </p:nvPr>
        </p:nvSpPr>
        <p:spPr>
          <a:noFill/>
        </p:spPr>
        <p:txBody>
          <a:bodyPr/>
          <a:lstStyle/>
          <a:p>
            <a:fld id="{59640D11-DB54-4C2E-B2EA-635157EEB5D8}"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63843"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63844" name="Rectangle 7"/>
          <p:cNvSpPr>
            <a:spLocks noGrp="1" noChangeArrowheads="1"/>
          </p:cNvSpPr>
          <p:nvPr>
            <p:ph type="sldNum" sz="quarter" idx="5"/>
          </p:nvPr>
        </p:nvSpPr>
        <p:spPr>
          <a:noFill/>
        </p:spPr>
        <p:txBody>
          <a:bodyPr/>
          <a:lstStyle/>
          <a:p>
            <a:fld id="{5C7FF997-5BCE-4150-A0D6-FD352D479319}" type="slidenum">
              <a:rPr lang="en-US" smtClean="0">
                <a:ea typeface="ＭＳ Ｐゴシック"/>
                <a:cs typeface="ＭＳ Ｐゴシック"/>
              </a:rPr>
              <a:pPr/>
              <a:t>5</a:t>
            </a:fld>
            <a:endParaRPr lang="en-US" smtClean="0">
              <a:ea typeface="ＭＳ Ｐゴシック"/>
              <a:cs typeface="ＭＳ Ｐゴシック"/>
            </a:endParaRPr>
          </a:p>
        </p:txBody>
      </p:sp>
      <p:sp>
        <p:nvSpPr>
          <p:cNvPr id="163845" name="Rectangle 2"/>
          <p:cNvSpPr>
            <a:spLocks noGrp="1" noRot="1" noChangeAspect="1" noChangeArrowheads="1" noTextEdit="1"/>
          </p:cNvSpPr>
          <p:nvPr>
            <p:ph type="sldImg"/>
          </p:nvPr>
        </p:nvSpPr>
        <p:spPr>
          <a:ln/>
        </p:spPr>
      </p:sp>
      <p:sp>
        <p:nvSpPr>
          <p:cNvPr id="163846" name="Rectangle 3"/>
          <p:cNvSpPr>
            <a:spLocks noGrp="1" noChangeArrowheads="1"/>
          </p:cNvSpPr>
          <p:nvPr>
            <p:ph type="body" idx="1"/>
          </p:nvPr>
        </p:nvSpPr>
        <p:spPr>
          <a:xfrm>
            <a:off x="1057275" y="4716463"/>
            <a:ext cx="4759325" cy="4465637"/>
          </a:xfrm>
          <a:noFill/>
          <a:ln/>
        </p:spPr>
        <p:txBody>
          <a:bodyPr/>
          <a:lstStyle/>
          <a:p>
            <a:pPr eaLnBrk="1" hangingPunct="1"/>
            <a:r>
              <a:rPr lang="en-US" smtClean="0">
                <a:ea typeface="ＭＳ Ｐゴシック"/>
              </a:rPr>
              <a:t>The </a:t>
            </a:r>
            <a:r>
              <a:rPr lang="en-US" b="1" smtClean="0">
                <a:ea typeface="ＭＳ Ｐゴシック"/>
              </a:rPr>
              <a:t>Part title</a:t>
            </a:r>
            <a:r>
              <a:rPr lang="en-US" smtClean="0">
                <a:ea typeface="ＭＳ Ｐゴシック"/>
              </a:rPr>
              <a:t> slide marks the start of a section of your course. Use it like you might use a level-one heading in a document.</a:t>
            </a:r>
          </a:p>
          <a:p>
            <a:pPr eaLnBrk="1" hangingPunct="1"/>
            <a:r>
              <a:rPr lang="en-US" smtClean="0">
                <a:ea typeface="ＭＳ Ｐゴシック"/>
              </a:rPr>
              <a:t>The part title should be sufficient to communicate the part’s contents to most learners.</a:t>
            </a:r>
          </a:p>
          <a:p>
            <a:pPr eaLnBrk="1" hangingPunct="1"/>
            <a:r>
              <a:rPr lang="en-US" smtClean="0">
                <a:ea typeface="ＭＳ Ｐゴシック"/>
              </a:rPr>
              <a:t>Keep the title short and use the subtitle (up to three lines) to elaborate on the title. A good subtitle will imply what the learner gains in this part.</a:t>
            </a:r>
          </a:p>
          <a:p>
            <a:pPr eaLnBrk="1" hangingPunct="1"/>
            <a:r>
              <a:rPr lang="en-US" smtClean="0">
                <a:ea typeface="ＭＳ Ｐゴシック"/>
              </a:rPr>
              <a:t>If the part accomplishes a specific learning objective, you may want to imply that objective in the subtitle.</a:t>
            </a:r>
          </a:p>
          <a:p>
            <a:pPr eaLnBrk="1" hangingPunct="1"/>
            <a:endParaRPr lang="en-US" smtClean="0">
              <a:ea typeface="ＭＳ Ｐゴシック"/>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65890" name="Rectangle 3"/>
          <p:cNvSpPr>
            <a:spLocks noGrp="1" noChangeArrowheads="1"/>
          </p:cNvSpPr>
          <p:nvPr>
            <p:ph type="dt" sz="quarter" idx="1"/>
          </p:nvPr>
        </p:nvSpPr>
        <p:spPr>
          <a:noFill/>
        </p:spPr>
        <p:txBody>
          <a:bodyPr/>
          <a:lstStyle/>
          <a:p>
            <a:fld id="{71BAB942-5247-4FCF-9C9F-58AC0DBA484B}"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65891"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65892" name="Rectangle 7"/>
          <p:cNvSpPr>
            <a:spLocks noGrp="1" noChangeArrowheads="1"/>
          </p:cNvSpPr>
          <p:nvPr>
            <p:ph type="sldNum" sz="quarter" idx="5"/>
          </p:nvPr>
        </p:nvSpPr>
        <p:spPr>
          <a:noFill/>
        </p:spPr>
        <p:txBody>
          <a:bodyPr/>
          <a:lstStyle/>
          <a:p>
            <a:fld id="{D53F731B-76DA-428A-9057-120DD49BEC95}" type="slidenum">
              <a:rPr lang="en-US" smtClean="0">
                <a:ea typeface="ＭＳ Ｐゴシック"/>
                <a:cs typeface="ＭＳ Ｐゴシック"/>
              </a:rPr>
              <a:pPr/>
              <a:t>6</a:t>
            </a:fld>
            <a:endParaRPr lang="en-US" smtClean="0">
              <a:ea typeface="ＭＳ Ｐゴシック"/>
              <a:cs typeface="ＭＳ Ｐゴシック"/>
            </a:endParaRPr>
          </a:p>
        </p:txBody>
      </p:sp>
      <p:sp>
        <p:nvSpPr>
          <p:cNvPr id="165893" name="Rectangle 2"/>
          <p:cNvSpPr>
            <a:spLocks noGrp="1" noRot="1" noChangeAspect="1" noChangeArrowheads="1" noTextEdit="1"/>
          </p:cNvSpPr>
          <p:nvPr>
            <p:ph type="sldImg"/>
          </p:nvPr>
        </p:nvSpPr>
        <p:spPr>
          <a:ln/>
        </p:spPr>
      </p:sp>
      <p:sp>
        <p:nvSpPr>
          <p:cNvPr id="165894" name="Rectangle 3"/>
          <p:cNvSpPr>
            <a:spLocks noGrp="1" noChangeArrowheads="1"/>
          </p:cNvSpPr>
          <p:nvPr>
            <p:ph type="body" idx="1"/>
          </p:nvPr>
        </p:nvSpPr>
        <p:spPr>
          <a:xfrm>
            <a:off x="981075" y="4716463"/>
            <a:ext cx="4984750" cy="4465637"/>
          </a:xfrm>
          <a:noFill/>
          <a:ln/>
        </p:spPr>
        <p:txBody>
          <a:bodyPr/>
          <a:lstStyle/>
          <a:p>
            <a:pPr eaLnBrk="1" hangingPunct="1"/>
            <a:r>
              <a:rPr lang="en-US" smtClean="0">
                <a:ea typeface="ＭＳ Ｐゴシック"/>
              </a:rPr>
              <a:t>The </a:t>
            </a:r>
            <a:r>
              <a:rPr lang="en-US" b="1" smtClean="0">
                <a:ea typeface="ＭＳ Ｐゴシック"/>
              </a:rPr>
              <a:t>Part preview</a:t>
            </a:r>
            <a:r>
              <a:rPr lang="en-US" smtClean="0">
                <a:ea typeface="ＭＳ Ｐゴシック"/>
              </a:rPr>
              <a:t> slide prepares learners for the part’s Chapitre. It provides a concise introduction and overview.</a:t>
            </a:r>
          </a:p>
          <a:p>
            <a:pPr eaLnBrk="1" hangingPunct="1"/>
            <a:r>
              <a:rPr lang="en-US" smtClean="0">
                <a:ea typeface="ＭＳ Ｐゴシック"/>
              </a:rPr>
              <a:t>Use the subtitle to further explain the title or to introduce the bullet list. Or, delete the subtitle.</a:t>
            </a:r>
          </a:p>
          <a:p>
            <a:pPr eaLnBrk="1" hangingPunct="1"/>
            <a:r>
              <a:rPr lang="en-US" smtClean="0">
                <a:ea typeface="ＭＳ Ｐゴシック"/>
              </a:rPr>
              <a:t>Summarize the main points of your part using the bullet list. Use voice narration to explain each bullet item and to elaborate upon it.</a:t>
            </a:r>
          </a:p>
          <a:p>
            <a:pPr eaLnBrk="1" hangingPunct="1"/>
            <a:r>
              <a:rPr lang="en-US" smtClean="0">
                <a:ea typeface="ＭＳ Ｐゴシック"/>
              </a:rPr>
              <a:t>Replace the graphic placeholder with a relevant graphic or photo to lock in the concept. The graphic could show an example of the concept, a diagram of the concept, or a formula for a relationship.</a:t>
            </a:r>
          </a:p>
          <a:p>
            <a:pPr eaLnBrk="1" hangingPunct="1"/>
            <a:r>
              <a:rPr lang="en-US" smtClean="0">
                <a:ea typeface="ＭＳ Ｐゴシック"/>
              </a:rPr>
              <a:t>If your part  is very simple, you may want to omit this slide. </a:t>
            </a:r>
          </a:p>
          <a:p>
            <a:pPr eaLnBrk="1" hangingPunct="1"/>
            <a:r>
              <a:rPr lang="en-US" smtClean="0">
                <a:ea typeface="ＭＳ Ｐゴシック"/>
              </a:rPr>
              <a:t>If you are using a strategy of discovery learning with videos (Ref. to the SQAP-Communication) , you may want to move this slide to the end of the part, after de video insert, where it serves as a summary.</a:t>
            </a:r>
          </a:p>
          <a:p>
            <a:pPr eaLnBrk="1" hangingPunct="1"/>
            <a:endParaRPr lang="en-US" smtClean="0">
              <a:ea typeface="ＭＳ Ｐゴシック"/>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hdr" sz="quarter"/>
          </p:nvPr>
        </p:nvSpPr>
        <p:spPr>
          <a:noFill/>
        </p:spPr>
        <p:txBody>
          <a:bodyPr/>
          <a:lstStyle/>
          <a:p>
            <a:r>
              <a:rPr lang="en-US" smtClean="0">
                <a:ea typeface="ＭＳ Ｐゴシック"/>
                <a:cs typeface="ＭＳ Ｐゴシック"/>
              </a:rPr>
              <a:t>[Title of the course]</a:t>
            </a:r>
          </a:p>
        </p:txBody>
      </p:sp>
      <p:sp>
        <p:nvSpPr>
          <p:cNvPr id="167938" name="Rectangle 3"/>
          <p:cNvSpPr>
            <a:spLocks noGrp="1" noChangeArrowheads="1"/>
          </p:cNvSpPr>
          <p:nvPr>
            <p:ph type="dt" sz="quarter" idx="1"/>
          </p:nvPr>
        </p:nvSpPr>
        <p:spPr>
          <a:noFill/>
        </p:spPr>
        <p:txBody>
          <a:bodyPr/>
          <a:lstStyle/>
          <a:p>
            <a:fld id="{792C3011-6A8B-4600-940A-F92BAB77A08F}" type="datetime5">
              <a:rPr lang="en-US" smtClean="0">
                <a:ea typeface="ＭＳ Ｐゴシック"/>
                <a:cs typeface="ＭＳ Ｐゴシック"/>
              </a:rPr>
              <a:pPr/>
              <a:t>6-Mar-12</a:t>
            </a:fld>
            <a:endParaRPr lang="en-US" smtClean="0">
              <a:ea typeface="ＭＳ Ｐゴシック"/>
              <a:cs typeface="ＭＳ Ｐゴシック"/>
            </a:endParaRPr>
          </a:p>
        </p:txBody>
      </p:sp>
      <p:sp>
        <p:nvSpPr>
          <p:cNvPr id="167939" name="Rectangle 6"/>
          <p:cNvSpPr>
            <a:spLocks noGrp="1" noChangeArrowheads="1"/>
          </p:cNvSpPr>
          <p:nvPr>
            <p:ph type="ftr" sz="quarter" idx="4"/>
          </p:nvPr>
        </p:nvSpPr>
        <p:spPr>
          <a:noFill/>
        </p:spPr>
        <p:txBody>
          <a:bodyPr/>
          <a:lstStyle/>
          <a:p>
            <a:r>
              <a:rPr lang="en-US" smtClean="0">
                <a:ea typeface="ＭＳ Ｐゴシック"/>
                <a:cs typeface="ＭＳ Ｐゴシック"/>
              </a:rPr>
              <a:t>Copyright © 2004-2005 NameOfTheOrganization. All rights reserved.</a:t>
            </a:r>
          </a:p>
        </p:txBody>
      </p:sp>
      <p:sp>
        <p:nvSpPr>
          <p:cNvPr id="167940" name="Rectangle 7"/>
          <p:cNvSpPr>
            <a:spLocks noGrp="1" noChangeArrowheads="1"/>
          </p:cNvSpPr>
          <p:nvPr>
            <p:ph type="sldNum" sz="quarter" idx="5"/>
          </p:nvPr>
        </p:nvSpPr>
        <p:spPr>
          <a:noFill/>
        </p:spPr>
        <p:txBody>
          <a:bodyPr/>
          <a:lstStyle/>
          <a:p>
            <a:fld id="{4DC65943-98DB-467F-884D-B33A134436A6}" type="slidenum">
              <a:rPr lang="en-US" smtClean="0">
                <a:ea typeface="ＭＳ Ｐゴシック"/>
                <a:cs typeface="ＭＳ Ｐゴシック"/>
              </a:rPr>
              <a:pPr/>
              <a:t>7</a:t>
            </a:fld>
            <a:endParaRPr lang="en-US" smtClean="0">
              <a:ea typeface="ＭＳ Ｐゴシック"/>
              <a:cs typeface="ＭＳ Ｐゴシック"/>
            </a:endParaRPr>
          </a:p>
        </p:txBody>
      </p:sp>
      <p:sp>
        <p:nvSpPr>
          <p:cNvPr id="167941" name="Rectangle 2"/>
          <p:cNvSpPr>
            <a:spLocks noGrp="1" noRot="1" noChangeAspect="1" noChangeArrowheads="1" noTextEdit="1"/>
          </p:cNvSpPr>
          <p:nvPr>
            <p:ph type="sldImg"/>
          </p:nvPr>
        </p:nvSpPr>
        <p:spPr>
          <a:xfrm>
            <a:off x="919163" y="742950"/>
            <a:ext cx="4964112" cy="3722688"/>
          </a:xfrm>
          <a:ln/>
        </p:spPr>
      </p:sp>
      <p:sp>
        <p:nvSpPr>
          <p:cNvPr id="167942" name="Rectangle 3"/>
          <p:cNvSpPr>
            <a:spLocks noGrp="1" noChangeArrowheads="1"/>
          </p:cNvSpPr>
          <p:nvPr>
            <p:ph type="body" idx="1"/>
          </p:nvPr>
        </p:nvSpPr>
        <p:spPr>
          <a:xfrm>
            <a:off x="1055688" y="4716463"/>
            <a:ext cx="4686300" cy="4467225"/>
          </a:xfrm>
          <a:noFill/>
          <a:ln/>
        </p:spPr>
        <p:txBody>
          <a:bodyPr/>
          <a:lstStyle/>
          <a:p>
            <a:r>
              <a:rPr lang="fr-FR" smtClean="0">
                <a:ea typeface="ＭＳ Ｐゴシック"/>
              </a:rPr>
              <a:t>N'oubliez jamais que la personne de l'autre côté est un être humain. </a:t>
            </a:r>
          </a:p>
          <a:p>
            <a:r>
              <a:rPr lang="fr-FR" smtClean="0">
                <a:ea typeface="ＭＳ Ｐゴシック"/>
              </a:rPr>
              <a:t>Ne blâmez pas les administrateurs système pour leur politique envers les utilisateurs. </a:t>
            </a:r>
          </a:p>
          <a:p>
            <a:r>
              <a:rPr lang="fr-FR" smtClean="0">
                <a:ea typeface="ＭＳ Ｐゴシック"/>
              </a:rPr>
              <a:t>Ne présumez jamais qu'une personne parle au nom de son organisation. </a:t>
            </a:r>
          </a:p>
          <a:p>
            <a:r>
              <a:rPr lang="fr-FR" smtClean="0">
                <a:ea typeface="ＭＳ Ｐゴシック"/>
              </a:rPr>
              <a:t>Faites attention à ce que vous dites des autres. </a:t>
            </a:r>
          </a:p>
          <a:p>
            <a:r>
              <a:rPr lang="fr-FR" smtClean="0">
                <a:ea typeface="ＭＳ Ｐゴシック"/>
              </a:rPr>
              <a:t>Soyez bref. </a:t>
            </a:r>
          </a:p>
          <a:p>
            <a:r>
              <a:rPr lang="fr-FR" smtClean="0">
                <a:ea typeface="ＭＳ Ｐゴシック"/>
              </a:rPr>
              <a:t>Utilisez des titres descriptifs. </a:t>
            </a:r>
          </a:p>
          <a:p>
            <a:r>
              <a:rPr lang="fr-FR" smtClean="0">
                <a:ea typeface="ＭＳ Ｐゴシック"/>
              </a:rPr>
              <a:t>Pensez à ceux qui vont vous lire. </a:t>
            </a:r>
          </a:p>
          <a:p>
            <a:r>
              <a:rPr lang="fr-FR" smtClean="0">
                <a:ea typeface="ＭＳ Ｐゴシック"/>
              </a:rPr>
              <a:t>Prenez garde à l'humour et au sarcasme. </a:t>
            </a:r>
          </a:p>
          <a:p>
            <a:r>
              <a:rPr lang="fr-FR" smtClean="0">
                <a:ea typeface="ＭＳ Ｐゴシック"/>
              </a:rPr>
              <a:t>Ne postez un message qu'une seule fois. </a:t>
            </a:r>
          </a:p>
          <a:p>
            <a:r>
              <a:rPr lang="fr-FR" smtClean="0">
                <a:ea typeface="ＭＳ Ｐゴシック"/>
              </a:rPr>
              <a:t>Faites un résumé des réponses qu'on vous envoie. </a:t>
            </a:r>
          </a:p>
          <a:p>
            <a:r>
              <a:rPr lang="fr-FR" smtClean="0">
                <a:ea typeface="ＭＳ Ｐゴシック"/>
              </a:rPr>
              <a:t>Utilisez le courrier, ne postez pas un Follow-Up. </a:t>
            </a:r>
          </a:p>
          <a:p>
            <a:r>
              <a:rPr lang="fr-FR" smtClean="0">
                <a:ea typeface="ＭＳ Ｐゴシック"/>
              </a:rPr>
              <a:t>Lisez tous les follow-ups et ne répétez pas ce qui a déjà été dit. </a:t>
            </a:r>
          </a:p>
          <a:p>
            <a:r>
              <a:rPr lang="fr-FR" smtClean="0">
                <a:ea typeface="ＭＳ Ｐゴシック"/>
              </a:rPr>
              <a:t>Prenez garde aux copyrights et aux licences. </a:t>
            </a:r>
          </a:p>
          <a:p>
            <a:r>
              <a:rPr lang="fr-FR" smtClean="0">
                <a:ea typeface="ＭＳ Ｐゴシック"/>
              </a:rPr>
              <a:t>Citez les références appropriées. </a:t>
            </a:r>
          </a:p>
          <a:p>
            <a:r>
              <a:rPr lang="fr-FR" smtClean="0">
                <a:ea typeface="ＭＳ Ｐゴシック"/>
              </a:rPr>
              <a:t>Quand vous résumez, faites un résumé ! </a:t>
            </a:r>
          </a:p>
          <a:p>
            <a:r>
              <a:rPr lang="fr-FR" smtClean="0">
                <a:ea typeface="ＭＳ Ｐゴシック"/>
              </a:rPr>
              <a:t>Corriger l'orthographe des autres est néfaste. </a:t>
            </a:r>
          </a:p>
          <a:p>
            <a:r>
              <a:rPr lang="fr-FR" smtClean="0">
                <a:ea typeface="ＭＳ Ｐゴシック"/>
              </a:rPr>
              <a:t>N'exagérez pas les signatures. </a:t>
            </a:r>
          </a:p>
          <a:p>
            <a:r>
              <a:rPr lang="fr-FR" smtClean="0">
                <a:ea typeface="ＭＳ Ｐゴシック"/>
              </a:rPr>
              <a:t>Limitez la longueur de vos lignes et évitez les caractères de contrôle. </a:t>
            </a:r>
          </a:p>
          <a:p>
            <a:pPr eaLnBrk="1" hangingPunct="1"/>
            <a:endParaRPr lang="en-US" smtClean="0">
              <a:ea typeface="ＭＳ Ｐゴシック"/>
            </a:endParaRPr>
          </a:p>
          <a:p>
            <a:pPr eaLnBrk="1" hangingPunct="1"/>
            <a:r>
              <a:rPr lang="fr-FR" i="1" smtClean="0">
                <a:ea typeface="ＭＳ Ｐゴシック"/>
              </a:rPr>
              <a:t>Les premières décisions de justice française à reconnaître la légitimité d'une coupure de compte sur la base de la netiquette ont été rendues par le </a:t>
            </a:r>
            <a:r>
              <a:rPr lang="fr-FR" i="1" smtClean="0">
                <a:ea typeface="ＭＳ Ｐゴシック"/>
                <a:hlinkClick r:id="rId3"/>
              </a:rPr>
              <a:t>Tribunal de Grande Instance de Rochefort-sur-Mer</a:t>
            </a:r>
            <a:r>
              <a:rPr lang="fr-FR" i="1" smtClean="0">
                <a:ea typeface="ＭＳ Ｐゴシック"/>
              </a:rPr>
              <a:t> en 2001 et par le </a:t>
            </a:r>
            <a:r>
              <a:rPr lang="fr-FR" i="1" smtClean="0">
                <a:ea typeface="ＭＳ Ｐゴシック"/>
                <a:hlinkClick r:id="rId4"/>
              </a:rPr>
              <a:t>Tribunal de Grande Instance de Paris</a:t>
            </a:r>
            <a:r>
              <a:rPr lang="fr-FR" i="1" smtClean="0">
                <a:ea typeface="ＭＳ Ｐゴシック"/>
              </a:rPr>
              <a:t> en 2002.</a:t>
            </a:r>
            <a:r>
              <a:rPr lang="fr-FR" smtClean="0">
                <a:ea typeface="ＭＳ Ｐゴシック"/>
              </a:rPr>
              <a:t> </a:t>
            </a:r>
            <a:endParaRPr lang="en-US" smtClean="0">
              <a:ea typeface="ＭＳ Ｐゴシック"/>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69986"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8F7C0361-0C3E-44E2-83DF-1A3B2B43A26D}" type="datetime5">
              <a:rPr lang="en-US" sz="900">
                <a:solidFill>
                  <a:srgbClr val="5F5F5F"/>
                </a:solidFill>
              </a:rPr>
              <a:pPr defTabSz="923925"/>
              <a:t>6-Mar-12</a:t>
            </a:fld>
            <a:endParaRPr lang="en-US" sz="900">
              <a:solidFill>
                <a:srgbClr val="5F5F5F"/>
              </a:solidFill>
            </a:endParaRPr>
          </a:p>
        </p:txBody>
      </p:sp>
      <p:sp>
        <p:nvSpPr>
          <p:cNvPr id="169987"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69988"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6D0A3476-599B-41AD-B783-0A49290D525B}" type="slidenum">
              <a:rPr lang="en-US" sz="900">
                <a:solidFill>
                  <a:srgbClr val="5F5F5F"/>
                </a:solidFill>
              </a:rPr>
              <a:pPr algn="r" defTabSz="923925"/>
              <a:t>8</a:t>
            </a:fld>
            <a:endParaRPr lang="en-US" sz="900">
              <a:solidFill>
                <a:srgbClr val="5F5F5F"/>
              </a:solidFill>
            </a:endParaRPr>
          </a:p>
        </p:txBody>
      </p:sp>
      <p:sp>
        <p:nvSpPr>
          <p:cNvPr id="169989" name="Rectangle 2"/>
          <p:cNvSpPr>
            <a:spLocks noGrp="1" noRot="1" noChangeAspect="1" noChangeArrowheads="1" noTextEdit="1"/>
          </p:cNvSpPr>
          <p:nvPr>
            <p:ph type="sldImg"/>
          </p:nvPr>
        </p:nvSpPr>
        <p:spPr>
          <a:xfrm>
            <a:off x="919163" y="742950"/>
            <a:ext cx="4964112" cy="3722688"/>
          </a:xfrm>
          <a:ln/>
        </p:spPr>
      </p:sp>
      <p:sp>
        <p:nvSpPr>
          <p:cNvPr id="169990"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a:r>
              <a:rPr lang="en-US" sz="900">
                <a:solidFill>
                  <a:srgbClr val="5F5F5F"/>
                </a:solidFill>
              </a:rPr>
              <a:t>[Title of the course]</a:t>
            </a:r>
          </a:p>
        </p:txBody>
      </p:sp>
      <p:sp>
        <p:nvSpPr>
          <p:cNvPr id="172034"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a:fld id="{454F2131-2B2C-4C64-A664-4CD5AE1F7BE0}" type="datetime5">
              <a:rPr lang="en-US" sz="900">
                <a:solidFill>
                  <a:srgbClr val="5F5F5F"/>
                </a:solidFill>
              </a:rPr>
              <a:pPr defTabSz="923925"/>
              <a:t>6-Mar-12</a:t>
            </a:fld>
            <a:endParaRPr lang="en-US" sz="900">
              <a:solidFill>
                <a:srgbClr val="5F5F5F"/>
              </a:solidFill>
            </a:endParaRPr>
          </a:p>
        </p:txBody>
      </p:sp>
      <p:sp>
        <p:nvSpPr>
          <p:cNvPr id="172035"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a:r>
              <a:rPr lang="en-US" sz="900">
                <a:solidFill>
                  <a:srgbClr val="5F5F5F"/>
                </a:solidFill>
              </a:rPr>
              <a:t>Copyright © 2004-2005 NameOfTheOrganization. All rights reserved.</a:t>
            </a:r>
          </a:p>
        </p:txBody>
      </p:sp>
      <p:sp>
        <p:nvSpPr>
          <p:cNvPr id="172036"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a:fld id="{83661840-8780-4BC6-BF9A-F160B9272E62}" type="slidenum">
              <a:rPr lang="en-US" sz="900">
                <a:solidFill>
                  <a:srgbClr val="5F5F5F"/>
                </a:solidFill>
              </a:rPr>
              <a:pPr algn="r" defTabSz="923925"/>
              <a:t>9</a:t>
            </a:fld>
            <a:endParaRPr lang="en-US" sz="900">
              <a:solidFill>
                <a:srgbClr val="5F5F5F"/>
              </a:solidFill>
            </a:endParaRPr>
          </a:p>
        </p:txBody>
      </p:sp>
      <p:sp>
        <p:nvSpPr>
          <p:cNvPr id="172037" name="Rectangle 2"/>
          <p:cNvSpPr>
            <a:spLocks noGrp="1" noRot="1" noChangeAspect="1" noChangeArrowheads="1" noTextEdit="1"/>
          </p:cNvSpPr>
          <p:nvPr>
            <p:ph type="sldImg"/>
          </p:nvPr>
        </p:nvSpPr>
        <p:spPr>
          <a:xfrm>
            <a:off x="919163" y="742950"/>
            <a:ext cx="4964112" cy="3722688"/>
          </a:xfrm>
          <a:ln/>
        </p:spPr>
      </p:sp>
      <p:sp>
        <p:nvSpPr>
          <p:cNvPr id="172038" name="Rectangle 3"/>
          <p:cNvSpPr>
            <a:spLocks noGrp="1" noChangeArrowheads="1"/>
          </p:cNvSpPr>
          <p:nvPr>
            <p:ph type="body" idx="1"/>
          </p:nvPr>
        </p:nvSpPr>
        <p:spPr>
          <a:xfrm>
            <a:off x="1055688" y="4716463"/>
            <a:ext cx="4686300" cy="4467225"/>
          </a:xfrm>
          <a:noFill/>
          <a:ln/>
        </p:spPr>
        <p:txBody>
          <a:bodyPr/>
          <a:lstStyle/>
          <a:p>
            <a:pPr eaLnBrk="1" hangingPunct="1"/>
            <a:r>
              <a:rPr lang="en-US" smtClean="0">
                <a:ea typeface="ＭＳ Ｐゴシック"/>
              </a:rPr>
              <a:t>The subject of your topic will determine what additional slides you need. To help you, SUPINFO gave you the </a:t>
            </a:r>
            <a:r>
              <a:rPr lang="en-US" i="1" smtClean="0">
                <a:ea typeface="ＭＳ Ｐゴシック"/>
              </a:rPr>
              <a:t>SUPINFO Presentation</a:t>
            </a:r>
            <a:r>
              <a:rPr lang="en-US" smtClean="0">
                <a:ea typeface="ＭＳ Ｐゴシック"/>
              </a:rPr>
              <a:t> </a:t>
            </a:r>
            <a:r>
              <a:rPr lang="en-US" i="1" smtClean="0">
                <a:ea typeface="ＭＳ Ｐゴシック"/>
              </a:rPr>
              <a:t>Content Starter Set</a:t>
            </a:r>
            <a:r>
              <a:rPr lang="en-US" smtClean="0">
                <a:ea typeface="ＭＳ Ｐゴシック"/>
              </a:rPr>
              <a:t> template filled with animated diagrams, charts, and tables.</a:t>
            </a:r>
          </a:p>
          <a:p>
            <a:pPr eaLnBrk="1" hangingPunct="1"/>
            <a:r>
              <a:rPr lang="en-US" b="1" smtClean="0">
                <a:ea typeface="ＭＳ Ｐゴシック"/>
              </a:rPr>
              <a:t>Do not overwhelm learners with content or talk them to sleep</a:t>
            </a:r>
            <a:r>
              <a:rPr lang="en-US" smtClean="0">
                <a:ea typeface="ＭＳ Ｐゴシック"/>
              </a:rPr>
              <a:t>. Include just the content necessary to make your point. Continually ask, “How does this slide contribute to this topic?”</a:t>
            </a:r>
          </a:p>
          <a:p>
            <a:pPr eaLnBrk="1" hangingPunct="1"/>
            <a:r>
              <a:rPr lang="en-US" smtClean="0">
                <a:ea typeface="ＭＳ Ｐゴシック"/>
              </a:rPr>
              <a:t>Remember, you are not limited to words and graphics. You may add movies, Microsoft Word and PDF documents, Web pages, and hyperlinks.</a:t>
            </a:r>
          </a:p>
          <a:p>
            <a:pPr eaLnBrk="1" hangingPunct="1"/>
            <a:endParaRPr lang="en-US" smtClean="0">
              <a:ea typeface="ＭＳ Ｐゴシック"/>
            </a:endParaRPr>
          </a:p>
          <a:p>
            <a:pPr eaLnBrk="1" hangingPunct="1"/>
            <a:r>
              <a:rPr lang="en-US" smtClean="0">
                <a:ea typeface="ＭＳ Ｐゴシック"/>
              </a:rPr>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pPr eaLnBrk="0" hangingPunct="0">
              <a:defRPr/>
            </a:pPr>
            <a:endParaRPr lang="fr-FR">
              <a:ea typeface="ＭＳ Ｐゴシック" pitchFamily="-106" charset="-128"/>
              <a:cs typeface="+mn-cs"/>
            </a:endParaRP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216065" name="CorelDRAW" r:id="rId3" imgW="1405080" imgH="1308960" progId="">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pPr>
              <a:defRPr/>
            </a:pPr>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pPr>
              <a:defRPr/>
            </a:pPr>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pPr eaLnBrk="0" hangingPunct="0">
              <a:defRPr/>
            </a:pPr>
            <a:endParaRPr lang="fr-FR">
              <a:ea typeface="ＭＳ Ｐゴシック" pitchFamily="-106" charset="-128"/>
              <a:cs typeface="+mn-cs"/>
            </a:endParaRP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eaLnBrk="0" hangingPunct="0">
              <a:defRPr/>
            </a:pPr>
            <a:endParaRPr lang="fr-FR">
              <a:solidFill>
                <a:schemeClr val="bg1"/>
              </a:solidFill>
              <a:ea typeface="ＭＳ Ｐゴシック" pitchFamily="-106" charset="-128"/>
              <a:cs typeface="+mn-cs"/>
            </a:endParaRPr>
          </a:p>
        </p:txBody>
      </p:sp>
      <p:sp>
        <p:nvSpPr>
          <p:cNvPr id="1031"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ea typeface="ＭＳ Ｐゴシック" pitchFamily="-106" charset="-128"/>
                <a:cs typeface="+mn-cs"/>
              </a:defRPr>
            </a:lvl1pPr>
          </a:lstStyle>
          <a:p>
            <a:pPr>
              <a:defRPr/>
            </a:pPr>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710280" imgH="662760" progId="">
              <p:embed/>
            </p:oleObj>
          </a:graphicData>
        </a:graphic>
      </p:graphicFrame>
    </p:spTree>
  </p:cSld>
  <p:clrMap bg1="lt1" tx1="dk1" bg2="lt2" tx2="dk2" accent1="accent1" accent2="accent2" accent3="accent3" accent4="accent4" accent5="accent5" accent6="accent6" hlink="hlink" folHlink="folHlink"/>
  <p:sldLayoutIdLst>
    <p:sldLayoutId id="2147483735" r:id="rId1"/>
    <p:sldLayoutId id="2147483734" r:id="rId2"/>
    <p:sldLayoutId id="2147483733" r:id="rId3"/>
    <p:sldLayoutId id="2147483732" r:id="rId4"/>
    <p:sldLayoutId id="2147483731" r:id="rId5"/>
    <p:sldLayoutId id="2147483730" r:id="rId6"/>
    <p:sldLayoutId id="2147483729" r:id="rId7"/>
    <p:sldLayoutId id="2147483728" r:id="rId8"/>
    <p:sldLayoutId id="2147483727" r:id="rId9"/>
    <p:sldLayoutId id="2147483726" r:id="rId10"/>
    <p:sldLayoutId id="2147483725" r:id="rId11"/>
    <p:sldLayoutId id="2147483724"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ＭＳ Ｐゴシック"/>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cs typeface="ＭＳ Ｐゴシック"/>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cs typeface="ＭＳ Ｐゴシック"/>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cs typeface="ＭＳ Ｐゴシック"/>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cs typeface="ＭＳ Ｐゴシック"/>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ＭＳ Ｐゴシック"/>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cs typeface="ＭＳ Ｐゴシック"/>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cs typeface="ＭＳ Ｐゴシック"/>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cs typeface="ＭＳ Ｐゴシック"/>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cs typeface="ＭＳ Ｐゴシック"/>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8.xml"/><Relationship Id="rId7" Type="http://schemas.openxmlformats.org/officeDocument/2006/relationships/diagramQuickStyle" Target="../diagrams/quickStyle1.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8.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pPr eaLnBrk="0" hangingPunct="0"/>
            <a:endParaRPr lang="fr-FR"/>
          </a:p>
        </p:txBody>
      </p:sp>
      <p:sp>
        <p:nvSpPr>
          <p:cNvPr id="3076"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pPr eaLnBrk="0" hangingPunct="0"/>
            <a:endParaRPr lang="fr-FR"/>
          </a:p>
        </p:txBody>
      </p:sp>
      <p:sp>
        <p:nvSpPr>
          <p:cNvPr id="3077" name="Rectangle 5"/>
          <p:cNvSpPr>
            <a:spLocks noGrp="1" noChangeArrowheads="1"/>
          </p:cNvSpPr>
          <p:nvPr>
            <p:ph type="subTitle" idx="1"/>
          </p:nvPr>
        </p:nvSpPr>
        <p:spPr>
          <a:xfrm>
            <a:off x="609600" y="4114800"/>
            <a:ext cx="5181600" cy="1143000"/>
          </a:xfrm>
        </p:spPr>
        <p:txBody>
          <a:bodyPr/>
          <a:lstStyle/>
          <a:p>
            <a:pPr eaLnBrk="1" hangingPunct="1"/>
            <a:r>
              <a:rPr lang="en-US" sz="2400" smtClean="0">
                <a:ea typeface="ＭＳ Ｐゴシック"/>
              </a:rPr>
              <a:t/>
            </a:r>
            <a:br>
              <a:rPr lang="en-US" sz="2400" smtClean="0">
                <a:ea typeface="ＭＳ Ｐゴシック"/>
              </a:rPr>
            </a:br>
            <a:endParaRPr lang="en-US" sz="1400" smtClean="0">
              <a:ea typeface="ＭＳ Ｐゴシック"/>
            </a:endParaRPr>
          </a:p>
        </p:txBody>
      </p:sp>
      <p:sp>
        <p:nvSpPr>
          <p:cNvPr id="3078" name="Text Box 10"/>
          <p:cNvSpPr txBox="1">
            <a:spLocks noChangeArrowheads="1"/>
          </p:cNvSpPr>
          <p:nvPr/>
        </p:nvSpPr>
        <p:spPr bwMode="auto">
          <a:xfrm>
            <a:off x="5940425" y="6092825"/>
            <a:ext cx="3095625" cy="461963"/>
          </a:xfrm>
          <a:prstGeom prst="rect">
            <a:avLst/>
          </a:prstGeom>
          <a:noFill/>
          <a:ln w="12700">
            <a:noFill/>
            <a:miter lim="800000"/>
            <a:headEnd/>
            <a:tailEnd/>
          </a:ln>
        </p:spPr>
        <p:txBody>
          <a:bodyPr>
            <a:spAutoFit/>
          </a:bodyPr>
          <a:lstStyle/>
          <a:p>
            <a:pPr algn="r" eaLnBrk="0" hangingPunct="0">
              <a:spcBef>
                <a:spcPct val="50000"/>
              </a:spcBef>
            </a:pPr>
            <a:r>
              <a:rPr lang="en-US" sz="1200"/>
              <a:t/>
            </a:r>
            <a:br>
              <a:rPr lang="en-US" sz="1200"/>
            </a:br>
            <a:endParaRPr lang="en-US" sz="1200"/>
          </a:p>
        </p:txBody>
      </p:sp>
      <p:pic>
        <p:nvPicPr>
          <p:cNvPr id="3079" name="Picture 16" descr="emblem_class"/>
          <p:cNvPicPr>
            <a:picLocks noChangeAspect="1" noChangeArrowheads="1"/>
          </p:cNvPicPr>
          <p:nvPr/>
        </p:nvPicPr>
        <p:blipFill>
          <a:blip r:embed="rId5"/>
          <a:srcRect/>
          <a:stretch>
            <a:fillRect/>
          </a:stretch>
        </p:blipFill>
        <p:spPr bwMode="auto">
          <a:xfrm>
            <a:off x="685800" y="1676400"/>
            <a:ext cx="1752600" cy="1752600"/>
          </a:xfrm>
          <a:prstGeom prst="rect">
            <a:avLst/>
          </a:prstGeom>
          <a:noFill/>
          <a:ln w="9525">
            <a:noFill/>
            <a:miter lim="800000"/>
            <a:headEnd/>
            <a:tailEnd/>
          </a:ln>
        </p:spPr>
      </p:pic>
      <p:pic>
        <p:nvPicPr>
          <p:cNvPr id="3080" name="Picture 49" descr="DirectionFinanciere"/>
          <p:cNvPicPr preferRelativeResize="0">
            <a:picLocks noChangeArrowheads="1"/>
          </p:cNvPicPr>
          <p:nvPr/>
        </p:nvPicPr>
        <p:blipFill>
          <a:blip r:embed="rId6"/>
          <a:srcRect/>
          <a:stretch>
            <a:fillRect/>
          </a:stretch>
        </p:blipFill>
        <p:spPr bwMode="auto">
          <a:xfrm>
            <a:off x="6156325" y="3068638"/>
            <a:ext cx="2806700" cy="1800225"/>
          </a:xfrm>
          <a:prstGeom prst="rect">
            <a:avLst/>
          </a:prstGeom>
          <a:noFill/>
          <a:ln w="9525">
            <a:noFill/>
            <a:miter lim="800000"/>
            <a:headEnd/>
            <a:tailEnd/>
          </a:ln>
        </p:spPr>
      </p:pic>
      <p:graphicFrame>
        <p:nvGraphicFramePr>
          <p:cNvPr id="3074" name="Object 51"/>
          <p:cNvGraphicFramePr>
            <a:graphicFrameLocks noChangeAspect="1"/>
          </p:cNvGraphicFramePr>
          <p:nvPr/>
        </p:nvGraphicFramePr>
        <p:xfrm>
          <a:off x="2843213" y="1196975"/>
          <a:ext cx="2736850" cy="2549525"/>
        </p:xfrm>
        <a:graphic>
          <a:graphicData uri="http://schemas.openxmlformats.org/presentationml/2006/ole">
            <p:oleObj spid="_x0000_s3074" name="CorelDRAW" r:id="rId7" imgW="1405080" imgH="1308960" progId="">
              <p:embed/>
            </p:oleObj>
          </a:graphicData>
        </a:graphic>
      </p:graphicFrame>
      <p:sp>
        <p:nvSpPr>
          <p:cNvPr id="3081" name="Rectangle 4"/>
          <p:cNvSpPr>
            <a:spLocks noGrp="1" noChangeArrowheads="1"/>
          </p:cNvSpPr>
          <p:nvPr>
            <p:ph type="ctrTitle"/>
          </p:nvPr>
        </p:nvSpPr>
        <p:spPr>
          <a:xfrm>
            <a:off x="2678113" y="990600"/>
            <a:ext cx="5856287" cy="2841625"/>
          </a:xfrm>
        </p:spPr>
        <p:txBody>
          <a:bodyPr/>
          <a:lstStyle/>
          <a:p>
            <a:pPr eaLnBrk="1" hangingPunct="1"/>
            <a:r>
              <a:rPr lang="en-US" sz="4000" smtClean="0">
                <a:ea typeface="ＭＳ Ｐゴシック"/>
              </a:rPr>
              <a:t/>
            </a:r>
            <a:br>
              <a:rPr lang="en-US" sz="4000" smtClean="0">
                <a:ea typeface="ＭＳ Ｐゴシック"/>
              </a:rPr>
            </a:br>
            <a:r>
              <a:rPr lang="en-US" sz="4000" smtClean="0">
                <a:ea typeface="ＭＳ Ｐゴシック"/>
              </a:rPr>
              <a:t>Droit de l’internet et de la propriété intellectuelle</a:t>
            </a:r>
            <a:br>
              <a:rPr lang="en-US" sz="4000" smtClean="0">
                <a:ea typeface="ＭＳ Ｐゴシック"/>
              </a:rPr>
            </a:br>
            <a:r>
              <a:rPr lang="en-US" sz="4000" smtClean="0">
                <a:ea typeface="ＭＳ Ｐゴシック"/>
              </a:rPr>
              <a:t>Module 1</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7" name="Rectangle 2"/>
          <p:cNvSpPr>
            <a:spLocks noGrp="1" noChangeArrowheads="1"/>
          </p:cNvSpPr>
          <p:nvPr>
            <p:ph type="title"/>
          </p:nvPr>
        </p:nvSpPr>
        <p:spPr>
          <a:xfrm>
            <a:off x="1033463" y="333375"/>
            <a:ext cx="7729537" cy="523875"/>
          </a:xfrm>
        </p:spPr>
        <p:txBody>
          <a:bodyPr/>
          <a:lstStyle/>
          <a:p>
            <a:pPr eaLnBrk="1" hangingPunct="1"/>
            <a:r>
              <a:rPr lang="en-US" sz="3200" smtClean="0">
                <a:ea typeface="ＭＳ Ｐゴシック"/>
              </a:rPr>
              <a:t>Chapitre 1 Principes et généralités</a:t>
            </a:r>
          </a:p>
        </p:txBody>
      </p:sp>
      <p:pic>
        <p:nvPicPr>
          <p:cNvPr id="173058"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7305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73060" name="Rectangle 5"/>
          <p:cNvSpPr>
            <a:spLocks noChangeArrowheads="1"/>
          </p:cNvSpPr>
          <p:nvPr/>
        </p:nvSpPr>
        <p:spPr bwMode="auto">
          <a:xfrm>
            <a:off x="1295400" y="1524000"/>
            <a:ext cx="7696200" cy="389255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La loi de réforme de l'audiovisuel du 1er août 2000 :</a:t>
            </a:r>
          </a:p>
          <a:p>
            <a:pPr>
              <a:lnSpc>
                <a:spcPct val="90000"/>
              </a:lnSpc>
              <a:spcBef>
                <a:spcPct val="20000"/>
              </a:spcBef>
              <a:buClr>
                <a:srgbClr val="245F94"/>
              </a:buClr>
              <a:buSzPct val="60000"/>
              <a:buFontTx/>
              <a:buChar char="-"/>
            </a:pPr>
            <a:r>
              <a:rPr lang="fr-FR" sz="2800">
                <a:cs typeface="Times New Roman" pitchFamily="18" charset="0"/>
              </a:rPr>
              <a:t> « </a:t>
            </a:r>
            <a:r>
              <a:rPr lang="fr-FR" sz="2800" i="1">
                <a:cs typeface="Times New Roman" pitchFamily="18" charset="0"/>
              </a:rPr>
              <a:t>services de communication en ligne autres que de correspondance privée</a:t>
            </a:r>
            <a:r>
              <a:rPr lang="fr-FR" sz="2800">
                <a:cs typeface="Times New Roman" pitchFamily="18" charset="0"/>
              </a:rPr>
              <a:t> »</a:t>
            </a:r>
          </a:p>
          <a:p>
            <a:pPr>
              <a:lnSpc>
                <a:spcPct val="90000"/>
              </a:lnSpc>
              <a:spcBef>
                <a:spcPct val="20000"/>
              </a:spcBef>
              <a:buClr>
                <a:srgbClr val="245F94"/>
              </a:buClr>
              <a:buSzPct val="60000"/>
              <a:buFontTx/>
              <a:buChar char="-"/>
            </a:pPr>
            <a:r>
              <a:rPr lang="fr-FR" sz="2800">
                <a:cs typeface="Times New Roman" pitchFamily="18" charset="0"/>
              </a:rPr>
              <a:t> Suppression du principe de déclaration préalable des sites web</a:t>
            </a:r>
          </a:p>
          <a:p>
            <a:pPr>
              <a:lnSpc>
                <a:spcPct val="90000"/>
              </a:lnSpc>
              <a:spcBef>
                <a:spcPct val="20000"/>
              </a:spcBef>
              <a:buClr>
                <a:srgbClr val="245F94"/>
              </a:buClr>
              <a:buSzPct val="60000"/>
              <a:buFontTx/>
              <a:buChar char="-"/>
            </a:pPr>
            <a:r>
              <a:rPr lang="fr-FR" sz="2800">
                <a:cs typeface="Times New Roman" pitchFamily="18" charset="0"/>
              </a:rPr>
              <a:t> Obligation d'identification des auteurs de sites </a:t>
            </a:r>
          </a:p>
          <a:p>
            <a:pPr>
              <a:lnSpc>
                <a:spcPct val="90000"/>
              </a:lnSpc>
              <a:spcBef>
                <a:spcPct val="20000"/>
              </a:spcBef>
              <a:buClr>
                <a:srgbClr val="245F94"/>
              </a:buClr>
              <a:buSzPct val="60000"/>
              <a:buFontTx/>
              <a:buChar char="-"/>
            </a:pPr>
            <a:r>
              <a:rPr lang="fr-FR" sz="2800">
                <a:cs typeface="Times New Roman" pitchFamily="18" charset="0"/>
              </a:rPr>
              <a:t> Encadrement de la responsabilité des professionnels de l’internet</a:t>
            </a:r>
          </a:p>
        </p:txBody>
      </p:sp>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5"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ea typeface="ＭＳ Ｐゴシック"/>
              </a:rPr>
              <a:t>Chapitre 1 Principes et généralités</a:t>
            </a:r>
          </a:p>
        </p:txBody>
      </p:sp>
      <p:pic>
        <p:nvPicPr>
          <p:cNvPr id="175106"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7510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75108" name="Rectangle 5"/>
          <p:cNvSpPr>
            <a:spLocks noChangeArrowheads="1"/>
          </p:cNvSpPr>
          <p:nvPr/>
        </p:nvSpPr>
        <p:spPr bwMode="auto">
          <a:xfrm>
            <a:off x="1295400" y="1752600"/>
            <a:ext cx="7543800" cy="3806825"/>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La directive CE 2000/31 sur le commerce électronique :</a:t>
            </a:r>
          </a:p>
          <a:p>
            <a:pPr>
              <a:lnSpc>
                <a:spcPct val="90000"/>
              </a:lnSpc>
              <a:spcBef>
                <a:spcPct val="20000"/>
              </a:spcBef>
              <a:buClr>
                <a:srgbClr val="245F94"/>
              </a:buClr>
              <a:buSzPct val="60000"/>
              <a:buFontTx/>
              <a:buChar char="-"/>
            </a:pPr>
            <a:r>
              <a:rPr lang="fr-FR" sz="2800">
                <a:cs typeface="Times New Roman" pitchFamily="18" charset="0"/>
              </a:rPr>
              <a:t> vise les prestataires de services établis au sein de l'Union européenne</a:t>
            </a:r>
          </a:p>
          <a:p>
            <a:pPr>
              <a:lnSpc>
                <a:spcPct val="90000"/>
              </a:lnSpc>
              <a:spcBef>
                <a:spcPct val="20000"/>
              </a:spcBef>
              <a:buClr>
                <a:srgbClr val="245F94"/>
              </a:buClr>
              <a:buSzPct val="60000"/>
              <a:buFontTx/>
              <a:buChar char="-"/>
            </a:pPr>
            <a:r>
              <a:rPr lang="fr-FR" sz="2800">
                <a:cs typeface="Times New Roman" pitchFamily="18" charset="0"/>
              </a:rPr>
              <a:t> exonère la responsabilité des intermédiaires techniques « passif » </a:t>
            </a:r>
          </a:p>
          <a:p>
            <a:pPr>
              <a:lnSpc>
                <a:spcPct val="90000"/>
              </a:lnSpc>
              <a:spcBef>
                <a:spcPct val="20000"/>
              </a:spcBef>
              <a:buClr>
                <a:srgbClr val="245F94"/>
              </a:buClr>
              <a:buSzPct val="60000"/>
              <a:buFontTx/>
              <a:buChar char="-"/>
            </a:pPr>
            <a:r>
              <a:rPr lang="fr-FR" sz="2800">
                <a:cs typeface="Times New Roman" pitchFamily="18" charset="0"/>
              </a:rPr>
              <a:t>  limite la responsabilité des prestataires d'activités intermédiaires (« caching », FAI, etc.)</a:t>
            </a: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3"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ea typeface="ＭＳ Ｐゴシック"/>
              </a:rPr>
              <a:t>Chapitre 1 Principes et généralités</a:t>
            </a:r>
          </a:p>
        </p:txBody>
      </p:sp>
      <p:pic>
        <p:nvPicPr>
          <p:cNvPr id="177154"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77155"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77156" name="Rectangle 5"/>
          <p:cNvSpPr>
            <a:spLocks noChangeArrowheads="1"/>
          </p:cNvSpPr>
          <p:nvPr/>
        </p:nvSpPr>
        <p:spPr bwMode="auto">
          <a:xfrm>
            <a:off x="1295400" y="1981200"/>
            <a:ext cx="7543800" cy="3038475"/>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La loi du 21 juin 2004 pour la confiance dans l’économie numérique : </a:t>
            </a:r>
          </a:p>
          <a:p>
            <a:pPr>
              <a:lnSpc>
                <a:spcPct val="90000"/>
              </a:lnSpc>
              <a:spcBef>
                <a:spcPct val="20000"/>
              </a:spcBef>
              <a:buClr>
                <a:srgbClr val="245F94"/>
              </a:buClr>
              <a:buSzPct val="60000"/>
              <a:buFontTx/>
              <a:buChar char="-"/>
            </a:pPr>
            <a:r>
              <a:rPr lang="fr-FR" sz="2800">
                <a:cs typeface="Times New Roman" pitchFamily="18" charset="0"/>
              </a:rPr>
              <a:t> la communication au public par voie électronique</a:t>
            </a:r>
          </a:p>
          <a:p>
            <a:pPr>
              <a:lnSpc>
                <a:spcPct val="90000"/>
              </a:lnSpc>
              <a:spcBef>
                <a:spcPct val="20000"/>
              </a:spcBef>
              <a:buClr>
                <a:srgbClr val="245F94"/>
              </a:buClr>
              <a:buSzPct val="60000"/>
              <a:buFontTx/>
              <a:buChar char="-"/>
            </a:pPr>
            <a:r>
              <a:rPr lang="fr-FR" sz="2800">
                <a:cs typeface="Times New Roman" pitchFamily="18" charset="0"/>
              </a:rPr>
              <a:t> la communication au public en ligne</a:t>
            </a:r>
          </a:p>
          <a:p>
            <a:pPr>
              <a:lnSpc>
                <a:spcPct val="90000"/>
              </a:lnSpc>
              <a:spcBef>
                <a:spcPct val="20000"/>
              </a:spcBef>
              <a:buClr>
                <a:srgbClr val="245F94"/>
              </a:buClr>
              <a:buSzPct val="60000"/>
              <a:buFontTx/>
              <a:buChar char="-"/>
            </a:pPr>
            <a:r>
              <a:rPr lang="fr-FR" sz="2800">
                <a:cs typeface="Times New Roman" pitchFamily="18" charset="0"/>
              </a:rPr>
              <a:t> la transposition du régime de responsabilité des prestataires</a:t>
            </a:r>
          </a:p>
        </p:txBody>
      </p:sp>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1"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ea typeface="ＭＳ Ｐゴシック"/>
              </a:rPr>
              <a:t>Chapitre 1 Principes et généralités</a:t>
            </a:r>
          </a:p>
        </p:txBody>
      </p:sp>
      <p:pic>
        <p:nvPicPr>
          <p:cNvPr id="179202"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7920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79204" name="Rectangle 5"/>
          <p:cNvSpPr>
            <a:spLocks noChangeArrowheads="1"/>
          </p:cNvSpPr>
          <p:nvPr/>
        </p:nvSpPr>
        <p:spPr bwMode="auto">
          <a:xfrm>
            <a:off x="1295400" y="1196975"/>
            <a:ext cx="7543800" cy="624205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cs typeface="Times New Roman" pitchFamily="18" charset="0"/>
              </a:rPr>
              <a:t> Les règles d’adressage :</a:t>
            </a:r>
          </a:p>
          <a:p>
            <a:pPr>
              <a:lnSpc>
                <a:spcPct val="90000"/>
              </a:lnSpc>
              <a:spcBef>
                <a:spcPct val="20000"/>
              </a:spcBef>
              <a:buClr>
                <a:srgbClr val="245F94"/>
              </a:buClr>
              <a:buSzPct val="60000"/>
              <a:buFontTx/>
              <a:buChar char="-"/>
            </a:pPr>
            <a:r>
              <a:rPr lang="fr-FR" sz="2800">
                <a:cs typeface="Times New Roman" pitchFamily="18" charset="0"/>
              </a:rPr>
              <a:t> identification des équipements (adresse IP)</a:t>
            </a:r>
          </a:p>
          <a:p>
            <a:pPr>
              <a:lnSpc>
                <a:spcPct val="90000"/>
              </a:lnSpc>
              <a:spcBef>
                <a:spcPct val="20000"/>
              </a:spcBef>
              <a:buClr>
                <a:srgbClr val="245F94"/>
              </a:buClr>
              <a:buSzPct val="60000"/>
              <a:buFontTx/>
              <a:buChar char="-"/>
            </a:pPr>
            <a:r>
              <a:rPr lang="fr-FR" sz="2800">
                <a:cs typeface="Times New Roman" pitchFamily="18" charset="0"/>
              </a:rPr>
              <a:t> identification des utilisateurs déclarés (adresse URL)</a:t>
            </a:r>
          </a:p>
          <a:p>
            <a:pPr>
              <a:lnSpc>
                <a:spcPct val="90000"/>
              </a:lnSpc>
              <a:spcBef>
                <a:spcPct val="20000"/>
              </a:spcBef>
              <a:buClr>
                <a:srgbClr val="245F94"/>
              </a:buClr>
              <a:buSzPct val="60000"/>
              <a:buFontTx/>
              <a:buChar char="-"/>
            </a:pPr>
            <a:r>
              <a:rPr lang="fr-FR" sz="2800">
                <a:cs typeface="Times New Roman" pitchFamily="18" charset="0"/>
              </a:rPr>
              <a:t>Gestion controversée par l’ICANN (Internet Corp. For Assigned Names &amp; Numbers)</a:t>
            </a:r>
          </a:p>
          <a:p>
            <a:pPr>
              <a:lnSpc>
                <a:spcPct val="90000"/>
              </a:lnSpc>
              <a:spcBef>
                <a:spcPct val="20000"/>
              </a:spcBef>
              <a:buClr>
                <a:srgbClr val="245F94"/>
              </a:buClr>
              <a:buSzPct val="60000"/>
            </a:pPr>
            <a:r>
              <a:rPr lang="fr-FR" sz="2800">
                <a:cs typeface="Times New Roman" pitchFamily="18" charset="0"/>
              </a:rPr>
              <a:t>-Influence mondiale de Vérisign qui gère les sites en .com (affaire Mégaupload)</a:t>
            </a:r>
          </a:p>
          <a:p>
            <a:pPr>
              <a:lnSpc>
                <a:spcPct val="90000"/>
              </a:lnSpc>
              <a:spcBef>
                <a:spcPct val="20000"/>
              </a:spcBef>
              <a:buClr>
                <a:srgbClr val="245F94"/>
              </a:buClr>
              <a:buSzPct val="60000"/>
              <a:buFontTx/>
              <a:buChar char="-"/>
            </a:pPr>
            <a:r>
              <a:rPr lang="fr-FR" sz="2800">
                <a:cs typeface="Times New Roman" pitchFamily="18" charset="0"/>
              </a:rPr>
              <a:t> Attribution du nom de domaine en zone ".fr" </a:t>
            </a:r>
          </a:p>
          <a:p>
            <a:pPr>
              <a:lnSpc>
                <a:spcPct val="90000"/>
              </a:lnSpc>
              <a:spcBef>
                <a:spcPct val="20000"/>
              </a:spcBef>
              <a:buClr>
                <a:srgbClr val="245F94"/>
              </a:buClr>
              <a:buSzPct val="60000"/>
              <a:buFontTx/>
              <a:buChar char="-"/>
            </a:pPr>
            <a:r>
              <a:rPr lang="fr-FR" sz="2800">
                <a:cs typeface="Times New Roman" pitchFamily="18" charset="0"/>
              </a:rPr>
              <a:t> Code des postes et communications électroniques (art. L 44 et L 45)</a:t>
            </a:r>
          </a:p>
          <a:p>
            <a:pPr>
              <a:lnSpc>
                <a:spcPct val="90000"/>
              </a:lnSpc>
              <a:spcBef>
                <a:spcPct val="20000"/>
              </a:spcBef>
              <a:buClr>
                <a:srgbClr val="245F94"/>
              </a:buClr>
              <a:buSzPct val="60000"/>
              <a:buFontTx/>
              <a:buChar char="-"/>
            </a:pPr>
            <a:r>
              <a:rPr lang="fr-FR" sz="2800">
                <a:cs typeface="Times New Roman" pitchFamily="18" charset="0"/>
              </a:rPr>
              <a:t> Charte de nommage AFNIC</a:t>
            </a:r>
          </a:p>
          <a:p>
            <a:pPr>
              <a:lnSpc>
                <a:spcPct val="90000"/>
              </a:lnSpc>
              <a:spcBef>
                <a:spcPct val="20000"/>
              </a:spcBef>
              <a:buClr>
                <a:srgbClr val="245F94"/>
              </a:buClr>
              <a:buSzPct val="60000"/>
            </a:pPr>
            <a:endParaRPr lang="fr-FR" sz="2800">
              <a:cs typeface="Times New Roman" pitchFamily="18" charset="0"/>
            </a:endParaRPr>
          </a:p>
          <a:p>
            <a:pPr>
              <a:lnSpc>
                <a:spcPct val="90000"/>
              </a:lnSpc>
              <a:spcBef>
                <a:spcPct val="20000"/>
              </a:spcBef>
              <a:buClr>
                <a:srgbClr val="245F94"/>
              </a:buClr>
              <a:buSzPct val="60000"/>
              <a:buFontTx/>
              <a:buChar char="-"/>
            </a:pP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49" name="Rectangle 2"/>
          <p:cNvSpPr>
            <a:spLocks noGrp="1" noChangeArrowheads="1"/>
          </p:cNvSpPr>
          <p:nvPr>
            <p:ph type="title" idx="4294967295"/>
          </p:nvPr>
        </p:nvSpPr>
        <p:spPr>
          <a:xfrm>
            <a:off x="1033463" y="333375"/>
            <a:ext cx="7805737" cy="523875"/>
          </a:xfrm>
        </p:spPr>
        <p:txBody>
          <a:bodyPr/>
          <a:lstStyle/>
          <a:p>
            <a:pPr eaLnBrk="1" hangingPunct="1"/>
            <a:r>
              <a:rPr lang="en-US" sz="3200" smtClean="0">
                <a:ea typeface="ＭＳ Ｐゴシック"/>
              </a:rPr>
              <a:t>Chapitre 2 Conflits de lois et de juridiction</a:t>
            </a:r>
          </a:p>
        </p:txBody>
      </p:sp>
      <p:pic>
        <p:nvPicPr>
          <p:cNvPr id="181250"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8125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81252" name="Rectangle 5"/>
          <p:cNvSpPr>
            <a:spLocks noChangeArrowheads="1"/>
          </p:cNvSpPr>
          <p:nvPr/>
        </p:nvSpPr>
        <p:spPr bwMode="auto">
          <a:xfrm>
            <a:off x="1295400" y="1676400"/>
            <a:ext cx="7620000" cy="4960938"/>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en-US" sz="2800"/>
              <a:t>Determination loi et juridiction?</a:t>
            </a:r>
          </a:p>
          <a:p>
            <a:pPr>
              <a:lnSpc>
                <a:spcPct val="90000"/>
              </a:lnSpc>
              <a:spcBef>
                <a:spcPct val="20000"/>
              </a:spcBef>
              <a:buClr>
                <a:srgbClr val="245F94"/>
              </a:buClr>
              <a:buSzPct val="60000"/>
              <a:buFont typeface="Wingdings 2" pitchFamily="18" charset="2"/>
              <a:buNone/>
            </a:pPr>
            <a:endParaRPr lang="en-US" sz="2800"/>
          </a:p>
          <a:p>
            <a:pPr>
              <a:lnSpc>
                <a:spcPct val="90000"/>
              </a:lnSpc>
              <a:spcBef>
                <a:spcPct val="20000"/>
              </a:spcBef>
              <a:buClr>
                <a:srgbClr val="245F94"/>
              </a:buClr>
              <a:buSzPct val="60000"/>
              <a:buFontTx/>
              <a:buChar char="-"/>
            </a:pPr>
            <a:r>
              <a:rPr lang="en-US" sz="2800"/>
              <a:t> règles de droit international privé, règles de conflits  de loi et de juridiction</a:t>
            </a:r>
          </a:p>
          <a:p>
            <a:pPr>
              <a:lnSpc>
                <a:spcPct val="90000"/>
              </a:lnSpc>
              <a:spcBef>
                <a:spcPct val="20000"/>
              </a:spcBef>
              <a:buClr>
                <a:srgbClr val="245F94"/>
              </a:buClr>
              <a:buSzPct val="60000"/>
              <a:buFontTx/>
              <a:buChar char="-"/>
            </a:pPr>
            <a:r>
              <a:rPr lang="en-US" sz="2800"/>
              <a:t> Contrat: (cf stipulations du contrat ou règles de conflits de lois</a:t>
            </a:r>
          </a:p>
          <a:p>
            <a:pPr>
              <a:lnSpc>
                <a:spcPct val="90000"/>
              </a:lnSpc>
              <a:spcBef>
                <a:spcPct val="20000"/>
              </a:spcBef>
              <a:buClr>
                <a:srgbClr val="245F94"/>
              </a:buClr>
              <a:buSzPct val="60000"/>
              <a:buFontTx/>
              <a:buChar char="-"/>
            </a:pPr>
            <a:r>
              <a:rPr lang="en-US" sz="2800"/>
              <a:t>-  délit? F: “lex loci delicti”;  CDN “</a:t>
            </a:r>
            <a:r>
              <a:rPr lang="en-US" sz="2800" i="1"/>
              <a:t>proper law of the tort</a:t>
            </a:r>
            <a:r>
              <a:rPr lang="en-US" sz="2800"/>
              <a:t>”</a:t>
            </a:r>
          </a:p>
          <a:p>
            <a:pPr>
              <a:lnSpc>
                <a:spcPct val="90000"/>
              </a:lnSpc>
              <a:spcBef>
                <a:spcPct val="20000"/>
              </a:spcBef>
              <a:buClr>
                <a:srgbClr val="245F94"/>
              </a:buClr>
              <a:buSzPct val="60000"/>
              <a:buFont typeface="Wingdings" pitchFamily="2" charset="2"/>
              <a:buChar char="Ø"/>
            </a:pPr>
            <a:r>
              <a:rPr lang="en-US" sz="2800"/>
              <a:t>Besoin d’harmonisation européenne</a:t>
            </a:r>
          </a:p>
          <a:p>
            <a:pPr>
              <a:lnSpc>
                <a:spcPct val="90000"/>
              </a:lnSpc>
              <a:spcBef>
                <a:spcPct val="20000"/>
              </a:spcBef>
              <a:buClr>
                <a:srgbClr val="245F94"/>
              </a:buClr>
              <a:buSzPct val="60000"/>
              <a:buFontTx/>
              <a:buChar char="-"/>
            </a:pPr>
            <a:endParaRPr lang="en-US" sz="2800"/>
          </a:p>
          <a:p>
            <a:pPr>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7"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ea typeface="ＭＳ Ｐゴシック"/>
              </a:rPr>
              <a:t>Chapitre 2 Droit applicable</a:t>
            </a:r>
          </a:p>
        </p:txBody>
      </p:sp>
      <p:pic>
        <p:nvPicPr>
          <p:cNvPr id="183298"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8329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83300" name="Rectangle 5"/>
          <p:cNvSpPr>
            <a:spLocks noChangeArrowheads="1"/>
          </p:cNvSpPr>
          <p:nvPr/>
        </p:nvSpPr>
        <p:spPr bwMode="auto">
          <a:xfrm>
            <a:off x="1295400" y="1676400"/>
            <a:ext cx="7620000" cy="3711575"/>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en-US" sz="2800"/>
              <a:t>Quelle convention internationale s’applique ?</a:t>
            </a:r>
          </a:p>
          <a:p>
            <a:pPr>
              <a:lnSpc>
                <a:spcPct val="90000"/>
              </a:lnSpc>
              <a:spcBef>
                <a:spcPct val="20000"/>
              </a:spcBef>
              <a:buClr>
                <a:srgbClr val="245F94"/>
              </a:buClr>
              <a:buSzPct val="60000"/>
              <a:buFontTx/>
              <a:buChar char="-"/>
            </a:pPr>
            <a:r>
              <a:rPr lang="en-US" sz="2800"/>
              <a:t>But: Uniformer les règles de conflits de lois</a:t>
            </a:r>
          </a:p>
          <a:p>
            <a:pPr>
              <a:lnSpc>
                <a:spcPct val="90000"/>
              </a:lnSpc>
              <a:spcBef>
                <a:spcPct val="20000"/>
              </a:spcBef>
              <a:buClr>
                <a:srgbClr val="245F94"/>
              </a:buClr>
              <a:buSzPct val="60000"/>
              <a:buFontTx/>
              <a:buChar char="-"/>
            </a:pPr>
            <a:r>
              <a:rPr lang="en-US" sz="2800"/>
              <a:t>Union Européenne:</a:t>
            </a:r>
          </a:p>
          <a:p>
            <a:pPr>
              <a:lnSpc>
                <a:spcPct val="90000"/>
              </a:lnSpc>
              <a:spcBef>
                <a:spcPct val="20000"/>
              </a:spcBef>
              <a:buClr>
                <a:srgbClr val="245F94"/>
              </a:buClr>
              <a:buSzPct val="60000"/>
            </a:pPr>
            <a:r>
              <a:rPr lang="fr-FR" sz="2800">
                <a:cs typeface="Times New Roman" pitchFamily="18" charset="0"/>
              </a:rPr>
              <a:t>     "</a:t>
            </a:r>
            <a:r>
              <a:rPr lang="en-US" sz="2800">
                <a:cs typeface="Times New Roman" pitchFamily="18" charset="0"/>
              </a:rPr>
              <a:t>Rome I</a:t>
            </a:r>
            <a:r>
              <a:rPr lang="fr-FR" sz="2800">
                <a:cs typeface="Times New Roman" pitchFamily="18" charset="0"/>
              </a:rPr>
              <a:t>"</a:t>
            </a:r>
            <a:r>
              <a:rPr lang="en-US" sz="2800">
                <a:cs typeface="Times New Roman" pitchFamily="18" charset="0"/>
              </a:rPr>
              <a:t> : obligations </a:t>
            </a:r>
            <a:r>
              <a:rPr lang="en-US" sz="2800" b="1">
                <a:cs typeface="Times New Roman" pitchFamily="18" charset="0"/>
              </a:rPr>
              <a:t>contractuelles  </a:t>
            </a:r>
            <a:r>
              <a:rPr lang="en-US" sz="2800">
                <a:cs typeface="Times New Roman" pitchFamily="18" charset="0"/>
              </a:rPr>
              <a:t>réglement du 17 juin 2008</a:t>
            </a:r>
          </a:p>
          <a:p>
            <a:pPr>
              <a:lnSpc>
                <a:spcPct val="90000"/>
              </a:lnSpc>
              <a:spcBef>
                <a:spcPct val="20000"/>
              </a:spcBef>
              <a:buClr>
                <a:srgbClr val="245F94"/>
              </a:buClr>
              <a:buSzPct val="60000"/>
              <a:buFont typeface="Wingdings" pitchFamily="2" charset="2"/>
              <a:buChar char="Ø"/>
            </a:pPr>
            <a:r>
              <a:rPr lang="en-US" sz="2800">
                <a:cs typeface="Times New Roman" pitchFamily="18" charset="0"/>
              </a:rPr>
              <a:t> art.3 ppe: loi d’autonomie des parties</a:t>
            </a:r>
          </a:p>
          <a:p>
            <a:pPr>
              <a:lnSpc>
                <a:spcPct val="90000"/>
              </a:lnSpc>
              <a:spcBef>
                <a:spcPct val="20000"/>
              </a:spcBef>
              <a:buClr>
                <a:srgbClr val="245F94"/>
              </a:buClr>
              <a:buSzPct val="60000"/>
              <a:buFont typeface="Wingdings" pitchFamily="2" charset="2"/>
              <a:buChar char="Ø"/>
            </a:pPr>
            <a:r>
              <a:rPr lang="en-US" sz="2800">
                <a:cs typeface="Times New Roman" pitchFamily="18" charset="0"/>
              </a:rPr>
              <a:t>Art.4: règles à défaut de choix</a:t>
            </a:r>
          </a:p>
          <a:p>
            <a:pPr>
              <a:lnSpc>
                <a:spcPct val="90000"/>
              </a:lnSpc>
              <a:spcBef>
                <a:spcPct val="20000"/>
              </a:spcBef>
              <a:buClr>
                <a:srgbClr val="245F94"/>
              </a:buClr>
              <a:buSzPct val="60000"/>
              <a:buFont typeface="Wingdings" pitchFamily="2" charset="2"/>
              <a:buChar char="Ø"/>
            </a:pPr>
            <a:r>
              <a:rPr lang="en-US" sz="2800">
                <a:cs typeface="Times New Roman" pitchFamily="18" charset="0"/>
              </a:rPr>
              <a:t>Art.6:</a:t>
            </a:r>
            <a:r>
              <a:rPr lang="en-US" sz="2800">
                <a:solidFill>
                  <a:srgbClr val="FF0000"/>
                </a:solidFill>
                <a:cs typeface="Times New Roman" pitchFamily="18" charset="0"/>
              </a:rPr>
              <a:t> Contrats de consommation</a:t>
            </a:r>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re 1"/>
          <p:cNvSpPr>
            <a:spLocks noGrp="1"/>
          </p:cNvSpPr>
          <p:nvPr>
            <p:ph type="title"/>
          </p:nvPr>
        </p:nvSpPr>
        <p:spPr/>
        <p:txBody>
          <a:bodyPr/>
          <a:lstStyle/>
          <a:p>
            <a:r>
              <a:rPr lang="fr-FR" smtClean="0">
                <a:ea typeface="ＭＳ Ｐゴシック"/>
              </a:rPr>
              <a:t>Chapitre 2 droit applicable</a:t>
            </a:r>
          </a:p>
        </p:txBody>
      </p:sp>
      <p:sp>
        <p:nvSpPr>
          <p:cNvPr id="185346" name="Espace réservé du contenu 2"/>
          <p:cNvSpPr>
            <a:spLocks noGrp="1"/>
          </p:cNvSpPr>
          <p:nvPr>
            <p:ph idx="1"/>
          </p:nvPr>
        </p:nvSpPr>
        <p:spPr>
          <a:xfrm>
            <a:off x="1042988" y="765175"/>
            <a:ext cx="7720012" cy="6092825"/>
          </a:xfrm>
        </p:spPr>
        <p:txBody>
          <a:bodyPr/>
          <a:lstStyle/>
          <a:p>
            <a:r>
              <a:rPr lang="fr-FR" sz="2800" smtClean="0">
                <a:ea typeface="ＭＳ Ｐゴシック"/>
              </a:rPr>
              <a:t>Rome II « </a:t>
            </a:r>
            <a:r>
              <a:rPr lang="fr-FR" sz="2800" b="1" smtClean="0">
                <a:ea typeface="ＭＳ Ｐゴシック"/>
              </a:rPr>
              <a:t>obligations non contractuelles</a:t>
            </a:r>
            <a:r>
              <a:rPr lang="fr-FR" sz="2800" smtClean="0">
                <a:ea typeface="ＭＳ Ｐゴシック"/>
              </a:rPr>
              <a:t> »</a:t>
            </a:r>
          </a:p>
          <a:p>
            <a:r>
              <a:rPr lang="fr-FR" sz="2800" smtClean="0">
                <a:ea typeface="ＭＳ Ｐゴシック"/>
              </a:rPr>
              <a:t>Principe: « loi applicable est celle où le dommage direct est subi et non pas celle du fait générateur, sauf en cas de liens plus étroits avec un autres pays » (art.4 et s.)</a:t>
            </a:r>
          </a:p>
          <a:p>
            <a:pPr>
              <a:buFont typeface="Wingdings" pitchFamily="2" charset="2"/>
              <a:buChar char="Ø"/>
            </a:pPr>
            <a:r>
              <a:rPr lang="fr-FR" sz="2800" smtClean="0">
                <a:ea typeface="ＭＳ Ｐゴシック"/>
              </a:rPr>
              <a:t>Système qui s’inspire de la common law (</a:t>
            </a:r>
            <a:r>
              <a:rPr lang="fr-FR" sz="2800" i="1" smtClean="0">
                <a:ea typeface="ＭＳ Ｐゴシック"/>
              </a:rPr>
              <a:t>proper law of the tort </a:t>
            </a:r>
            <a:r>
              <a:rPr lang="fr-FR" sz="2800" smtClean="0">
                <a:ea typeface="ＭＳ Ｐゴシック"/>
              </a:rPr>
              <a:t>»</a:t>
            </a:r>
          </a:p>
          <a:p>
            <a:pPr>
              <a:buFont typeface="Wingdings" pitchFamily="2" charset="2"/>
              <a:buChar char="Ø"/>
            </a:pPr>
            <a:r>
              <a:rPr lang="fr-FR" sz="2800" smtClean="0">
                <a:ea typeface="ＭＳ Ｐゴシック"/>
              </a:rPr>
              <a:t>Art14: loi d’autonomie des parties</a:t>
            </a:r>
          </a:p>
          <a:p>
            <a:r>
              <a:rPr lang="fr-FR" sz="2800" smtClean="0">
                <a:ea typeface="ＭＳ Ｐゴシック"/>
              </a:rPr>
              <a:t>Concerne pas les atteintes à la vie privée et diffamation (cf règle DIP de chaque EM)</a:t>
            </a:r>
          </a:p>
          <a:p>
            <a:r>
              <a:rPr lang="fr-FR" sz="2800" smtClean="0">
                <a:ea typeface="ＭＳ Ｐゴシック"/>
              </a:rPr>
              <a:t>Article 8: loi applicable en cas d’atteinte aux droits de PI est loi du pays où la protection est demandée</a:t>
            </a:r>
          </a:p>
          <a:p>
            <a:endParaRPr lang="fr-FR" sz="2800" smtClean="0">
              <a:ea typeface="ＭＳ Ｐゴシック"/>
            </a:endParaRPr>
          </a:p>
          <a:p>
            <a:pPr>
              <a:buFont typeface="Wingdings" pitchFamily="2" charset="2"/>
              <a:buNone/>
            </a:pPr>
            <a:endParaRPr lang="fr-FR" smtClean="0">
              <a:ea typeface="ＭＳ Ｐゴシック"/>
            </a:endParaRPr>
          </a:p>
          <a:p>
            <a:pPr>
              <a:buFont typeface="Wingdings" pitchFamily="2" charset="2"/>
              <a:buNone/>
            </a:pPr>
            <a:endParaRPr lang="fr-FR" smtClean="0">
              <a:ea typeface="ＭＳ Ｐゴシック"/>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69" name="Rectangle 2"/>
          <p:cNvSpPr>
            <a:spLocks noGrp="1" noChangeArrowheads="1"/>
          </p:cNvSpPr>
          <p:nvPr>
            <p:ph type="title" idx="4294967295"/>
          </p:nvPr>
        </p:nvSpPr>
        <p:spPr>
          <a:xfrm>
            <a:off x="1033463" y="0"/>
            <a:ext cx="7881937" cy="692150"/>
          </a:xfrm>
        </p:spPr>
        <p:txBody>
          <a:bodyPr/>
          <a:lstStyle/>
          <a:p>
            <a:pPr eaLnBrk="1" hangingPunct="1"/>
            <a:r>
              <a:rPr lang="en-US" sz="3200" smtClean="0">
                <a:ea typeface="ＭＳ Ｐゴシック"/>
              </a:rPr>
              <a:t>Chapitre 3 Conflits de juridictions</a:t>
            </a:r>
          </a:p>
        </p:txBody>
      </p:sp>
      <p:pic>
        <p:nvPicPr>
          <p:cNvPr id="186370"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86371" name="Rectangle 5"/>
          <p:cNvSpPr>
            <a:spLocks noChangeArrowheads="1"/>
          </p:cNvSpPr>
          <p:nvPr/>
        </p:nvSpPr>
        <p:spPr bwMode="auto">
          <a:xfrm>
            <a:off x="1143000" y="620713"/>
            <a:ext cx="7696200" cy="582295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Quelles </a:t>
            </a:r>
            <a:r>
              <a:rPr lang="en-US" sz="2800"/>
              <a:t>règles de compétence territoriale ?</a:t>
            </a:r>
          </a:p>
          <a:p>
            <a:pPr>
              <a:lnSpc>
                <a:spcPct val="90000"/>
              </a:lnSpc>
              <a:spcBef>
                <a:spcPct val="20000"/>
              </a:spcBef>
              <a:buClr>
                <a:srgbClr val="245F94"/>
              </a:buClr>
              <a:buSzPct val="60000"/>
              <a:buFont typeface="Wingdings 2" pitchFamily="18" charset="2"/>
              <a:buNone/>
            </a:pPr>
            <a:r>
              <a:rPr lang="en-US" sz="2800" b="1"/>
              <a:t>Délits</a:t>
            </a:r>
            <a:r>
              <a:rPr lang="en-US" sz="2800"/>
              <a:t>: art. 5-3 Conv. Bruxelles 27/09/68 (rgt 22/12/2000) donne le choix  à la victime de choisir:</a:t>
            </a:r>
          </a:p>
          <a:p>
            <a:pPr>
              <a:lnSpc>
                <a:spcPct val="90000"/>
              </a:lnSpc>
              <a:spcBef>
                <a:spcPct val="20000"/>
              </a:spcBef>
              <a:buClr>
                <a:srgbClr val="245F94"/>
              </a:buClr>
              <a:buSzPct val="60000"/>
              <a:buFont typeface="Wingdings 2" pitchFamily="18" charset="2"/>
              <a:buNone/>
            </a:pPr>
            <a:endParaRPr lang="en-US" sz="2800"/>
          </a:p>
          <a:p>
            <a:pPr>
              <a:lnSpc>
                <a:spcPct val="90000"/>
              </a:lnSpc>
              <a:spcBef>
                <a:spcPct val="20000"/>
              </a:spcBef>
              <a:buClr>
                <a:srgbClr val="245F94"/>
              </a:buClr>
              <a:buSzPct val="60000"/>
              <a:buFont typeface="Wingdings" pitchFamily="2" charset="2"/>
              <a:buChar char="Ø"/>
            </a:pPr>
            <a:r>
              <a:rPr lang="en-US" sz="2800"/>
              <a:t>Tribunal  de l’Etat du domicile du défendeur (art.2, idem au Canada)</a:t>
            </a:r>
          </a:p>
          <a:p>
            <a:pPr>
              <a:lnSpc>
                <a:spcPct val="90000"/>
              </a:lnSpc>
              <a:spcBef>
                <a:spcPct val="20000"/>
              </a:spcBef>
              <a:buClr>
                <a:srgbClr val="245F94"/>
              </a:buClr>
              <a:buSzPct val="60000"/>
            </a:pPr>
            <a:endParaRPr lang="en-US" sz="2800"/>
          </a:p>
          <a:p>
            <a:pPr>
              <a:lnSpc>
                <a:spcPct val="90000"/>
              </a:lnSpc>
              <a:spcBef>
                <a:spcPct val="20000"/>
              </a:spcBef>
              <a:buClr>
                <a:srgbClr val="245F94"/>
              </a:buClr>
              <a:buSzPct val="60000"/>
              <a:buFont typeface="Wingdings" pitchFamily="2" charset="2"/>
              <a:buChar char="Ø"/>
            </a:pPr>
            <a:r>
              <a:rPr lang="en-US" sz="2800"/>
              <a:t>Compétence au juge du lieu sur lequel se produit le dommage (fiona shevill) (art.5-3)</a:t>
            </a:r>
          </a:p>
          <a:p>
            <a:pPr>
              <a:lnSpc>
                <a:spcPct val="90000"/>
              </a:lnSpc>
              <a:spcBef>
                <a:spcPct val="20000"/>
              </a:spcBef>
              <a:buClr>
                <a:srgbClr val="245F94"/>
              </a:buClr>
              <a:buSzPct val="60000"/>
              <a:buFont typeface="Wingdings" pitchFamily="2" charset="2"/>
              <a:buChar char="Ø"/>
            </a:pPr>
            <a:endParaRPr lang="en-US" sz="2800"/>
          </a:p>
          <a:p>
            <a:pPr>
              <a:lnSpc>
                <a:spcPct val="90000"/>
              </a:lnSpc>
              <a:spcBef>
                <a:spcPct val="20000"/>
              </a:spcBef>
              <a:buClr>
                <a:srgbClr val="245F94"/>
              </a:buClr>
              <a:buSzPct val="60000"/>
              <a:buFont typeface="Wingdings" pitchFamily="2" charset="2"/>
              <a:buChar char="Ø"/>
            </a:pPr>
            <a:endParaRPr lang="en-US" sz="2800"/>
          </a:p>
          <a:p>
            <a:pPr>
              <a:lnSpc>
                <a:spcPct val="90000"/>
              </a:lnSpc>
              <a:spcBef>
                <a:spcPct val="20000"/>
              </a:spcBef>
              <a:buClr>
                <a:srgbClr val="245F94"/>
              </a:buClr>
              <a:buSzPct val="60000"/>
              <a:buFontTx/>
              <a:buChar char="-"/>
            </a:pPr>
            <a:endParaRPr lang="en-US" sz="2800"/>
          </a:p>
        </p:txBody>
      </p:sp>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7" name="Rectangle 2"/>
          <p:cNvSpPr>
            <a:spLocks noGrp="1" noChangeArrowheads="1"/>
          </p:cNvSpPr>
          <p:nvPr>
            <p:ph type="title" idx="4294967295"/>
          </p:nvPr>
        </p:nvSpPr>
        <p:spPr>
          <a:xfrm>
            <a:off x="1033463" y="333375"/>
            <a:ext cx="7881937" cy="523875"/>
          </a:xfrm>
        </p:spPr>
        <p:txBody>
          <a:bodyPr/>
          <a:lstStyle/>
          <a:p>
            <a:pPr eaLnBrk="1" hangingPunct="1"/>
            <a:r>
              <a:rPr lang="en-US" sz="3200" smtClean="0">
                <a:ea typeface="ＭＳ Ｐゴシック"/>
              </a:rPr>
              <a:t>Chapitre 3 Conflits de juridictions</a:t>
            </a:r>
          </a:p>
        </p:txBody>
      </p:sp>
      <p:pic>
        <p:nvPicPr>
          <p:cNvPr id="188418"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8841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88420" name="Rectangle 5"/>
          <p:cNvSpPr>
            <a:spLocks noChangeArrowheads="1"/>
          </p:cNvSpPr>
          <p:nvPr/>
        </p:nvSpPr>
        <p:spPr bwMode="auto">
          <a:xfrm>
            <a:off x="1143000" y="1125538"/>
            <a:ext cx="7848600" cy="6296025"/>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pPr>
            <a:endParaRPr lang="fr-FR" sz="2800"/>
          </a:p>
          <a:p>
            <a:pPr>
              <a:lnSpc>
                <a:spcPct val="90000"/>
              </a:lnSpc>
              <a:spcBef>
                <a:spcPct val="20000"/>
              </a:spcBef>
              <a:buClr>
                <a:srgbClr val="245F94"/>
              </a:buClr>
              <a:buSzPct val="60000"/>
              <a:buFontTx/>
              <a:buChar char="-"/>
            </a:pPr>
            <a:r>
              <a:rPr lang="en-US" sz="2800"/>
              <a:t>France: (art. 46 du NCPC) lieu du dommage ou de son fait générateur </a:t>
            </a:r>
          </a:p>
          <a:p>
            <a:pPr>
              <a:lnSpc>
                <a:spcPct val="90000"/>
              </a:lnSpc>
              <a:spcBef>
                <a:spcPct val="20000"/>
              </a:spcBef>
              <a:buClr>
                <a:srgbClr val="245F94"/>
              </a:buClr>
              <a:buSzPct val="60000"/>
              <a:buFontTx/>
              <a:buChar char="-"/>
            </a:pPr>
            <a:r>
              <a:rPr lang="en-US" sz="2800" b="1"/>
              <a:t>Mais depuis 2005 fin omnipotence juge français</a:t>
            </a:r>
          </a:p>
          <a:p>
            <a:pPr>
              <a:lnSpc>
                <a:spcPct val="90000"/>
              </a:lnSpc>
              <a:spcBef>
                <a:spcPct val="20000"/>
              </a:spcBef>
              <a:buClr>
                <a:srgbClr val="245F94"/>
              </a:buClr>
              <a:buSzPct val="60000"/>
              <a:buFontTx/>
              <a:buChar char="-"/>
            </a:pPr>
            <a:r>
              <a:rPr lang="en-US" sz="2800"/>
              <a:t>lien de rattachement suffisant, substantiel ou significatif avec le territoire</a:t>
            </a:r>
          </a:p>
          <a:p>
            <a:pPr>
              <a:lnSpc>
                <a:spcPct val="90000"/>
              </a:lnSpc>
              <a:spcBef>
                <a:spcPct val="20000"/>
              </a:spcBef>
              <a:buClr>
                <a:srgbClr val="245F94"/>
              </a:buClr>
              <a:buSzPct val="60000"/>
              <a:buFont typeface="Wingdings" pitchFamily="2" charset="2"/>
              <a:buChar char="Ø"/>
            </a:pPr>
            <a:r>
              <a:rPr lang="en-US" sz="2800"/>
              <a:t> affaire Hugo Boss Cass. 2005 et lancôme</a:t>
            </a:r>
          </a:p>
          <a:p>
            <a:pPr>
              <a:lnSpc>
                <a:spcPct val="90000"/>
              </a:lnSpc>
              <a:spcBef>
                <a:spcPct val="20000"/>
              </a:spcBef>
              <a:buClr>
                <a:srgbClr val="245F94"/>
              </a:buClr>
              <a:buSzPct val="60000"/>
              <a:buFont typeface="Wingdings" pitchFamily="2" charset="2"/>
              <a:buChar char="Ø"/>
            </a:pPr>
            <a:r>
              <a:rPr lang="en-US" sz="2800"/>
              <a:t>Infractions de presse, atteintes aux droits de PI, noms de domaine</a:t>
            </a:r>
          </a:p>
          <a:p>
            <a:pPr>
              <a:lnSpc>
                <a:spcPct val="90000"/>
              </a:lnSpc>
              <a:spcBef>
                <a:spcPct val="20000"/>
              </a:spcBef>
              <a:buClr>
                <a:srgbClr val="245F94"/>
              </a:buClr>
              <a:buSzPct val="60000"/>
            </a:pPr>
            <a:endParaRPr lang="en-US" sz="2800"/>
          </a:p>
          <a:p>
            <a:pPr>
              <a:lnSpc>
                <a:spcPct val="90000"/>
              </a:lnSpc>
              <a:spcBef>
                <a:spcPct val="20000"/>
              </a:spcBef>
              <a:buClr>
                <a:srgbClr val="245F94"/>
              </a:buClr>
              <a:buSzPct val="60000"/>
              <a:buFont typeface="Wingdings" pitchFamily="2" charset="2"/>
              <a:buChar char="Ø"/>
            </a:pPr>
            <a:r>
              <a:rPr lang="en-US" sz="2800"/>
              <a:t>Influence common law (USA  “ZIPPO” CDN )</a:t>
            </a:r>
          </a:p>
          <a:p>
            <a:pPr>
              <a:lnSpc>
                <a:spcPct val="90000"/>
              </a:lnSpc>
              <a:spcBef>
                <a:spcPct val="20000"/>
              </a:spcBef>
              <a:buClr>
                <a:srgbClr val="245F94"/>
              </a:buClr>
              <a:buSzPct val="60000"/>
            </a:pPr>
            <a:endParaRPr lang="fr-FR" sz="2800" b="1"/>
          </a:p>
          <a:p>
            <a:pPr>
              <a:lnSpc>
                <a:spcPct val="90000"/>
              </a:lnSpc>
              <a:spcBef>
                <a:spcPct val="20000"/>
              </a:spcBef>
              <a:buClr>
                <a:srgbClr val="245F94"/>
              </a:buClr>
              <a:buSzPct val="60000"/>
              <a:buFontTx/>
              <a:buChar char="-"/>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re 3"/>
          <p:cNvSpPr>
            <a:spLocks noGrp="1"/>
          </p:cNvSpPr>
          <p:nvPr>
            <p:ph type="title"/>
          </p:nvPr>
        </p:nvSpPr>
        <p:spPr>
          <a:xfrm>
            <a:off x="1033463" y="19050"/>
            <a:ext cx="7729537" cy="530225"/>
          </a:xfrm>
        </p:spPr>
        <p:txBody>
          <a:bodyPr/>
          <a:lstStyle/>
          <a:p>
            <a:r>
              <a:rPr lang="fr-FR" sz="2800" smtClean="0">
                <a:ea typeface="ＭＳ Ｐゴシック"/>
              </a:rPr>
              <a:t>Chapitre 3: conflits de juridictions</a:t>
            </a:r>
          </a:p>
        </p:txBody>
      </p:sp>
      <p:sp>
        <p:nvSpPr>
          <p:cNvPr id="190466" name="Espace réservé du contenu 4"/>
          <p:cNvSpPr>
            <a:spLocks noGrp="1"/>
          </p:cNvSpPr>
          <p:nvPr>
            <p:ph idx="1"/>
          </p:nvPr>
        </p:nvSpPr>
        <p:spPr>
          <a:xfrm>
            <a:off x="1044575" y="549275"/>
            <a:ext cx="7718425" cy="6308725"/>
          </a:xfrm>
        </p:spPr>
        <p:txBody>
          <a:bodyPr/>
          <a:lstStyle/>
          <a:p>
            <a:r>
              <a:rPr lang="en-US" sz="2400" b="1" smtClean="0">
                <a:ea typeface="ＭＳ Ｐゴシック"/>
              </a:rPr>
              <a:t>CONTRATS</a:t>
            </a:r>
            <a:r>
              <a:rPr lang="en-US" sz="2400" smtClean="0">
                <a:ea typeface="ＭＳ Ｐゴシック"/>
              </a:rPr>
              <a:t>: art. 5-3 Conv. Bruxelles 27/09/68 (rgt 22/12/2000):</a:t>
            </a:r>
          </a:p>
          <a:p>
            <a:pPr>
              <a:buFont typeface="Wingdings" pitchFamily="2" charset="2"/>
              <a:buChar char="Ø"/>
            </a:pPr>
            <a:r>
              <a:rPr lang="en-US" sz="2400" smtClean="0">
                <a:ea typeface="ＭＳ Ｐゴシック"/>
              </a:rPr>
              <a:t>Principe-art 2 juridiction du domicile du défendeur</a:t>
            </a:r>
          </a:p>
          <a:p>
            <a:pPr>
              <a:buFont typeface="Wingdings" pitchFamily="2" charset="2"/>
              <a:buChar char="Ø"/>
            </a:pPr>
            <a:r>
              <a:rPr lang="en-US" sz="2400" smtClean="0">
                <a:ea typeface="ＭＳ Ｐゴシック"/>
              </a:rPr>
              <a:t>Liberté pour le professionnel, don’t l’un au moins est domicilié sur le territoire d’un EM de désigner le Tribunal compétent pour connaître de leurs différends nés ou à naître à l’occasion d ‘un contrat</a:t>
            </a:r>
          </a:p>
          <a:p>
            <a:pPr>
              <a:buFont typeface="Wingdings" pitchFamily="2" charset="2"/>
              <a:buChar char="Ø"/>
            </a:pPr>
            <a:r>
              <a:rPr lang="en-US" sz="2400" smtClean="0">
                <a:ea typeface="ＭＳ Ｐゴシック"/>
              </a:rPr>
              <a:t>(confirmation écrite ou par mail)</a:t>
            </a:r>
          </a:p>
          <a:p>
            <a:pPr>
              <a:buFont typeface="Wingdings" pitchFamily="2" charset="2"/>
              <a:buChar char="Ø"/>
            </a:pPr>
            <a:r>
              <a:rPr lang="en-US" sz="2400" smtClean="0">
                <a:ea typeface="ＭＳ Ｐゴシック"/>
              </a:rPr>
              <a:t>En l’absence de convention compétence du tribunal est celle du lieu où l’obligation qui sert de base à la demande a été ou doit être exécutée (art5)</a:t>
            </a:r>
          </a:p>
          <a:p>
            <a:pPr>
              <a:buFont typeface="Wingdings" pitchFamily="2" charset="2"/>
              <a:buChar char="Ø"/>
            </a:pPr>
            <a:r>
              <a:rPr lang="en-US" sz="2400" smtClean="0">
                <a:ea typeface="ＭＳ Ｐゴシック"/>
              </a:rPr>
              <a:t>Vente: lieu livraison marchandise</a:t>
            </a:r>
          </a:p>
          <a:p>
            <a:pPr>
              <a:buFont typeface="Wingdings" pitchFamily="2" charset="2"/>
              <a:buChar char="Ø"/>
            </a:pPr>
            <a:r>
              <a:rPr lang="en-US" sz="2400" smtClean="0">
                <a:ea typeface="ＭＳ Ｐゴシック"/>
              </a:rPr>
              <a:t>Services: lieu fourniturre (telechargement: lieu de reception telechargement (livre numérique)</a:t>
            </a:r>
          </a:p>
          <a:p>
            <a:pPr>
              <a:buFont typeface="Wingdings" pitchFamily="2" charset="2"/>
              <a:buNone/>
            </a:pPr>
            <a:endParaRPr lang="fr-FR" smtClean="0">
              <a:ea typeface="ＭＳ Ｐゴシック"/>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Rectangle 13"/>
          <p:cNvSpPr>
            <a:spLocks noGrp="1" noChangeArrowheads="1"/>
          </p:cNvSpPr>
          <p:nvPr>
            <p:ph type="title"/>
          </p:nvPr>
        </p:nvSpPr>
        <p:spPr>
          <a:xfrm>
            <a:off x="1033463" y="404813"/>
            <a:ext cx="7729537" cy="452437"/>
          </a:xfrm>
        </p:spPr>
        <p:txBody>
          <a:bodyPr/>
          <a:lstStyle/>
          <a:p>
            <a:pPr eaLnBrk="1" hangingPunct="1"/>
            <a:r>
              <a:rPr lang="en-US" sz="3200" smtClean="0">
                <a:ea typeface="ＭＳ Ｐゴシック"/>
              </a:rPr>
              <a:t>Votre professeur…</a:t>
            </a:r>
          </a:p>
        </p:txBody>
      </p:sp>
      <p:sp>
        <p:nvSpPr>
          <p:cNvPr id="156674" name="Rectangle 30"/>
          <p:cNvSpPr>
            <a:spLocks noGrp="1" noChangeArrowheads="1"/>
          </p:cNvSpPr>
          <p:nvPr>
            <p:ph type="body" idx="1"/>
          </p:nvPr>
        </p:nvSpPr>
        <p:spPr>
          <a:xfrm>
            <a:off x="3929063" y="1214438"/>
            <a:ext cx="5214937" cy="4767262"/>
          </a:xfrm>
        </p:spPr>
        <p:txBody>
          <a:bodyPr/>
          <a:lstStyle/>
          <a:p>
            <a:pPr marL="0" indent="0" eaLnBrk="1" hangingPunct="1">
              <a:buFont typeface="Wingdings" pitchFamily="2" charset="2"/>
              <a:buNone/>
            </a:pPr>
            <a:r>
              <a:rPr lang="en-US" sz="2000" b="1" smtClean="0">
                <a:solidFill>
                  <a:schemeClr val="hlink"/>
                </a:solidFill>
                <a:ea typeface="ＭＳ Ｐゴシック"/>
              </a:rPr>
              <a:t>Titre </a:t>
            </a:r>
            <a:r>
              <a:rPr lang="en-US" sz="2000" smtClean="0">
                <a:ea typeface="ＭＳ Ｐゴシック"/>
              </a:rPr>
              <a:t>: Avocat (Barreau du Haut-Canada)</a:t>
            </a:r>
          </a:p>
          <a:p>
            <a:pPr marL="0" indent="0" eaLnBrk="1" hangingPunct="1">
              <a:buFont typeface="Wingdings" pitchFamily="2" charset="2"/>
              <a:buNone/>
            </a:pPr>
            <a:r>
              <a:rPr lang="en-US" sz="2000" b="1" smtClean="0">
                <a:solidFill>
                  <a:schemeClr val="hlink"/>
                </a:solidFill>
                <a:ea typeface="ＭＳ Ｐゴシック"/>
              </a:rPr>
              <a:t>Fonction </a:t>
            </a:r>
            <a:r>
              <a:rPr lang="en-US" sz="2000" smtClean="0">
                <a:ea typeface="ＭＳ Ｐゴシック"/>
              </a:rPr>
              <a:t>: Maître de conférence, Institut Telecom, Telecom Ecole de Management, Paris, France</a:t>
            </a:r>
          </a:p>
          <a:p>
            <a:pPr marL="0" indent="0" eaLnBrk="1" hangingPunct="1">
              <a:buFont typeface="Wingdings" pitchFamily="2" charset="2"/>
              <a:buNone/>
            </a:pPr>
            <a:r>
              <a:rPr lang="en-US" sz="2000" b="1" smtClean="0">
                <a:solidFill>
                  <a:schemeClr val="hlink"/>
                </a:solidFill>
                <a:ea typeface="ＭＳ Ｐゴシック"/>
              </a:rPr>
              <a:t>Formation </a:t>
            </a:r>
            <a:r>
              <a:rPr lang="en-US" sz="2000" smtClean="0">
                <a:ea typeface="ＭＳ Ｐゴシック"/>
              </a:rPr>
              <a:t>: Doctorat sur "La régulation de l’Internet: noms de domaine et droit des marques”.</a:t>
            </a:r>
          </a:p>
          <a:p>
            <a:pPr marL="0" indent="0" eaLnBrk="1" hangingPunct="1">
              <a:buFont typeface="Wingdings" pitchFamily="2" charset="2"/>
              <a:buNone/>
            </a:pPr>
            <a:r>
              <a:rPr lang="en-US" sz="2000" b="1" smtClean="0">
                <a:solidFill>
                  <a:schemeClr val="hlink"/>
                </a:solidFill>
                <a:ea typeface="ＭＳ Ｐゴシック"/>
              </a:rPr>
              <a:t>Contact :</a:t>
            </a:r>
            <a:br>
              <a:rPr lang="en-US" sz="2000" b="1" smtClean="0">
                <a:solidFill>
                  <a:schemeClr val="hlink"/>
                </a:solidFill>
                <a:ea typeface="ＭＳ Ｐゴシック"/>
              </a:rPr>
            </a:br>
            <a:r>
              <a:rPr lang="en-US" sz="2000" smtClean="0">
                <a:ea typeface="ＭＳ Ｐゴシック"/>
              </a:rPr>
              <a:t>romaingola@yahoo.com</a:t>
            </a:r>
          </a:p>
        </p:txBody>
      </p:sp>
      <p:sp>
        <p:nvSpPr>
          <p:cNvPr id="156675" name="Text Box 37"/>
          <p:cNvSpPr txBox="1">
            <a:spLocks noChangeArrowheads="1"/>
          </p:cNvSpPr>
          <p:nvPr/>
        </p:nvSpPr>
        <p:spPr bwMode="gray">
          <a:xfrm>
            <a:off x="1116013" y="5334000"/>
            <a:ext cx="2527300" cy="1023938"/>
          </a:xfrm>
          <a:prstGeom prst="rect">
            <a:avLst/>
          </a:prstGeom>
          <a:solidFill>
            <a:schemeClr val="tx1"/>
          </a:solidFill>
          <a:ln w="12700">
            <a:solidFill>
              <a:schemeClr val="tx1"/>
            </a:solidFill>
            <a:miter lim="800000"/>
            <a:headEnd/>
            <a:tailEnd/>
          </a:ln>
        </p:spPr>
        <p:txBody>
          <a:bodyPr anchor="ctr"/>
          <a:lstStyle/>
          <a:p>
            <a:pPr algn="ctr" eaLnBrk="0" hangingPunct="0">
              <a:spcBef>
                <a:spcPct val="50000"/>
              </a:spcBef>
            </a:pPr>
            <a:r>
              <a:rPr lang="en-US" b="1">
                <a:solidFill>
                  <a:schemeClr val="bg1"/>
                </a:solidFill>
              </a:rPr>
              <a:t>Dr. Romain GOLA</a:t>
            </a:r>
          </a:p>
        </p:txBody>
      </p:sp>
      <p:pic>
        <p:nvPicPr>
          <p:cNvPr id="156676" name="Picture 44" descr="badge_instructor"/>
          <p:cNvPicPr>
            <a:picLocks noChangeAspect="1" noChangeArrowheads="1"/>
          </p:cNvPicPr>
          <p:nvPr/>
        </p:nvPicPr>
        <p:blipFill>
          <a:blip r:embed="rId4"/>
          <a:srcRect/>
          <a:stretch>
            <a:fillRect/>
          </a:stretch>
        </p:blipFill>
        <p:spPr bwMode="auto">
          <a:xfrm>
            <a:off x="141288" y="130175"/>
            <a:ext cx="652462" cy="652463"/>
          </a:xfrm>
          <a:prstGeom prst="rect">
            <a:avLst/>
          </a:prstGeom>
          <a:noFill/>
          <a:ln w="9525">
            <a:noFill/>
            <a:miter lim="800000"/>
            <a:headEnd/>
            <a:tailEnd/>
          </a:ln>
        </p:spPr>
      </p:pic>
      <p:pic>
        <p:nvPicPr>
          <p:cNvPr id="156677" name="Picture 11" descr="New_logo_mail"/>
          <p:cNvPicPr>
            <a:picLocks noChangeAspect="1" noChangeArrowheads="1"/>
          </p:cNvPicPr>
          <p:nvPr/>
        </p:nvPicPr>
        <p:blipFill>
          <a:blip r:embed="rId5"/>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89"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ea typeface="ＭＳ Ｐゴシック"/>
              </a:rPr>
              <a:t>Chapitre 4 Procédures alternatives</a:t>
            </a:r>
          </a:p>
        </p:txBody>
      </p:sp>
      <p:pic>
        <p:nvPicPr>
          <p:cNvPr id="191490"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9149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91492" name="Rectangle 5"/>
          <p:cNvSpPr>
            <a:spLocks noChangeArrowheads="1"/>
          </p:cNvSpPr>
          <p:nvPr/>
        </p:nvSpPr>
        <p:spPr bwMode="auto">
          <a:xfrm>
            <a:off x="1295400" y="1447800"/>
            <a:ext cx="7620000" cy="265430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médiation - conciliation - arbitrage :</a:t>
            </a:r>
          </a:p>
          <a:p>
            <a:pPr>
              <a:lnSpc>
                <a:spcPct val="90000"/>
              </a:lnSpc>
              <a:spcBef>
                <a:spcPct val="20000"/>
              </a:spcBef>
              <a:buClr>
                <a:srgbClr val="245F94"/>
              </a:buClr>
              <a:buSzPct val="60000"/>
              <a:buFont typeface="Wingdings 2" pitchFamily="18" charset="2"/>
              <a:buNone/>
            </a:pPr>
            <a:endParaRPr lang="fr-FR" sz="2800"/>
          </a:p>
          <a:p>
            <a:pPr>
              <a:lnSpc>
                <a:spcPct val="90000"/>
              </a:lnSpc>
              <a:spcBef>
                <a:spcPct val="20000"/>
              </a:spcBef>
              <a:buClr>
                <a:srgbClr val="245F94"/>
              </a:buClr>
              <a:buSzPct val="60000"/>
              <a:buFont typeface="Wingdings 2" pitchFamily="18" charset="2"/>
              <a:buNone/>
            </a:pPr>
            <a:r>
              <a:rPr lang="en-US" sz="2800"/>
              <a:t>- par exemple : modes alternatifs de règlement des différends (MARD) - Forum des droits de l’internet</a:t>
            </a:r>
          </a:p>
          <a:p>
            <a:pPr>
              <a:lnSpc>
                <a:spcPct val="90000"/>
              </a:lnSpc>
              <a:spcBef>
                <a:spcPct val="20000"/>
              </a:spcBef>
              <a:buClr>
                <a:srgbClr val="245F94"/>
              </a:buClr>
              <a:buSzPct val="60000"/>
              <a:buFont typeface="Wingdings 2" pitchFamily="18" charset="2"/>
              <a:buNone/>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7"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ea typeface="ＭＳ Ｐゴシック"/>
              </a:rPr>
              <a:t>Chapitre 4 Procédures alternatives</a:t>
            </a:r>
          </a:p>
        </p:txBody>
      </p:sp>
      <p:pic>
        <p:nvPicPr>
          <p:cNvPr id="193538"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93539"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93540" name="Rectangle 5"/>
          <p:cNvSpPr>
            <a:spLocks noChangeArrowheads="1"/>
          </p:cNvSpPr>
          <p:nvPr/>
        </p:nvSpPr>
        <p:spPr bwMode="auto">
          <a:xfrm>
            <a:off x="1295400" y="1447800"/>
            <a:ext cx="7620000" cy="500380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en-US" sz="2800"/>
              <a:t>mécanismes « ad hoc », par exemple : procédures alternatives de résolution des litiges du </a:t>
            </a:r>
            <a:r>
              <a:rPr lang="fr-FR" sz="2800">
                <a:cs typeface="Times New Roman" pitchFamily="18" charset="0"/>
              </a:rPr>
              <a:t>".fr" </a:t>
            </a:r>
            <a:r>
              <a:rPr lang="en-US" sz="2800">
                <a:cs typeface="Times New Roman" pitchFamily="18" charset="0"/>
              </a:rPr>
              <a:t>et du </a:t>
            </a:r>
            <a:r>
              <a:rPr lang="fr-FR" sz="2800">
                <a:cs typeface="Times New Roman" pitchFamily="18" charset="0"/>
              </a:rPr>
              <a:t>"</a:t>
            </a:r>
            <a:r>
              <a:rPr lang="en-US" sz="2800">
                <a:cs typeface="Times New Roman" pitchFamily="18" charset="0"/>
              </a:rPr>
              <a:t>.re</a:t>
            </a:r>
            <a:r>
              <a:rPr lang="fr-FR" sz="2800">
                <a:cs typeface="Times New Roman" pitchFamily="18" charset="0"/>
              </a:rPr>
              <a:t>"</a:t>
            </a:r>
            <a:r>
              <a:rPr lang="en-US" sz="2800">
                <a:cs typeface="Times New Roman" pitchFamily="18" charset="0"/>
              </a:rPr>
              <a:t> (PARL)  Afnic :</a:t>
            </a:r>
          </a:p>
          <a:p>
            <a:pPr>
              <a:lnSpc>
                <a:spcPct val="90000"/>
              </a:lnSpc>
              <a:spcBef>
                <a:spcPct val="20000"/>
              </a:spcBef>
              <a:buClr>
                <a:srgbClr val="245F94"/>
              </a:buClr>
              <a:buSzPct val="60000"/>
            </a:pPr>
            <a:r>
              <a:rPr lang="fr-FR" sz="2800">
                <a:cs typeface="Times New Roman" pitchFamily="18" charset="0"/>
              </a:rPr>
              <a:t>— par recommandation en ligne administrée par le Centre de médiation et d'arbitrage de Paris (CMAP) ;</a:t>
            </a:r>
          </a:p>
          <a:p>
            <a:pPr>
              <a:lnSpc>
                <a:spcPct val="90000"/>
              </a:lnSpc>
              <a:spcBef>
                <a:spcPct val="20000"/>
              </a:spcBef>
              <a:buClr>
                <a:srgbClr val="245F94"/>
              </a:buClr>
              <a:buSzPct val="60000"/>
            </a:pPr>
            <a:r>
              <a:rPr lang="fr-FR" sz="2800">
                <a:cs typeface="Times New Roman" pitchFamily="18" charset="0"/>
              </a:rPr>
              <a:t>— par décision technique administrée par le Centre d'arbitrage et de médiation de l'Organisation mondiale de la propriété intellectuelle (OMPI).</a:t>
            </a:r>
          </a:p>
          <a:p>
            <a:pPr>
              <a:lnSpc>
                <a:spcPct val="90000"/>
              </a:lnSpc>
              <a:spcBef>
                <a:spcPct val="20000"/>
              </a:spcBef>
              <a:buClr>
                <a:srgbClr val="245F94"/>
              </a:buClr>
              <a:buSzPct val="60000"/>
              <a:buFont typeface="Wingdings" pitchFamily="2" charset="2"/>
              <a:buChar char="§"/>
            </a:pPr>
            <a:r>
              <a:rPr lang="fr-FR" sz="2800">
                <a:cs typeface="Times New Roman" pitchFamily="18" charset="0"/>
              </a:rPr>
              <a:t>Besoin d’harmonisation internationale (ex: droit des marques) et européenne (directives)</a:t>
            </a:r>
          </a:p>
        </p:txBody>
      </p:sp>
    </p:spTree>
    <p:custDataLst>
      <p:tags r:id="rId1"/>
    </p:custData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5"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ea typeface="ＭＳ Ｐゴシック"/>
              </a:rPr>
              <a:t>Chapitre 5 Du web 1.0 au web 2.0</a:t>
            </a:r>
          </a:p>
        </p:txBody>
      </p:sp>
      <p:pic>
        <p:nvPicPr>
          <p:cNvPr id="195586"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9558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95588" name="Rectangle 5"/>
          <p:cNvSpPr>
            <a:spLocks noChangeArrowheads="1"/>
          </p:cNvSpPr>
          <p:nvPr/>
        </p:nvSpPr>
        <p:spPr bwMode="auto">
          <a:xfrm>
            <a:off x="1066800" y="1447800"/>
            <a:ext cx="7620000" cy="406400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en-US" sz="2800"/>
              <a:t>Les blogs et la liberté d’expression limitée par :</a:t>
            </a:r>
          </a:p>
          <a:p>
            <a:pPr>
              <a:lnSpc>
                <a:spcPct val="90000"/>
              </a:lnSpc>
              <a:spcBef>
                <a:spcPct val="20000"/>
              </a:spcBef>
              <a:buClr>
                <a:srgbClr val="245F94"/>
              </a:buClr>
              <a:buSzPct val="60000"/>
              <a:buFontTx/>
              <a:buChar char="-"/>
            </a:pPr>
            <a:r>
              <a:rPr lang="fr-FR" sz="2800"/>
              <a:t> respect de la vie privée, </a:t>
            </a:r>
          </a:p>
          <a:p>
            <a:pPr>
              <a:lnSpc>
                <a:spcPct val="90000"/>
              </a:lnSpc>
              <a:spcBef>
                <a:spcPct val="20000"/>
              </a:spcBef>
              <a:buClr>
                <a:srgbClr val="245F94"/>
              </a:buClr>
              <a:buSzPct val="60000"/>
              <a:buFontTx/>
              <a:buChar char="-"/>
            </a:pPr>
            <a:r>
              <a:rPr lang="fr-FR" sz="2800"/>
              <a:t> la diffamation, l’injure, </a:t>
            </a:r>
          </a:p>
          <a:p>
            <a:pPr>
              <a:lnSpc>
                <a:spcPct val="90000"/>
              </a:lnSpc>
              <a:spcBef>
                <a:spcPct val="20000"/>
              </a:spcBef>
              <a:buClr>
                <a:srgbClr val="245F94"/>
              </a:buClr>
              <a:buSzPct val="60000"/>
              <a:buFontTx/>
              <a:buChar char="-"/>
            </a:pPr>
            <a:r>
              <a:rPr lang="fr-FR" sz="2800"/>
              <a:t> la provocation à commettre des infractions, </a:t>
            </a:r>
          </a:p>
          <a:p>
            <a:pPr>
              <a:lnSpc>
                <a:spcPct val="90000"/>
              </a:lnSpc>
              <a:spcBef>
                <a:spcPct val="20000"/>
              </a:spcBef>
              <a:buClr>
                <a:srgbClr val="245F94"/>
              </a:buClr>
              <a:buSzPct val="60000"/>
              <a:buFontTx/>
              <a:buChar char="-"/>
            </a:pPr>
            <a:r>
              <a:rPr lang="fr-FR" sz="2800"/>
              <a:t> la diffusion de propos racistes, révisionnistes, homophobes, </a:t>
            </a:r>
          </a:p>
          <a:p>
            <a:pPr>
              <a:lnSpc>
                <a:spcPct val="90000"/>
              </a:lnSpc>
              <a:spcBef>
                <a:spcPct val="20000"/>
              </a:spcBef>
              <a:buClr>
                <a:srgbClr val="245F94"/>
              </a:buClr>
              <a:buSzPct val="60000"/>
              <a:buFontTx/>
              <a:buChar char="-"/>
            </a:pPr>
            <a:r>
              <a:rPr lang="fr-FR" sz="2800"/>
              <a:t> la contrefaçon, </a:t>
            </a:r>
          </a:p>
          <a:p>
            <a:pPr>
              <a:lnSpc>
                <a:spcPct val="90000"/>
              </a:lnSpc>
              <a:spcBef>
                <a:spcPct val="20000"/>
              </a:spcBef>
              <a:buClr>
                <a:srgbClr val="245F94"/>
              </a:buClr>
              <a:buSzPct val="60000"/>
              <a:buFontTx/>
              <a:buChar char="-"/>
            </a:pPr>
            <a:r>
              <a:rPr lang="fr-FR" sz="2800"/>
              <a:t> la concurrence déloyale, etc.</a:t>
            </a:r>
          </a:p>
        </p:txBody>
      </p:sp>
    </p:spTree>
    <p:custDataLst>
      <p:tags r:id="rId1"/>
    </p:custData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3"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ea typeface="ＭＳ Ｐゴシック"/>
              </a:rPr>
              <a:t>Chapitre 5 Du web 1.0 au web 2.0</a:t>
            </a:r>
          </a:p>
        </p:txBody>
      </p:sp>
      <p:pic>
        <p:nvPicPr>
          <p:cNvPr id="197634"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97635"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97636" name="Rectangle 5"/>
          <p:cNvSpPr>
            <a:spLocks noChangeArrowheads="1"/>
          </p:cNvSpPr>
          <p:nvPr/>
        </p:nvSpPr>
        <p:spPr bwMode="auto">
          <a:xfrm>
            <a:off x="1066800" y="1828800"/>
            <a:ext cx="7620000" cy="312420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a:t>
            </a:r>
            <a:r>
              <a:rPr lang="en-US" sz="2800"/>
              <a:t>Les réseaux sociaux, sites communautaires (Facebook, MySpace) et moteurs de recherches  :</a:t>
            </a:r>
          </a:p>
          <a:p>
            <a:pPr>
              <a:lnSpc>
                <a:spcPct val="90000"/>
              </a:lnSpc>
              <a:spcBef>
                <a:spcPct val="20000"/>
              </a:spcBef>
              <a:buClr>
                <a:srgbClr val="245F94"/>
              </a:buClr>
              <a:buSzPct val="60000"/>
              <a:buFont typeface="Wingdings 2" pitchFamily="18" charset="2"/>
              <a:buNone/>
            </a:pPr>
            <a:endParaRPr lang="en-US" sz="2800"/>
          </a:p>
          <a:p>
            <a:pPr>
              <a:lnSpc>
                <a:spcPct val="90000"/>
              </a:lnSpc>
              <a:spcBef>
                <a:spcPct val="20000"/>
              </a:spcBef>
              <a:buClr>
                <a:srgbClr val="245F94"/>
              </a:buClr>
              <a:buSzPct val="60000"/>
              <a:buFontTx/>
              <a:buChar char="-"/>
            </a:pPr>
            <a:r>
              <a:rPr lang="en-US" sz="2800"/>
              <a:t> la protection de la vie privée</a:t>
            </a:r>
          </a:p>
          <a:p>
            <a:pPr>
              <a:lnSpc>
                <a:spcPct val="90000"/>
              </a:lnSpc>
              <a:spcBef>
                <a:spcPct val="20000"/>
              </a:spcBef>
              <a:buClr>
                <a:srgbClr val="245F94"/>
              </a:buClr>
              <a:buSzPct val="60000"/>
              <a:buFontTx/>
              <a:buChar char="-"/>
            </a:pPr>
            <a:r>
              <a:rPr lang="fr-FR" sz="2800"/>
              <a:t> la loi informatique et libertés</a:t>
            </a:r>
          </a:p>
          <a:p>
            <a:pPr>
              <a:lnSpc>
                <a:spcPct val="90000"/>
              </a:lnSpc>
              <a:spcBef>
                <a:spcPct val="20000"/>
              </a:spcBef>
              <a:buClr>
                <a:srgbClr val="245F94"/>
              </a:buClr>
              <a:buSzPct val="60000"/>
            </a:pP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1"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ea typeface="ＭＳ Ｐゴシック"/>
              </a:rPr>
              <a:t>Chapitre 5 Du web 1.0 au web 2.0</a:t>
            </a:r>
          </a:p>
        </p:txBody>
      </p:sp>
      <p:pic>
        <p:nvPicPr>
          <p:cNvPr id="199682"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9968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a:xfrm>
            <a:off x="1033463" y="404813"/>
            <a:ext cx="7729537" cy="452437"/>
          </a:xfrm>
        </p:spPr>
        <p:txBody>
          <a:bodyPr/>
          <a:lstStyle/>
          <a:p>
            <a:pPr eaLnBrk="1" hangingPunct="1"/>
            <a:r>
              <a:rPr lang="en-US" sz="3200" smtClean="0">
                <a:ea typeface="ＭＳ Ｐゴシック"/>
              </a:rPr>
              <a:t>Part 1 Stop-and-think</a:t>
            </a:r>
          </a:p>
        </p:txBody>
      </p:sp>
      <p:pic>
        <p:nvPicPr>
          <p:cNvPr id="201730" name="Picture 4" descr="badge_quiz"/>
          <p:cNvPicPr>
            <a:picLocks noChangeAspect="1" noChangeArrowheads="1"/>
          </p:cNvPicPr>
          <p:nvPr/>
        </p:nvPicPr>
        <p:blipFill>
          <a:blip r:embed="rId4"/>
          <a:srcRect/>
          <a:stretch>
            <a:fillRect/>
          </a:stretch>
        </p:blipFill>
        <p:spPr bwMode="auto">
          <a:xfrm>
            <a:off x="131763" y="130175"/>
            <a:ext cx="652462" cy="652463"/>
          </a:xfrm>
          <a:prstGeom prst="rect">
            <a:avLst/>
          </a:prstGeom>
          <a:noFill/>
          <a:ln w="9525">
            <a:noFill/>
            <a:miter lim="800000"/>
            <a:headEnd/>
            <a:tailEnd/>
          </a:ln>
        </p:spPr>
      </p:pic>
      <p:sp>
        <p:nvSpPr>
          <p:cNvPr id="201731"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pic>
        <p:nvPicPr>
          <p:cNvPr id="729094" name="Picture 6"/>
          <p:cNvPicPr>
            <a:picLocks noChangeAspect="1" noChangeArrowheads="1"/>
          </p:cNvPicPr>
          <p:nvPr/>
        </p:nvPicPr>
        <p:blipFill>
          <a:blip r:embed="rId5"/>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1" name="Rectangle 8"/>
          <p:cNvSpPr>
            <a:spLocks noGrp="1" noChangeArrowheads="1"/>
          </p:cNvSpPr>
          <p:nvPr>
            <p:ph type="title"/>
          </p:nvPr>
        </p:nvSpPr>
        <p:spPr>
          <a:xfrm>
            <a:off x="1033463" y="404813"/>
            <a:ext cx="7729537" cy="452437"/>
          </a:xfrm>
        </p:spPr>
        <p:txBody>
          <a:bodyPr/>
          <a:lstStyle/>
          <a:p>
            <a:pPr eaLnBrk="1" hangingPunct="1"/>
            <a:r>
              <a:rPr lang="en-US" sz="3200" smtClean="0">
                <a:ea typeface="ＭＳ Ｐゴシック"/>
              </a:rPr>
              <a:t>Objectifs du cours</a:t>
            </a:r>
          </a:p>
        </p:txBody>
      </p:sp>
      <p:sp>
        <p:nvSpPr>
          <p:cNvPr id="158722" name="Rectangle 10"/>
          <p:cNvSpPr>
            <a:spLocks noGrp="1" noChangeArrowheads="1"/>
          </p:cNvSpPr>
          <p:nvPr>
            <p:ph type="body" sz="half" idx="2"/>
          </p:nvPr>
        </p:nvSpPr>
        <p:spPr>
          <a:xfrm>
            <a:off x="3929063" y="1676400"/>
            <a:ext cx="4833937" cy="4648200"/>
          </a:xfrm>
        </p:spPr>
        <p:txBody>
          <a:bodyPr/>
          <a:lstStyle/>
          <a:p>
            <a:pPr eaLnBrk="1" hangingPunct="1"/>
            <a:r>
              <a:rPr lang="en-US" sz="2000" smtClean="0">
                <a:ea typeface="ＭＳ Ｐゴシック"/>
              </a:rPr>
              <a:t>Connaître les principes qui régissent le droit de l’internet</a:t>
            </a:r>
          </a:p>
          <a:p>
            <a:pPr eaLnBrk="1" hangingPunct="1"/>
            <a:endParaRPr lang="en-US" sz="2000" smtClean="0">
              <a:ea typeface="ＭＳ Ｐゴシック"/>
            </a:endParaRPr>
          </a:p>
        </p:txBody>
      </p:sp>
      <p:sp>
        <p:nvSpPr>
          <p:cNvPr id="158723"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a:spcBef>
                <a:spcPct val="50000"/>
              </a:spcBef>
            </a:pPr>
            <a:r>
              <a:rPr lang="en-US" sz="2200"/>
              <a:t>Au  terme de ce cours, vous serez en mesure de : </a:t>
            </a:r>
          </a:p>
        </p:txBody>
      </p:sp>
      <p:pic>
        <p:nvPicPr>
          <p:cNvPr id="158724" name="Picture 19" descr="badge_goals"/>
          <p:cNvPicPr>
            <a:picLocks noChangeAspect="1" noChangeArrowheads="1"/>
          </p:cNvPicPr>
          <p:nvPr/>
        </p:nvPicPr>
        <p:blipFill>
          <a:blip r:embed="rId4"/>
          <a:srcRect/>
          <a:stretch>
            <a:fillRect/>
          </a:stretch>
        </p:blipFill>
        <p:spPr bwMode="auto">
          <a:xfrm>
            <a:off x="130175" y="131763"/>
            <a:ext cx="652463" cy="652462"/>
          </a:xfrm>
          <a:prstGeom prst="rect">
            <a:avLst/>
          </a:prstGeom>
          <a:noFill/>
          <a:ln w="9525">
            <a:noFill/>
            <a:miter lim="800000"/>
            <a:headEnd/>
            <a:tailEnd/>
          </a:ln>
        </p:spPr>
      </p:pic>
      <p:sp>
        <p:nvSpPr>
          <p:cNvPr id="158725"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rPr>
              <a:t> Droit de l’internet et de la propriété intellectuelle Module 1</a:t>
            </a:r>
          </a:p>
        </p:txBody>
      </p:sp>
      <p:pic>
        <p:nvPicPr>
          <p:cNvPr id="158726" name="Picture 1031" descr="New_logo_mail"/>
          <p:cNvPicPr>
            <a:picLocks noChangeAspect="1" noChangeArrowheads="1"/>
          </p:cNvPicPr>
          <p:nvPr/>
        </p:nvPicPr>
        <p:blipFill>
          <a:blip r:embed="rId5"/>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026"/>
          <p:cNvSpPr>
            <a:spLocks noGrp="1" noChangeArrowheads="1"/>
          </p:cNvSpPr>
          <p:nvPr>
            <p:ph type="title"/>
          </p:nvPr>
        </p:nvSpPr>
        <p:spPr>
          <a:xfrm>
            <a:off x="1033463" y="404813"/>
            <a:ext cx="7729537" cy="452437"/>
          </a:xfrm>
        </p:spPr>
        <p:txBody>
          <a:bodyPr/>
          <a:lstStyle/>
          <a:p>
            <a:pPr eaLnBrk="1" hangingPunct="1"/>
            <a:r>
              <a:rPr lang="en-US" sz="3200" smtClean="0">
                <a:ea typeface="ＭＳ Ｐゴシック"/>
              </a:rPr>
              <a:t>Sujets du cours </a:t>
            </a:r>
          </a:p>
        </p:txBody>
      </p:sp>
      <p:sp>
        <p:nvSpPr>
          <p:cNvPr id="160770"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ea typeface="ＭＳ Ｐゴシック"/>
              </a:rPr>
              <a:t>Module 1</a:t>
            </a:r>
            <a:r>
              <a:rPr lang="en-US" sz="1800" b="1" smtClean="0">
                <a:solidFill>
                  <a:srgbClr val="000000"/>
                </a:solidFill>
                <a:ea typeface="ＭＳ Ｐゴシック"/>
                <a:cs typeface="Times New Roman" pitchFamily="18" charset="0"/>
              </a:rPr>
              <a:t>	Droit de l’internet</a:t>
            </a:r>
          </a:p>
        </p:txBody>
      </p:sp>
      <p:sp>
        <p:nvSpPr>
          <p:cNvPr id="160771"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a:spcBef>
                <a:spcPct val="50000"/>
              </a:spcBef>
            </a:pPr>
            <a:r>
              <a:rPr lang="en-US" sz="2200"/>
              <a:t>Ce module est consacré au…</a:t>
            </a:r>
          </a:p>
        </p:txBody>
      </p:sp>
      <p:pic>
        <p:nvPicPr>
          <p:cNvPr id="160772" name="Picture 1030" descr="badge_goals"/>
          <p:cNvPicPr>
            <a:picLocks noChangeAspect="1" noChangeArrowheads="1"/>
          </p:cNvPicPr>
          <p:nvPr/>
        </p:nvPicPr>
        <p:blipFill>
          <a:blip r:embed="rId4"/>
          <a:srcRect/>
          <a:stretch>
            <a:fillRect/>
          </a:stretch>
        </p:blipFill>
        <p:spPr bwMode="auto">
          <a:xfrm>
            <a:off x="130175" y="131763"/>
            <a:ext cx="652463" cy="652462"/>
          </a:xfrm>
          <a:prstGeom prst="rect">
            <a:avLst/>
          </a:prstGeom>
          <a:noFill/>
          <a:ln w="9525">
            <a:noFill/>
            <a:miter lim="800000"/>
            <a:headEnd/>
            <a:tailEnd/>
          </a:ln>
        </p:spPr>
      </p:pic>
      <p:sp>
        <p:nvSpPr>
          <p:cNvPr id="160773" name="Text Box 1031"/>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rPr>
              <a:t> Droit de l’internet et de la propriété intellectuelle Module 1</a:t>
            </a:r>
          </a:p>
        </p:txBody>
      </p:sp>
      <p:pic>
        <p:nvPicPr>
          <p:cNvPr id="160774" name="Picture 1039" descr="New_logo_mail"/>
          <p:cNvPicPr>
            <a:picLocks noChangeAspect="1" noChangeArrowheads="1"/>
          </p:cNvPicPr>
          <p:nvPr/>
        </p:nvPicPr>
        <p:blipFill>
          <a:blip r:embed="rId5"/>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40"/>
          <p:cNvSpPr>
            <a:spLocks noGrp="1" noChangeArrowheads="1"/>
          </p:cNvSpPr>
          <p:nvPr>
            <p:ph type="ctrTitle"/>
          </p:nvPr>
        </p:nvSpPr>
        <p:spPr/>
        <p:txBody>
          <a:bodyPr/>
          <a:lstStyle/>
          <a:p>
            <a:pPr eaLnBrk="1" hangingPunct="1"/>
            <a:r>
              <a:rPr lang="en-US" smtClean="0">
                <a:ea typeface="ＭＳ Ｐゴシック"/>
              </a:rPr>
              <a:t>Module 1</a:t>
            </a:r>
            <a:br>
              <a:rPr lang="en-US" smtClean="0">
                <a:ea typeface="ＭＳ Ｐゴシック"/>
              </a:rPr>
            </a:br>
            <a:r>
              <a:rPr lang="fr-FR" smtClean="0">
                <a:ea typeface="ＭＳ Ｐゴシック"/>
                <a:cs typeface="Times New Roman" pitchFamily="18" charset="0"/>
              </a:rPr>
              <a:t>Droit de l’internet</a:t>
            </a:r>
            <a:r>
              <a:rPr lang="fr-FR" smtClean="0">
                <a:ea typeface="ＭＳ Ｐゴシック"/>
              </a:rPr>
              <a:t> </a:t>
            </a:r>
            <a:endParaRPr lang="en-US" smtClean="0">
              <a:ea typeface="ＭＳ Ｐゴシック"/>
            </a:endParaRPr>
          </a:p>
        </p:txBody>
      </p:sp>
      <p:pic>
        <p:nvPicPr>
          <p:cNvPr id="162818" name="Picture 42" descr="emblem_class"/>
          <p:cNvPicPr>
            <a:picLocks noChangeAspect="1" noChangeArrowheads="1"/>
          </p:cNvPicPr>
          <p:nvPr/>
        </p:nvPicPr>
        <p:blipFill>
          <a:blip r:embed="rId4"/>
          <a:srcRect/>
          <a:stretch>
            <a:fillRect/>
          </a:stretch>
        </p:blipFill>
        <p:spPr bwMode="auto">
          <a:xfrm>
            <a:off x="914400" y="2057400"/>
            <a:ext cx="1371600" cy="1371600"/>
          </a:xfrm>
          <a:prstGeom prst="rect">
            <a:avLst/>
          </a:prstGeom>
          <a:noFill/>
          <a:ln w="9525">
            <a:noFill/>
            <a:miter lim="800000"/>
            <a:headEnd/>
            <a:tailEnd/>
          </a:ln>
        </p:spPr>
      </p:pic>
      <p:sp>
        <p:nvSpPr>
          <p:cNvPr id="162819" name="Text Box 64"/>
          <p:cNvSpPr txBox="1">
            <a:spLocks noChangeArrowheads="1"/>
          </p:cNvSpPr>
          <p:nvPr/>
        </p:nvSpPr>
        <p:spPr bwMode="auto">
          <a:xfrm>
            <a:off x="179388" y="188913"/>
            <a:ext cx="8172450" cy="366712"/>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rPr>
              <a:t> Droit de l’internet et de la propriété intellectuelle Module 1</a:t>
            </a:r>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5" name="Rectangle 13"/>
          <p:cNvSpPr>
            <a:spLocks noGrp="1" noChangeArrowheads="1"/>
          </p:cNvSpPr>
          <p:nvPr>
            <p:ph type="title"/>
          </p:nvPr>
        </p:nvSpPr>
        <p:spPr>
          <a:xfrm>
            <a:off x="1033463" y="404813"/>
            <a:ext cx="7729537" cy="452437"/>
          </a:xfrm>
        </p:spPr>
        <p:txBody>
          <a:bodyPr/>
          <a:lstStyle/>
          <a:p>
            <a:pPr eaLnBrk="1" hangingPunct="1"/>
            <a:r>
              <a:rPr lang="en-US" sz="3200" smtClean="0">
                <a:ea typeface="ＭＳ Ｐゴシック"/>
              </a:rPr>
              <a:t>Plan</a:t>
            </a:r>
          </a:p>
        </p:txBody>
      </p:sp>
      <p:sp>
        <p:nvSpPr>
          <p:cNvPr id="164866"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a:spcBef>
                <a:spcPct val="50000"/>
              </a:spcBef>
            </a:pPr>
            <a:r>
              <a:rPr lang="en-US" sz="2200"/>
              <a:t>C</a:t>
            </a:r>
            <a:r>
              <a:rPr lang="fr-FR" sz="2200"/>
              <a:t>hapitres</a:t>
            </a:r>
            <a:r>
              <a:rPr lang="en-US" sz="2200"/>
              <a:t> qui seront abordés : </a:t>
            </a:r>
          </a:p>
        </p:txBody>
      </p:sp>
      <p:pic>
        <p:nvPicPr>
          <p:cNvPr id="164867" name="Picture 26"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64868"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rPr>
              <a:t>Le droit de l’internet</a:t>
            </a:r>
          </a:p>
        </p:txBody>
      </p:sp>
      <p:sp>
        <p:nvSpPr>
          <p:cNvPr id="164869" name="AutoShape 3"/>
          <p:cNvSpPr>
            <a:spLocks noChangeArrowheads="1"/>
          </p:cNvSpPr>
          <p:nvPr/>
        </p:nvSpPr>
        <p:spPr bwMode="auto">
          <a:xfrm>
            <a:off x="1981200" y="3429000"/>
            <a:ext cx="2743200" cy="1524000"/>
          </a:xfrm>
          <a:prstGeom prst="flowChartMultidocument">
            <a:avLst/>
          </a:prstGeom>
          <a:solidFill>
            <a:srgbClr val="3333CC"/>
          </a:solidFill>
          <a:ln w="9525">
            <a:solidFill>
              <a:schemeClr val="tx1"/>
            </a:solidFill>
            <a:miter lim="800000"/>
            <a:headEnd/>
            <a:tailEnd/>
          </a:ln>
        </p:spPr>
        <p:txBody>
          <a:bodyPr wrap="none" anchor="ctr"/>
          <a:lstStyle/>
          <a:p>
            <a:pPr algn="ctr" eaLnBrk="0" hangingPunct="0"/>
            <a:r>
              <a:rPr lang="fr-FR" sz="2200">
                <a:solidFill>
                  <a:schemeClr val="bg1"/>
                </a:solidFill>
                <a:latin typeface="Verdana" pitchFamily="34" charset="0"/>
              </a:rPr>
              <a:t> Conflits de lois et </a:t>
            </a:r>
          </a:p>
          <a:p>
            <a:pPr algn="ctr" eaLnBrk="0" hangingPunct="0"/>
            <a:r>
              <a:rPr lang="fr-FR" sz="2200">
                <a:solidFill>
                  <a:schemeClr val="bg1"/>
                </a:solidFill>
                <a:latin typeface="Verdana" pitchFamily="34" charset="0"/>
              </a:rPr>
              <a:t>droit applicable</a:t>
            </a:r>
          </a:p>
        </p:txBody>
      </p:sp>
      <p:sp>
        <p:nvSpPr>
          <p:cNvPr id="164870" name="AutoShape 6"/>
          <p:cNvSpPr>
            <a:spLocks noChangeArrowheads="1"/>
          </p:cNvSpPr>
          <p:nvPr/>
        </p:nvSpPr>
        <p:spPr bwMode="auto">
          <a:xfrm>
            <a:off x="13716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eaLnBrk="0" hangingPunct="0"/>
            <a:endParaRPr lang="fr-FR" sz="2500">
              <a:solidFill>
                <a:schemeClr val="bg1"/>
              </a:solidFill>
              <a:latin typeface="Verdana" pitchFamily="34" charset="0"/>
            </a:endParaRPr>
          </a:p>
          <a:p>
            <a:pPr algn="ctr" eaLnBrk="0" hangingPunct="0"/>
            <a:r>
              <a:rPr lang="fr-FR" sz="2200">
                <a:solidFill>
                  <a:schemeClr val="bg1"/>
                </a:solidFill>
                <a:latin typeface="Verdana" pitchFamily="34" charset="0"/>
              </a:rPr>
              <a:t>Principes et </a:t>
            </a:r>
          </a:p>
          <a:p>
            <a:pPr algn="ctr" eaLnBrk="0" hangingPunct="0"/>
            <a:r>
              <a:rPr lang="fr-FR" sz="2200">
                <a:solidFill>
                  <a:schemeClr val="bg1"/>
                </a:solidFill>
                <a:latin typeface="Verdana" pitchFamily="34" charset="0"/>
              </a:rPr>
              <a:t>généralités</a:t>
            </a:r>
            <a:endParaRPr lang="en-US" sz="2200">
              <a:solidFill>
                <a:schemeClr val="bg1"/>
              </a:solidFill>
              <a:latin typeface="Verdana" pitchFamily="34" charset="0"/>
            </a:endParaRPr>
          </a:p>
          <a:p>
            <a:pPr algn="ctr" eaLnBrk="0" hangingPunct="0"/>
            <a:endParaRPr lang="fr-FR" sz="2600">
              <a:solidFill>
                <a:schemeClr val="bg1"/>
              </a:solidFill>
              <a:latin typeface="Verdana" pitchFamily="34" charset="0"/>
            </a:endParaRPr>
          </a:p>
        </p:txBody>
      </p:sp>
      <p:sp>
        <p:nvSpPr>
          <p:cNvPr id="164871" name="AutoShape 6"/>
          <p:cNvSpPr>
            <a:spLocks noChangeArrowheads="1"/>
          </p:cNvSpPr>
          <p:nvPr/>
        </p:nvSpPr>
        <p:spPr bwMode="auto">
          <a:xfrm>
            <a:off x="5334000" y="1752600"/>
            <a:ext cx="2743200" cy="1600200"/>
          </a:xfrm>
          <a:prstGeom prst="flowChartMultidocument">
            <a:avLst/>
          </a:prstGeom>
          <a:solidFill>
            <a:srgbClr val="3333CC"/>
          </a:solidFill>
          <a:ln w="9525">
            <a:solidFill>
              <a:schemeClr val="tx1"/>
            </a:solidFill>
            <a:miter lim="800000"/>
            <a:headEnd/>
            <a:tailEnd/>
          </a:ln>
        </p:spPr>
        <p:txBody>
          <a:bodyPr wrap="none" anchor="ctr"/>
          <a:lstStyle/>
          <a:p>
            <a:pPr algn="ctr" eaLnBrk="0" hangingPunct="0"/>
            <a:endParaRPr lang="fr-FR" sz="2500">
              <a:solidFill>
                <a:schemeClr val="bg1"/>
              </a:solidFill>
              <a:latin typeface="Verdana" pitchFamily="34" charset="0"/>
            </a:endParaRPr>
          </a:p>
          <a:p>
            <a:pPr algn="ctr" eaLnBrk="0" hangingPunct="0"/>
            <a:r>
              <a:rPr lang="en-US" sz="2000">
                <a:solidFill>
                  <a:schemeClr val="bg1"/>
                </a:solidFill>
                <a:latin typeface="Verdana" pitchFamily="34" charset="0"/>
              </a:rPr>
              <a:t>Conflits de </a:t>
            </a:r>
          </a:p>
          <a:p>
            <a:pPr algn="ctr" eaLnBrk="0" hangingPunct="0"/>
            <a:r>
              <a:rPr lang="en-US" sz="2000">
                <a:solidFill>
                  <a:schemeClr val="bg1"/>
                </a:solidFill>
                <a:latin typeface="Verdana" pitchFamily="34" charset="0"/>
              </a:rPr>
              <a:t>juridictions et </a:t>
            </a:r>
          </a:p>
          <a:p>
            <a:pPr algn="ctr" eaLnBrk="0" hangingPunct="0"/>
            <a:r>
              <a:rPr lang="en-US" sz="2000">
                <a:solidFill>
                  <a:schemeClr val="bg1"/>
                </a:solidFill>
                <a:latin typeface="Verdana" pitchFamily="34" charset="0"/>
              </a:rPr>
              <a:t>juges compétents</a:t>
            </a:r>
          </a:p>
          <a:p>
            <a:pPr algn="ctr" eaLnBrk="0" hangingPunct="0"/>
            <a:endParaRPr lang="fr-FR" sz="2600">
              <a:solidFill>
                <a:schemeClr val="bg1"/>
              </a:solidFill>
              <a:latin typeface="Verdana" pitchFamily="34" charset="0"/>
            </a:endParaRPr>
          </a:p>
        </p:txBody>
      </p:sp>
      <p:sp>
        <p:nvSpPr>
          <p:cNvPr id="164872" name="AutoShape 6"/>
          <p:cNvSpPr>
            <a:spLocks noChangeArrowheads="1"/>
          </p:cNvSpPr>
          <p:nvPr/>
        </p:nvSpPr>
        <p:spPr bwMode="auto">
          <a:xfrm>
            <a:off x="5943600" y="3276600"/>
            <a:ext cx="2667000" cy="1905000"/>
          </a:xfrm>
          <a:prstGeom prst="flowChartMultidocument">
            <a:avLst/>
          </a:prstGeom>
          <a:solidFill>
            <a:srgbClr val="3333CC"/>
          </a:solidFill>
          <a:ln w="9525">
            <a:solidFill>
              <a:schemeClr val="tx1"/>
            </a:solidFill>
            <a:miter lim="800000"/>
            <a:headEnd/>
            <a:tailEnd/>
          </a:ln>
        </p:spPr>
        <p:txBody>
          <a:bodyPr wrap="none" anchor="ctr"/>
          <a:lstStyle/>
          <a:p>
            <a:pPr algn="ctr" eaLnBrk="0" hangingPunct="0"/>
            <a:r>
              <a:rPr lang="fr-FR" sz="2000">
                <a:solidFill>
                  <a:schemeClr val="bg1"/>
                </a:solidFill>
                <a:latin typeface="Verdana" pitchFamily="34" charset="0"/>
              </a:rPr>
              <a:t>Procédures </a:t>
            </a:r>
          </a:p>
          <a:p>
            <a:pPr algn="ctr" eaLnBrk="0" hangingPunct="0"/>
            <a:r>
              <a:rPr lang="fr-FR" sz="2000">
                <a:solidFill>
                  <a:schemeClr val="bg1"/>
                </a:solidFill>
                <a:latin typeface="Verdana" pitchFamily="34" charset="0"/>
              </a:rPr>
              <a:t>alternatives</a:t>
            </a:r>
          </a:p>
          <a:p>
            <a:pPr algn="ctr" eaLnBrk="0" hangingPunct="0"/>
            <a:r>
              <a:rPr lang="fr-FR" sz="2000">
                <a:solidFill>
                  <a:schemeClr val="bg1"/>
                </a:solidFill>
                <a:latin typeface="Verdana" pitchFamily="34" charset="0"/>
              </a:rPr>
              <a:t>de résolution </a:t>
            </a:r>
          </a:p>
          <a:p>
            <a:pPr algn="ctr" eaLnBrk="0" hangingPunct="0"/>
            <a:r>
              <a:rPr lang="fr-FR" sz="2000">
                <a:solidFill>
                  <a:schemeClr val="bg1"/>
                </a:solidFill>
                <a:latin typeface="Verdana" pitchFamily="34" charset="0"/>
              </a:rPr>
              <a:t>des litiges</a:t>
            </a:r>
          </a:p>
        </p:txBody>
      </p:sp>
      <p:pic>
        <p:nvPicPr>
          <p:cNvPr id="164873" name="Picture 1040" descr="New_logo_mail"/>
          <p:cNvPicPr>
            <a:picLocks noChangeAspect="1" noChangeArrowheads="1"/>
          </p:cNvPicPr>
          <p:nvPr/>
        </p:nvPicPr>
        <p:blipFill>
          <a:blip r:embed="rId5"/>
          <a:srcRect/>
          <a:stretch>
            <a:fillRect/>
          </a:stretch>
        </p:blipFill>
        <p:spPr bwMode="auto">
          <a:xfrm>
            <a:off x="122238" y="0"/>
            <a:ext cx="688975" cy="990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a:xfrm>
            <a:off x="1033463" y="333375"/>
            <a:ext cx="7729537" cy="523875"/>
          </a:xfrm>
        </p:spPr>
        <p:txBody>
          <a:bodyPr/>
          <a:lstStyle/>
          <a:p>
            <a:pPr eaLnBrk="1" hangingPunct="1"/>
            <a:r>
              <a:rPr lang="en-GB" sz="3200" smtClean="0">
                <a:solidFill>
                  <a:srgbClr val="000066"/>
                </a:solidFill>
                <a:ea typeface="ＭＳ Ｐゴシック"/>
              </a:rPr>
              <a:t> </a:t>
            </a:r>
          </a:p>
        </p:txBody>
      </p:sp>
      <p:pic>
        <p:nvPicPr>
          <p:cNvPr id="166914" name="Picture 9"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66915"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rPr>
              <a:t>Le droit de l’internet</a:t>
            </a:r>
          </a:p>
        </p:txBody>
      </p:sp>
      <p:sp>
        <p:nvSpPr>
          <p:cNvPr id="166916" name="Rectangle 42"/>
          <p:cNvSpPr>
            <a:spLocks noChangeArrowheads="1"/>
          </p:cNvSpPr>
          <p:nvPr/>
        </p:nvSpPr>
        <p:spPr bwMode="auto">
          <a:xfrm>
            <a:off x="1143000" y="747713"/>
            <a:ext cx="7543800" cy="6711950"/>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800"/>
              <a:t> Pas de non-droit (contra. Liberticians « Barlow »)</a:t>
            </a:r>
          </a:p>
          <a:p>
            <a:pPr>
              <a:lnSpc>
                <a:spcPct val="90000"/>
              </a:lnSpc>
              <a:spcBef>
                <a:spcPct val="20000"/>
              </a:spcBef>
              <a:buClr>
                <a:srgbClr val="245F94"/>
              </a:buClr>
              <a:buSzPct val="60000"/>
              <a:buFont typeface="Wingdings 2" pitchFamily="18" charset="2"/>
              <a:buChar char="¢"/>
            </a:pPr>
            <a:r>
              <a:rPr lang="fr-FR" sz="2800"/>
              <a:t> peu de nouveaux problèmes juridiques mais plutôt une multiplication (lex electronica?)</a:t>
            </a:r>
          </a:p>
          <a:p>
            <a:pPr>
              <a:lnSpc>
                <a:spcPct val="90000"/>
              </a:lnSpc>
              <a:spcBef>
                <a:spcPct val="20000"/>
              </a:spcBef>
              <a:buClr>
                <a:srgbClr val="245F94"/>
              </a:buClr>
              <a:buSzPct val="60000"/>
              <a:buFont typeface="Wingdings 2" pitchFamily="18" charset="2"/>
              <a:buChar char="¢"/>
            </a:pPr>
            <a:r>
              <a:rPr lang="fr-FR" sz="2800"/>
              <a:t>  Changements repères spatio-temporels et convergence</a:t>
            </a:r>
          </a:p>
          <a:p>
            <a:pPr>
              <a:lnSpc>
                <a:spcPct val="90000"/>
              </a:lnSpc>
              <a:spcBef>
                <a:spcPct val="20000"/>
              </a:spcBef>
              <a:buClr>
                <a:srgbClr val="245F94"/>
              </a:buClr>
              <a:buSzPct val="60000"/>
              <a:buFont typeface="Wingdings 2" pitchFamily="18" charset="2"/>
              <a:buChar char="¢"/>
            </a:pPr>
            <a:r>
              <a:rPr lang="fr-FR" sz="2800"/>
              <a:t> Multitude de règles juridiques (civil, pénal, administratif…)</a:t>
            </a:r>
          </a:p>
          <a:p>
            <a:pPr>
              <a:lnSpc>
                <a:spcPct val="90000"/>
              </a:lnSpc>
              <a:spcBef>
                <a:spcPct val="20000"/>
              </a:spcBef>
              <a:buClr>
                <a:srgbClr val="245F94"/>
              </a:buClr>
              <a:buSzPct val="60000"/>
              <a:buFont typeface="Wingdings 2" pitchFamily="18" charset="2"/>
              <a:buChar char="¢"/>
            </a:pPr>
            <a:r>
              <a:rPr lang="fr-FR" sz="2800" b="1">
                <a:solidFill>
                  <a:srgbClr val="404040"/>
                </a:solidFill>
              </a:rPr>
              <a:t> Espace de Co-régulation (</a:t>
            </a:r>
            <a:r>
              <a:rPr lang="fr-FR" sz="2800">
                <a:solidFill>
                  <a:srgbClr val="404040"/>
                </a:solidFill>
              </a:rPr>
              <a:t>régulation?)</a:t>
            </a:r>
            <a:endParaRPr lang="fr-FR" sz="2800" b="1">
              <a:solidFill>
                <a:srgbClr val="404040"/>
              </a:solidFill>
            </a:endParaRPr>
          </a:p>
          <a:p>
            <a:pPr>
              <a:lnSpc>
                <a:spcPct val="90000"/>
              </a:lnSpc>
              <a:spcBef>
                <a:spcPct val="20000"/>
              </a:spcBef>
              <a:buClr>
                <a:srgbClr val="245F94"/>
              </a:buClr>
              <a:buSzPct val="60000"/>
              <a:buFont typeface="Wingdings" pitchFamily="2" charset="2"/>
              <a:buChar char="Ø"/>
            </a:pPr>
            <a:r>
              <a:rPr lang="fr-FR" sz="2800">
                <a:solidFill>
                  <a:srgbClr val="404040"/>
                </a:solidFill>
              </a:rPr>
              <a:t>Contrat</a:t>
            </a:r>
          </a:p>
          <a:p>
            <a:pPr>
              <a:lnSpc>
                <a:spcPct val="90000"/>
              </a:lnSpc>
              <a:spcBef>
                <a:spcPct val="20000"/>
              </a:spcBef>
              <a:buClr>
                <a:srgbClr val="245F94"/>
              </a:buClr>
              <a:buSzPct val="60000"/>
              <a:buFont typeface="Wingdings" pitchFamily="2" charset="2"/>
              <a:buChar char="Ø"/>
            </a:pPr>
            <a:r>
              <a:rPr lang="fr-FR" sz="2800">
                <a:solidFill>
                  <a:srgbClr val="404040"/>
                </a:solidFill>
              </a:rPr>
              <a:t>ADR (Alternative Dispute Resolution</a:t>
            </a:r>
          </a:p>
          <a:p>
            <a:pPr>
              <a:lnSpc>
                <a:spcPct val="90000"/>
              </a:lnSpc>
              <a:spcBef>
                <a:spcPct val="20000"/>
              </a:spcBef>
              <a:buClr>
                <a:srgbClr val="245F94"/>
              </a:buClr>
              <a:buSzPct val="60000"/>
              <a:buFont typeface="Wingdings" pitchFamily="2" charset="2"/>
              <a:buChar char="Ø"/>
            </a:pPr>
            <a:r>
              <a:rPr lang="fr-FR" sz="2800">
                <a:solidFill>
                  <a:srgbClr val="404040"/>
                </a:solidFill>
              </a:rPr>
              <a:t>Netiquette</a:t>
            </a:r>
          </a:p>
          <a:p>
            <a:pPr>
              <a:lnSpc>
                <a:spcPct val="90000"/>
              </a:lnSpc>
              <a:spcBef>
                <a:spcPct val="20000"/>
              </a:spcBef>
              <a:buClr>
                <a:srgbClr val="245F94"/>
              </a:buClr>
              <a:buSzPct val="60000"/>
              <a:buFont typeface="Wingdings" pitchFamily="2" charset="2"/>
              <a:buChar char="Ø"/>
            </a:pPr>
            <a:r>
              <a:rPr lang="fr-FR" sz="2800">
                <a:solidFill>
                  <a:srgbClr val="404040"/>
                </a:solidFill>
              </a:rPr>
              <a:t>Architecture technique</a:t>
            </a:r>
          </a:p>
          <a:p>
            <a:pPr>
              <a:lnSpc>
                <a:spcPct val="90000"/>
              </a:lnSpc>
              <a:spcBef>
                <a:spcPct val="20000"/>
              </a:spcBef>
              <a:buClr>
                <a:srgbClr val="245F94"/>
              </a:buClr>
              <a:buSzPct val="60000"/>
              <a:buFont typeface="Wingdings" pitchFamily="2" charset="2"/>
              <a:buChar char="Ø"/>
            </a:pPr>
            <a:r>
              <a:rPr lang="fr-FR" sz="2800">
                <a:solidFill>
                  <a:srgbClr val="404040"/>
                </a:solidFill>
              </a:rPr>
              <a:t>Loi étatique</a:t>
            </a:r>
          </a:p>
          <a:p>
            <a:pPr>
              <a:lnSpc>
                <a:spcPct val="90000"/>
              </a:lnSpc>
              <a:spcBef>
                <a:spcPct val="20000"/>
              </a:spcBef>
              <a:buClr>
                <a:srgbClr val="245F94"/>
              </a:buClr>
              <a:buSzPct val="60000"/>
            </a:pPr>
            <a:endParaRPr lang="fr-FR" sz="2800">
              <a:solidFill>
                <a:srgbClr val="245F94"/>
              </a:solidFill>
              <a:latin typeface="Verdana" pitchFamily="34"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1"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ea typeface="ＭＳ Ｐゴシック"/>
              </a:rPr>
              <a:t>Qu’est-ce qu’internet ?</a:t>
            </a:r>
          </a:p>
        </p:txBody>
      </p:sp>
      <p:pic>
        <p:nvPicPr>
          <p:cNvPr id="168962"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68963"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graphicFrame>
        <p:nvGraphicFramePr>
          <p:cNvPr id="6" name="Diagramme 5"/>
          <p:cNvGraphicFramePr/>
          <p:nvPr/>
        </p:nvGraphicFramePr>
        <p:xfrm>
          <a:off x="990600" y="1752600"/>
          <a:ext cx="7704138" cy="41036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09" name="Rectangle 2"/>
          <p:cNvSpPr>
            <a:spLocks noGrp="1" noChangeArrowheads="1"/>
          </p:cNvSpPr>
          <p:nvPr>
            <p:ph type="title" idx="4294967295"/>
          </p:nvPr>
        </p:nvSpPr>
        <p:spPr>
          <a:xfrm>
            <a:off x="1033463" y="333375"/>
            <a:ext cx="7729537" cy="523875"/>
          </a:xfrm>
        </p:spPr>
        <p:txBody>
          <a:bodyPr/>
          <a:lstStyle/>
          <a:p>
            <a:pPr eaLnBrk="1" hangingPunct="1"/>
            <a:r>
              <a:rPr lang="en-US" sz="3200" smtClean="0">
                <a:ea typeface="ＭＳ Ｐゴシック"/>
              </a:rPr>
              <a:t>Quelques définitions</a:t>
            </a:r>
          </a:p>
        </p:txBody>
      </p:sp>
      <p:pic>
        <p:nvPicPr>
          <p:cNvPr id="171010" name="Picture 3" descr="badge_generic"/>
          <p:cNvPicPr>
            <a:picLocks noChangeAspect="1" noChangeArrowheads="1"/>
          </p:cNvPicPr>
          <p:nvPr/>
        </p:nvPicPr>
        <p:blipFill>
          <a:blip r:embed="rId4"/>
          <a:srcRect/>
          <a:stretch>
            <a:fillRect/>
          </a:stretch>
        </p:blipFill>
        <p:spPr bwMode="auto">
          <a:xfrm>
            <a:off x="130175" y="119063"/>
            <a:ext cx="652463" cy="652462"/>
          </a:xfrm>
          <a:prstGeom prst="rect">
            <a:avLst/>
          </a:prstGeom>
          <a:noFill/>
          <a:ln w="9525">
            <a:noFill/>
            <a:miter lim="800000"/>
            <a:headEnd/>
            <a:tailEnd/>
          </a:ln>
        </p:spPr>
      </p:pic>
      <p:sp>
        <p:nvSpPr>
          <p:cNvPr id="171011"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eaLnBrk="0" hangingPunct="0">
              <a:spcBef>
                <a:spcPct val="50000"/>
              </a:spcBef>
            </a:pPr>
            <a:r>
              <a:rPr lang="en-US" b="1">
                <a:solidFill>
                  <a:srgbClr val="000000"/>
                </a:solidFill>
                <a:cs typeface="Times New Roman" pitchFamily="18" charset="0"/>
              </a:rPr>
              <a:t>Le droit de l’internet</a:t>
            </a:r>
          </a:p>
        </p:txBody>
      </p:sp>
      <p:sp>
        <p:nvSpPr>
          <p:cNvPr id="171012" name="Rectangle 5"/>
          <p:cNvSpPr>
            <a:spLocks noChangeArrowheads="1"/>
          </p:cNvSpPr>
          <p:nvPr/>
        </p:nvSpPr>
        <p:spPr bwMode="auto">
          <a:xfrm>
            <a:off x="1295400" y="1524000"/>
            <a:ext cx="7696200" cy="5135563"/>
          </a:xfrm>
          <a:prstGeom prst="rect">
            <a:avLst/>
          </a:prstGeom>
          <a:noFill/>
          <a:ln w="12700">
            <a:noFill/>
            <a:miter lim="800000"/>
            <a:headEnd/>
            <a:tailEnd/>
          </a:ln>
        </p:spPr>
        <p:txBody>
          <a:bodyPr>
            <a:spAutoFit/>
          </a:bodyPr>
          <a:lstStyle/>
          <a:p>
            <a:pPr>
              <a:lnSpc>
                <a:spcPct val="90000"/>
              </a:lnSpc>
              <a:spcBef>
                <a:spcPct val="20000"/>
              </a:spcBef>
              <a:buClr>
                <a:srgbClr val="245F94"/>
              </a:buClr>
              <a:buSzPct val="60000"/>
              <a:buFont typeface="Wingdings 2" pitchFamily="18" charset="2"/>
              <a:buChar char="¢"/>
            </a:pPr>
            <a:r>
              <a:rPr lang="fr-FR" sz="2600"/>
              <a:t> </a:t>
            </a:r>
            <a:r>
              <a:rPr lang="fr-FR" sz="2700"/>
              <a:t>Communication au public par voie électronique:</a:t>
            </a:r>
          </a:p>
          <a:p>
            <a:pPr>
              <a:lnSpc>
                <a:spcPct val="90000"/>
              </a:lnSpc>
              <a:spcBef>
                <a:spcPct val="20000"/>
              </a:spcBef>
              <a:buClr>
                <a:srgbClr val="245F94"/>
              </a:buClr>
              <a:buSzPct val="60000"/>
              <a:buFont typeface="Wingdings 2" pitchFamily="18" charset="2"/>
              <a:buNone/>
            </a:pPr>
            <a:r>
              <a:rPr lang="fr-FR" sz="1900"/>
              <a:t>" toute mise à disposition du public ou de catégories de public, par un procédé de communication électronique, de signes de signaux, d'écrits, d'images, de sons ou de messages de toute nature qui n'ont pas le caractère d'une correspondance privée".</a:t>
            </a:r>
            <a:r>
              <a:rPr lang="fr-FR" sz="2800"/>
              <a:t> </a:t>
            </a:r>
          </a:p>
          <a:p>
            <a:pPr>
              <a:lnSpc>
                <a:spcPct val="90000"/>
              </a:lnSpc>
              <a:spcBef>
                <a:spcPct val="20000"/>
              </a:spcBef>
              <a:buClr>
                <a:srgbClr val="245F94"/>
              </a:buClr>
              <a:buSzPct val="60000"/>
              <a:buFont typeface="Wingdings 2" pitchFamily="18" charset="2"/>
              <a:buChar char="¢"/>
            </a:pPr>
            <a:r>
              <a:rPr lang="fr-FR" sz="2800"/>
              <a:t> </a:t>
            </a:r>
            <a:r>
              <a:rPr lang="fr-FR" sz="2700"/>
              <a:t>Communication au public en ligne :</a:t>
            </a:r>
          </a:p>
          <a:p>
            <a:pPr>
              <a:lnSpc>
                <a:spcPct val="90000"/>
              </a:lnSpc>
              <a:spcBef>
                <a:spcPct val="20000"/>
              </a:spcBef>
              <a:buClr>
                <a:srgbClr val="245F94"/>
              </a:buClr>
              <a:buSzPct val="60000"/>
              <a:buFont typeface="Wingdings 2" pitchFamily="18" charset="2"/>
              <a:buNone/>
            </a:pPr>
            <a:r>
              <a:rPr lang="fr-FR" sz="1900"/>
              <a:t>" toute transmission, sur demande individuelle, de données numériques n'ayant pas un caractère de correspondance privée, par un procédé de communication électronique permettant un échange réciproque d'informations entre l'émetteur et le récepteur"</a:t>
            </a:r>
          </a:p>
          <a:p>
            <a:pPr>
              <a:lnSpc>
                <a:spcPct val="90000"/>
              </a:lnSpc>
              <a:spcBef>
                <a:spcPct val="20000"/>
              </a:spcBef>
              <a:buClr>
                <a:srgbClr val="245F94"/>
              </a:buClr>
              <a:buSzPct val="60000"/>
              <a:buFont typeface="Wingdings 2" pitchFamily="18" charset="2"/>
              <a:buChar char="¢"/>
            </a:pPr>
            <a:r>
              <a:rPr lang="fr-FR" sz="2800"/>
              <a:t> </a:t>
            </a:r>
            <a:r>
              <a:rPr lang="fr-FR" sz="2700"/>
              <a:t>Service de télévision :</a:t>
            </a:r>
          </a:p>
          <a:p>
            <a:pPr>
              <a:lnSpc>
                <a:spcPct val="90000"/>
              </a:lnSpc>
              <a:spcBef>
                <a:spcPct val="20000"/>
              </a:spcBef>
              <a:buClr>
                <a:srgbClr val="245F94"/>
              </a:buClr>
              <a:buSzPct val="60000"/>
              <a:buFont typeface="Wingdings 2" pitchFamily="18" charset="2"/>
              <a:buNone/>
            </a:pPr>
            <a:r>
              <a:rPr lang="fr-FR" sz="1900"/>
              <a:t>" tout service de communication au public par voie électronique destiné à être reçu simultanément par l'ensemble du public ou par une catégorie de public et dont le programme principal est composé d'une suite ordonnée d'émissions comportant des images et des sons". Radio (idem sans le terme images)</a:t>
            </a:r>
          </a:p>
        </p:txBody>
      </p:sp>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54</TotalTime>
  <Words>4165</Words>
  <Application>Microsoft Office PowerPoint</Application>
  <PresentationFormat>Affichage à l'écran (4:3)</PresentationFormat>
  <Paragraphs>403</Paragraphs>
  <Slides>25</Slides>
  <Notes>23</Notes>
  <HiddenSlides>0</HiddenSlides>
  <MMClips>0</MMClips>
  <ScaleCrop>false</ScaleCrop>
  <HeadingPairs>
    <vt:vector size="8" baseType="variant">
      <vt:variant>
        <vt:lpstr>Polices utilisées</vt:lpstr>
      </vt:variant>
      <vt:variant>
        <vt:i4>6</vt:i4>
      </vt:variant>
      <vt:variant>
        <vt:lpstr>Modèle de conception</vt:lpstr>
      </vt:variant>
      <vt:variant>
        <vt:i4>2</vt:i4>
      </vt:variant>
      <vt:variant>
        <vt:lpstr>Serveurs OLE incorporés</vt:lpstr>
      </vt:variant>
      <vt:variant>
        <vt:i4>1</vt:i4>
      </vt:variant>
      <vt:variant>
        <vt:lpstr>Titres des diapositives</vt:lpstr>
      </vt:variant>
      <vt:variant>
        <vt:i4>25</vt:i4>
      </vt:variant>
    </vt:vector>
  </HeadingPairs>
  <TitlesOfParts>
    <vt:vector size="34" baseType="lpstr">
      <vt:lpstr>Arial</vt:lpstr>
      <vt:lpstr>ＭＳ Ｐゴシック</vt:lpstr>
      <vt:lpstr>Wingdings</vt:lpstr>
      <vt:lpstr>Times New Roman</vt:lpstr>
      <vt:lpstr>Verdana</vt:lpstr>
      <vt:lpstr>Wingdings 2</vt:lpstr>
      <vt:lpstr>Rapid E-Learning Course Template</vt:lpstr>
      <vt:lpstr>Rapid E-Learning Course Template</vt:lpstr>
      <vt:lpstr>CorelDRAW</vt:lpstr>
      <vt:lpstr> Droit de l’internet et de la propriété intellectuelle Module 1</vt:lpstr>
      <vt:lpstr>Votre professeur…</vt:lpstr>
      <vt:lpstr>Objectifs du cours</vt:lpstr>
      <vt:lpstr>Sujets du cours </vt:lpstr>
      <vt:lpstr>Module 1 Droit de l’internet </vt:lpstr>
      <vt:lpstr>Plan</vt:lpstr>
      <vt:lpstr> </vt:lpstr>
      <vt:lpstr>Qu’est-ce qu’internet ?</vt:lpstr>
      <vt:lpstr>Quelques définitions</vt:lpstr>
      <vt:lpstr>Chapitre 1 Principes et généralités</vt:lpstr>
      <vt:lpstr>Chapitre 1 Principes et généralités</vt:lpstr>
      <vt:lpstr>Chapitre 1 Principes et généralités</vt:lpstr>
      <vt:lpstr>Chapitre 1 Principes et généralités</vt:lpstr>
      <vt:lpstr>Chapitre 2 Conflits de lois et de juridiction</vt:lpstr>
      <vt:lpstr>Chapitre 2 Droit applicable</vt:lpstr>
      <vt:lpstr>Chapitre 2 droit applicable</vt:lpstr>
      <vt:lpstr>Chapitre 3 Conflits de juridictions</vt:lpstr>
      <vt:lpstr>Chapitre 3 Conflits de juridictions</vt:lpstr>
      <vt:lpstr>Chapitre 3: conflits de juridictions</vt:lpstr>
      <vt:lpstr>Chapitre 4 Procédures alternatives</vt:lpstr>
      <vt:lpstr>Chapitre 4 Procédures alternatives</vt:lpstr>
      <vt:lpstr>Chapitre 5 Du web 1.0 au web 2.0</vt:lpstr>
      <vt:lpstr>Chapitre 5 Du web 1.0 au web 2.0</vt:lpstr>
      <vt:lpstr>Chapitre 5 Du web 1.0 au web 2.0</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140</cp:revision>
  <dcterms:created xsi:type="dcterms:W3CDTF">2008-10-30T09:57:56Z</dcterms:created>
  <dcterms:modified xsi:type="dcterms:W3CDTF">2012-03-06T11:26:20Z</dcterms:modified>
  <cp:category>SUPINFO PowerPoint Templates</cp:category>
</cp:coreProperties>
</file>