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tags/tag29.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2" r:id="rId1"/>
  </p:sldMasterIdLst>
  <p:notesMasterIdLst>
    <p:notesMasterId r:id="rId35"/>
  </p:notesMasterIdLst>
  <p:handoutMasterIdLst>
    <p:handoutMasterId r:id="rId36"/>
  </p:handoutMasterIdLst>
  <p:sldIdLst>
    <p:sldId id="261" r:id="rId2"/>
    <p:sldId id="262" r:id="rId3"/>
    <p:sldId id="295" r:id="rId4"/>
    <p:sldId id="259" r:id="rId5"/>
    <p:sldId id="264" r:id="rId6"/>
    <p:sldId id="446" r:id="rId7"/>
    <p:sldId id="447" r:id="rId8"/>
    <p:sldId id="448" r:id="rId9"/>
    <p:sldId id="449" r:id="rId10"/>
    <p:sldId id="450" r:id="rId11"/>
    <p:sldId id="451" r:id="rId12"/>
    <p:sldId id="265" r:id="rId13"/>
    <p:sldId id="458" r:id="rId14"/>
    <p:sldId id="460" r:id="rId15"/>
    <p:sldId id="459" r:id="rId16"/>
    <p:sldId id="461" r:id="rId17"/>
    <p:sldId id="318" r:id="rId18"/>
    <p:sldId id="392" r:id="rId19"/>
    <p:sldId id="421" r:id="rId20"/>
    <p:sldId id="457" r:id="rId21"/>
    <p:sldId id="454" r:id="rId22"/>
    <p:sldId id="456" r:id="rId23"/>
    <p:sldId id="422" r:id="rId24"/>
    <p:sldId id="423" r:id="rId25"/>
    <p:sldId id="424" r:id="rId26"/>
    <p:sldId id="425" r:id="rId27"/>
    <p:sldId id="426" r:id="rId28"/>
    <p:sldId id="462" r:id="rId29"/>
    <p:sldId id="463" r:id="rId30"/>
    <p:sldId id="464" r:id="rId31"/>
    <p:sldId id="466" r:id="rId32"/>
    <p:sldId id="465" r:id="rId33"/>
    <p:sldId id="311" r:id="rId34"/>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2C5"/>
    <a:srgbClr val="5F5F5F"/>
    <a:srgbClr val="808080"/>
    <a:srgbClr val="479B8F"/>
    <a:srgbClr val="A2AEBA"/>
    <a:srgbClr val="BFC7CF"/>
    <a:srgbClr val="D9DEE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7955" autoAdjust="0"/>
    <p:restoredTop sz="90929"/>
  </p:normalViewPr>
  <p:slideViewPr>
    <p:cSldViewPr>
      <p:cViewPr>
        <p:scale>
          <a:sx n="75" d="100"/>
          <a:sy n="75" d="100"/>
        </p:scale>
        <p:origin x="-66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5328"/>
    </p:cViewPr>
  </p:sorterViewPr>
  <p:notesViewPr>
    <p:cSldViewPr>
      <p:cViewPr>
        <p:scale>
          <a:sx n="100" d="100"/>
          <a:sy n="100" d="100"/>
        </p:scale>
        <p:origin x="-858" y="-6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 Id="rId5" Type="http://schemas.openxmlformats.org/officeDocument/2006/relationships/slide" Target="slides/slide5.xml"/><Relationship Id="rId4"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41563" y="0"/>
            <a:ext cx="44561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501763" name="Rectangle 3"/>
          <p:cNvSpPr>
            <a:spLocks noGrp="1" noChangeArrowheads="1"/>
          </p:cNvSpPr>
          <p:nvPr>
            <p:ph type="dt" sz="quarter" idx="1"/>
          </p:nvPr>
        </p:nvSpPr>
        <p:spPr bwMode="auto">
          <a:xfrm>
            <a:off x="0" y="0"/>
            <a:ext cx="18875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DED86C13-AEC7-4367-8D9C-A331C6D9E416}" type="datetime1">
              <a:rPr lang="en-US"/>
              <a:pPr/>
              <a:t>9/28/2010</a:t>
            </a:fld>
            <a:endParaRPr lang="en-US"/>
          </a:p>
        </p:txBody>
      </p:sp>
      <p:sp>
        <p:nvSpPr>
          <p:cNvPr id="501764" name="Rectangle 4"/>
          <p:cNvSpPr>
            <a:spLocks noGrp="1" noChangeArrowheads="1"/>
          </p:cNvSpPr>
          <p:nvPr>
            <p:ph type="ftr" sz="quarter" idx="2"/>
          </p:nvPr>
        </p:nvSpPr>
        <p:spPr bwMode="auto">
          <a:xfrm>
            <a:off x="0" y="9429750"/>
            <a:ext cx="574040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270625" y="9429750"/>
            <a:ext cx="527050" cy="49688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609EC630-7017-4B88-8A7F-FE0985ADD171}" type="slidenum">
              <a:rPr lang="en-US"/>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65363" y="0"/>
            <a:ext cx="4532312"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defRPr>
            </a:lvl1pPr>
          </a:lstStyle>
          <a:p>
            <a:r>
              <a:rPr lang="en-US"/>
              <a:t>[Title of the course]</a:t>
            </a:r>
          </a:p>
        </p:txBody>
      </p:sp>
      <p:sp>
        <p:nvSpPr>
          <p:cNvPr id="16387" name="Rectangle 3"/>
          <p:cNvSpPr>
            <a:spLocks noGrp="1" noChangeArrowheads="1"/>
          </p:cNvSpPr>
          <p:nvPr>
            <p:ph type="dt" idx="1"/>
          </p:nvPr>
        </p:nvSpPr>
        <p:spPr bwMode="auto">
          <a:xfrm>
            <a:off x="0" y="0"/>
            <a:ext cx="2039938"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2A3C4C1-38BD-4AD8-BB22-D5DAAC006F61}" type="datetime1">
              <a:rPr lang="en-US"/>
              <a:pPr/>
              <a:t>9/28/2010</a:t>
            </a:fld>
            <a:endParaRPr lang="en-US"/>
          </a:p>
        </p:txBody>
      </p:sp>
      <p:sp>
        <p:nvSpPr>
          <p:cNvPr id="15364" name="Rectangle 4"/>
          <p:cNvSpPr>
            <a:spLocks noRo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1038" y="4716463"/>
            <a:ext cx="5437187" cy="4465637"/>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90" name="Rectangle 6"/>
          <p:cNvSpPr>
            <a:spLocks noGrp="1" noChangeArrowheads="1"/>
          </p:cNvSpPr>
          <p:nvPr>
            <p:ph type="ftr" sz="quarter" idx="4"/>
          </p:nvPr>
        </p:nvSpPr>
        <p:spPr bwMode="auto">
          <a:xfrm>
            <a:off x="0" y="9428163"/>
            <a:ext cx="55880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345238" y="9428163"/>
            <a:ext cx="45085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B1D2F6F1-26F4-4BE5-900F-7AA09B0272C5}" type="slidenum">
              <a:rPr lang="en-US"/>
              <a:pPr/>
              <a:t>‹N°›</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a:noFill/>
        </p:spPr>
        <p:txBody>
          <a:bodyPr/>
          <a:lstStyle/>
          <a:p>
            <a:r>
              <a:rPr lang="en-US"/>
              <a:t>[Title of the course]</a:t>
            </a:r>
          </a:p>
        </p:txBody>
      </p:sp>
      <p:sp>
        <p:nvSpPr>
          <p:cNvPr id="17411" name="Rectangle 3"/>
          <p:cNvSpPr>
            <a:spLocks noGrp="1" noChangeArrowheads="1"/>
          </p:cNvSpPr>
          <p:nvPr>
            <p:ph type="dt" sz="quarter" idx="1"/>
          </p:nvPr>
        </p:nvSpPr>
        <p:spPr>
          <a:noFill/>
        </p:spPr>
        <p:txBody>
          <a:bodyPr/>
          <a:lstStyle/>
          <a:p>
            <a:fld id="{97BD932F-1AD4-49E3-BDED-56037A5943F2}" type="datetime5">
              <a:rPr lang="en-US"/>
              <a:pPr/>
              <a:t>28-Sep-10</a:t>
            </a:fld>
            <a:endParaRPr lang="en-US"/>
          </a:p>
        </p:txBody>
      </p:sp>
      <p:sp>
        <p:nvSpPr>
          <p:cNvPr id="1741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17413" name="Rectangle 7"/>
          <p:cNvSpPr>
            <a:spLocks noGrp="1" noChangeArrowheads="1"/>
          </p:cNvSpPr>
          <p:nvPr>
            <p:ph type="sldNum" sz="quarter" idx="5"/>
          </p:nvPr>
        </p:nvSpPr>
        <p:spPr>
          <a:noFill/>
        </p:spPr>
        <p:txBody>
          <a:bodyPr/>
          <a:lstStyle/>
          <a:p>
            <a:fld id="{9F196600-5499-4635-91E2-F1B1E1BC2FB3}" type="slidenum">
              <a:rPr lang="en-US"/>
              <a:pPr/>
              <a:t>1</a:t>
            </a:fld>
            <a:endParaRPr lang="en-US"/>
          </a:p>
        </p:txBody>
      </p:sp>
      <p:sp>
        <p:nvSpPr>
          <p:cNvPr id="17414" name="Rectangle 2"/>
          <p:cNvSpPr>
            <a:spLocks noRot="1" noChangeArrowheads="1" noTextEdit="1"/>
          </p:cNvSpPr>
          <p:nvPr>
            <p:ph type="sldImg"/>
          </p:nvPr>
        </p:nvSpPr>
        <p:spPr>
          <a:ln/>
        </p:spPr>
      </p:sp>
      <p:sp>
        <p:nvSpPr>
          <p:cNvPr id="17415"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SUPINFO</a:t>
            </a:r>
            <a:r>
              <a:rPr lang="en-US" smtClean="0"/>
              <a:t> </a:t>
            </a:r>
            <a:r>
              <a:rPr lang="en-US" b="1" smtClean="0"/>
              <a:t>Module title</a:t>
            </a:r>
            <a:r>
              <a:rPr lang="en-US" smtClean="0"/>
              <a:t> slide identifies the course module or the presentation. It helps learners confirm that they have launched the right module and motivates them to dive right into learning.</a:t>
            </a:r>
          </a:p>
          <a:p>
            <a:pPr eaLnBrk="1" hangingPunct="1"/>
            <a:r>
              <a:rPr lang="en-US" smtClean="0"/>
              <a:t>Replace the </a:t>
            </a:r>
            <a:r>
              <a:rPr lang="en-US" b="1" smtClean="0"/>
              <a:t>SUPINFO</a:t>
            </a:r>
            <a:r>
              <a:rPr lang="en-US" smtClean="0"/>
              <a:t> </a:t>
            </a:r>
            <a:r>
              <a:rPr lang="en-US" b="1" smtClean="0"/>
              <a:t>Module title</a:t>
            </a:r>
            <a:r>
              <a:rPr lang="en-US" smtClean="0"/>
              <a:t> placeholder with the official name of the course. It should be the same as the one the learner selected to launch the course module.</a:t>
            </a:r>
          </a:p>
          <a:p>
            <a:pPr eaLnBrk="1" hangingPunct="1"/>
            <a:r>
              <a:rPr lang="en-US" smtClean="0"/>
              <a:t>In naming your module, strive for a short name that clearly communicates what the course module does for the learner. Use terms that the learner will recognize </a:t>
            </a:r>
            <a:r>
              <a:rPr lang="en-US" i="1" smtClean="0"/>
              <a:t>before completing the module. This is an important issue of the SUPINFO Quality Assurance Plan (SQAP) – Communication section.</a:t>
            </a:r>
          </a:p>
          <a:p>
            <a:pPr eaLnBrk="1" hangingPunct="1"/>
            <a:r>
              <a:rPr lang="en-US" smtClean="0"/>
              <a:t>Use the </a:t>
            </a:r>
            <a:r>
              <a:rPr lang="en-US" b="1" smtClean="0"/>
              <a:t>Module subtitle</a:t>
            </a:r>
            <a:r>
              <a:rPr lang="en-US" smtClean="0"/>
              <a:t> placeholder to elaborate on the title. Make the subtitle up to three lines long (no more !!!).</a:t>
            </a:r>
          </a:p>
          <a:p>
            <a:pPr eaLnBrk="1" hangingPunct="1"/>
            <a:r>
              <a:rPr lang="en-US" smtClean="0"/>
              <a:t>Add any notices the learner should see before continuing, for example, a safety warning or the requirement for a security clearance.</a:t>
            </a:r>
          </a:p>
          <a:p>
            <a:pPr eaLnBrk="1" hangingPunct="1"/>
            <a:r>
              <a:rPr lang="en-US" smtClean="0"/>
              <a:t>Don’t forget to mention the Course Campus-Booster ID in the last line.</a:t>
            </a:r>
          </a:p>
          <a:p>
            <a:pPr eaLnBrk="1" hangingPunct="1"/>
            <a:endParaRPr lang="en-US" smtClean="0"/>
          </a:p>
          <a:p>
            <a:pPr eaLnBrk="1" hangingPunct="1"/>
            <a:r>
              <a:rPr lang="en-US" smtClean="0"/>
              <a:t>Respect the SQAP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341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98593F7D-5B4F-455F-BB66-86D4FEBF3B81}" type="datetime5">
              <a:rPr lang="en-US" sz="900">
                <a:solidFill>
                  <a:srgbClr val="5F5F5F"/>
                </a:solidFill>
              </a:rPr>
              <a:pPr defTabSz="923925" eaLnBrk="1" hangingPunct="1"/>
              <a:t>28-Sep-10</a:t>
            </a:fld>
            <a:endParaRPr lang="en-US" sz="900">
              <a:solidFill>
                <a:srgbClr val="5F5F5F"/>
              </a:solidFill>
            </a:endParaRPr>
          </a:p>
        </p:txBody>
      </p:sp>
      <p:sp>
        <p:nvSpPr>
          <p:cNvPr id="27341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341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FE2DC93-5089-491E-AB19-921D93CD350D}" type="slidenum">
              <a:rPr lang="en-US" sz="900">
                <a:solidFill>
                  <a:srgbClr val="5F5F5F"/>
                </a:solidFill>
              </a:rPr>
              <a:pPr algn="r" defTabSz="923925" eaLnBrk="1" hangingPunct="1"/>
              <a:t>10</a:t>
            </a:fld>
            <a:endParaRPr lang="en-US" sz="900">
              <a:solidFill>
                <a:srgbClr val="5F5F5F"/>
              </a:solidFill>
            </a:endParaRPr>
          </a:p>
        </p:txBody>
      </p:sp>
      <p:sp>
        <p:nvSpPr>
          <p:cNvPr id="273414" name="Rectangle 2"/>
          <p:cNvSpPr>
            <a:spLocks noRot="1" noChangeArrowheads="1" noTextEdit="1"/>
          </p:cNvSpPr>
          <p:nvPr>
            <p:ph type="sldImg"/>
          </p:nvPr>
        </p:nvSpPr>
        <p:spPr>
          <a:xfrm>
            <a:off x="919163" y="742950"/>
            <a:ext cx="4964112" cy="3722688"/>
          </a:xfrm>
          <a:ln/>
        </p:spPr>
      </p:sp>
      <p:sp>
        <p:nvSpPr>
          <p:cNvPr id="27341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545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0364FE23-EEFB-4E64-9037-47E8A15CCC82}" type="datetime5">
              <a:rPr lang="en-US" sz="900">
                <a:solidFill>
                  <a:srgbClr val="5F5F5F"/>
                </a:solidFill>
              </a:rPr>
              <a:pPr defTabSz="923925" eaLnBrk="1" hangingPunct="1"/>
              <a:t>28-Sep-10</a:t>
            </a:fld>
            <a:endParaRPr lang="en-US" sz="900">
              <a:solidFill>
                <a:srgbClr val="5F5F5F"/>
              </a:solidFill>
            </a:endParaRPr>
          </a:p>
        </p:txBody>
      </p:sp>
      <p:sp>
        <p:nvSpPr>
          <p:cNvPr id="27546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546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6F25FFB-4F07-4489-91A9-C612764F297C}" type="slidenum">
              <a:rPr lang="en-US" sz="900">
                <a:solidFill>
                  <a:srgbClr val="5F5F5F"/>
                </a:solidFill>
              </a:rPr>
              <a:pPr algn="r" defTabSz="923925" eaLnBrk="1" hangingPunct="1"/>
              <a:t>11</a:t>
            </a:fld>
            <a:endParaRPr lang="en-US" sz="900">
              <a:solidFill>
                <a:srgbClr val="5F5F5F"/>
              </a:solidFill>
            </a:endParaRPr>
          </a:p>
        </p:txBody>
      </p:sp>
      <p:sp>
        <p:nvSpPr>
          <p:cNvPr id="275462" name="Rectangle 2"/>
          <p:cNvSpPr>
            <a:spLocks noRot="1" noChangeArrowheads="1" noTextEdit="1"/>
          </p:cNvSpPr>
          <p:nvPr>
            <p:ph type="sldImg"/>
          </p:nvPr>
        </p:nvSpPr>
        <p:spPr>
          <a:xfrm>
            <a:off x="919163" y="742950"/>
            <a:ext cx="4964112" cy="3722688"/>
          </a:xfrm>
          <a:ln/>
        </p:spPr>
      </p:sp>
      <p:sp>
        <p:nvSpPr>
          <p:cNvPr id="2754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p:spPr>
        <p:txBody>
          <a:bodyPr/>
          <a:lstStyle/>
          <a:p>
            <a:r>
              <a:rPr lang="en-US"/>
              <a:t>[Title of the course]</a:t>
            </a:r>
          </a:p>
        </p:txBody>
      </p:sp>
      <p:sp>
        <p:nvSpPr>
          <p:cNvPr id="29699" name="Rectangle 3"/>
          <p:cNvSpPr>
            <a:spLocks noGrp="1" noChangeArrowheads="1"/>
          </p:cNvSpPr>
          <p:nvPr>
            <p:ph type="dt" sz="quarter" idx="1"/>
          </p:nvPr>
        </p:nvSpPr>
        <p:spPr>
          <a:noFill/>
        </p:spPr>
        <p:txBody>
          <a:bodyPr/>
          <a:lstStyle/>
          <a:p>
            <a:fld id="{E803A220-1D4C-43D8-912A-FFD426FDFA2E}" type="datetime5">
              <a:rPr lang="en-US"/>
              <a:pPr/>
              <a:t>28-Sep-10</a:t>
            </a:fld>
            <a:endParaRPr lang="en-US"/>
          </a:p>
        </p:txBody>
      </p:sp>
      <p:sp>
        <p:nvSpPr>
          <p:cNvPr id="2970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9701" name="Rectangle 7"/>
          <p:cNvSpPr>
            <a:spLocks noGrp="1" noChangeArrowheads="1"/>
          </p:cNvSpPr>
          <p:nvPr>
            <p:ph type="sldNum" sz="quarter" idx="5"/>
          </p:nvPr>
        </p:nvSpPr>
        <p:spPr>
          <a:noFill/>
        </p:spPr>
        <p:txBody>
          <a:bodyPr/>
          <a:lstStyle/>
          <a:p>
            <a:fld id="{4091BAFE-42CB-45D9-8522-09215CE0EB6E}" type="slidenum">
              <a:rPr lang="en-US"/>
              <a:pPr/>
              <a:t>12</a:t>
            </a:fld>
            <a:endParaRPr lang="en-US"/>
          </a:p>
        </p:txBody>
      </p:sp>
      <p:sp>
        <p:nvSpPr>
          <p:cNvPr id="29702" name="Rectangle 2"/>
          <p:cNvSpPr>
            <a:spLocks noRot="1" noChangeArrowheads="1" noTextEdit="1"/>
          </p:cNvSpPr>
          <p:nvPr>
            <p:ph type="sldImg"/>
          </p:nvPr>
        </p:nvSpPr>
        <p:spPr>
          <a:xfrm>
            <a:off x="919163" y="742950"/>
            <a:ext cx="4964112" cy="3722688"/>
          </a:xfrm>
          <a:ln/>
        </p:spPr>
      </p:sp>
      <p:sp>
        <p:nvSpPr>
          <p:cNvPr id="2970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672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4C8288D1-E35B-4EE4-BC0D-ADD237644FB4}" type="datetime5">
              <a:rPr lang="en-US" sz="900">
                <a:solidFill>
                  <a:srgbClr val="5F5F5F"/>
                </a:solidFill>
              </a:rPr>
              <a:pPr defTabSz="923925" eaLnBrk="1" hangingPunct="1"/>
              <a:t>28-Sep-10</a:t>
            </a:fld>
            <a:endParaRPr lang="en-US" sz="900">
              <a:solidFill>
                <a:srgbClr val="5F5F5F"/>
              </a:solidFill>
            </a:endParaRPr>
          </a:p>
        </p:txBody>
      </p:sp>
      <p:sp>
        <p:nvSpPr>
          <p:cNvPr id="28672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672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236F64CE-3051-43E5-89AE-D7C963E3CBFC}" type="slidenum">
              <a:rPr lang="en-US" sz="900">
                <a:solidFill>
                  <a:srgbClr val="5F5F5F"/>
                </a:solidFill>
              </a:rPr>
              <a:pPr algn="r" defTabSz="923925" eaLnBrk="1" hangingPunct="1"/>
              <a:t>13</a:t>
            </a:fld>
            <a:endParaRPr lang="en-US" sz="900">
              <a:solidFill>
                <a:srgbClr val="5F5F5F"/>
              </a:solidFill>
            </a:endParaRPr>
          </a:p>
        </p:txBody>
      </p:sp>
      <p:sp>
        <p:nvSpPr>
          <p:cNvPr id="286726"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86727"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08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DD858792-9F83-444B-B666-289924210473}" type="datetime5">
              <a:rPr lang="en-US" sz="900">
                <a:solidFill>
                  <a:srgbClr val="5F5F5F"/>
                </a:solidFill>
              </a:rPr>
              <a:pPr defTabSz="923925" eaLnBrk="1" hangingPunct="1"/>
              <a:t>28-Sep-10</a:t>
            </a:fld>
            <a:endParaRPr lang="en-US" sz="900">
              <a:solidFill>
                <a:srgbClr val="5F5F5F"/>
              </a:solidFill>
            </a:endParaRPr>
          </a:p>
        </p:txBody>
      </p:sp>
      <p:sp>
        <p:nvSpPr>
          <p:cNvPr id="2908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08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F27DCED-D14F-4DCD-92F4-422A0941506F}" type="slidenum">
              <a:rPr lang="en-US" sz="900">
                <a:solidFill>
                  <a:srgbClr val="5F5F5F"/>
                </a:solidFill>
              </a:rPr>
              <a:pPr algn="r" defTabSz="923925" eaLnBrk="1" hangingPunct="1"/>
              <a:t>14</a:t>
            </a:fld>
            <a:endParaRPr lang="en-US" sz="900">
              <a:solidFill>
                <a:srgbClr val="5F5F5F"/>
              </a:solidFill>
            </a:endParaRPr>
          </a:p>
        </p:txBody>
      </p:sp>
      <p:sp>
        <p:nvSpPr>
          <p:cNvPr id="290822"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90823"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877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D838739-8624-4748-86C7-7E6ED129E1B1}" type="datetime5">
              <a:rPr lang="en-US" sz="900">
                <a:solidFill>
                  <a:srgbClr val="5F5F5F"/>
                </a:solidFill>
              </a:rPr>
              <a:pPr defTabSz="923925" eaLnBrk="1" hangingPunct="1"/>
              <a:t>28-Sep-10</a:t>
            </a:fld>
            <a:endParaRPr lang="en-US" sz="900">
              <a:solidFill>
                <a:srgbClr val="5F5F5F"/>
              </a:solidFill>
            </a:endParaRPr>
          </a:p>
        </p:txBody>
      </p:sp>
      <p:sp>
        <p:nvSpPr>
          <p:cNvPr id="28877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877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0F2DAC7F-B685-42DC-8D3C-3FCD87D8C58F}" type="slidenum">
              <a:rPr lang="en-US" sz="900">
                <a:solidFill>
                  <a:srgbClr val="5F5F5F"/>
                </a:solidFill>
              </a:rPr>
              <a:pPr algn="r" defTabSz="923925" eaLnBrk="1" hangingPunct="1"/>
              <a:t>15</a:t>
            </a:fld>
            <a:endParaRPr lang="en-US" sz="900">
              <a:solidFill>
                <a:srgbClr val="5F5F5F"/>
              </a:solidFill>
            </a:endParaRPr>
          </a:p>
        </p:txBody>
      </p:sp>
      <p:sp>
        <p:nvSpPr>
          <p:cNvPr id="288774"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88775"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286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D3C27E8F-BA15-45D3-BB13-37A5CE6601EF}" type="datetime5">
              <a:rPr lang="en-US" sz="900">
                <a:solidFill>
                  <a:srgbClr val="5F5F5F"/>
                </a:solidFill>
              </a:rPr>
              <a:pPr defTabSz="923925" eaLnBrk="1" hangingPunct="1"/>
              <a:t>28-Sep-10</a:t>
            </a:fld>
            <a:endParaRPr lang="en-US" sz="900">
              <a:solidFill>
                <a:srgbClr val="5F5F5F"/>
              </a:solidFill>
            </a:endParaRPr>
          </a:p>
        </p:txBody>
      </p:sp>
      <p:sp>
        <p:nvSpPr>
          <p:cNvPr id="29286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286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377ED32A-84AB-4749-B2D4-A10FF50CF8CE}" type="slidenum">
              <a:rPr lang="en-US" sz="900">
                <a:solidFill>
                  <a:srgbClr val="5F5F5F"/>
                </a:solidFill>
              </a:rPr>
              <a:pPr algn="r" defTabSz="923925" eaLnBrk="1" hangingPunct="1"/>
              <a:t>16</a:t>
            </a:fld>
            <a:endParaRPr lang="en-US" sz="900">
              <a:solidFill>
                <a:srgbClr val="5F5F5F"/>
              </a:solidFill>
            </a:endParaRPr>
          </a:p>
        </p:txBody>
      </p:sp>
      <p:sp>
        <p:nvSpPr>
          <p:cNvPr id="292870"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92871"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p:spPr>
        <p:txBody>
          <a:bodyPr/>
          <a:lstStyle/>
          <a:p>
            <a:r>
              <a:rPr lang="en-US"/>
              <a:t>[Title of the course]</a:t>
            </a:r>
          </a:p>
        </p:txBody>
      </p:sp>
      <p:sp>
        <p:nvSpPr>
          <p:cNvPr id="31747" name="Rectangle 3"/>
          <p:cNvSpPr>
            <a:spLocks noGrp="1" noChangeArrowheads="1"/>
          </p:cNvSpPr>
          <p:nvPr>
            <p:ph type="dt" sz="quarter" idx="1"/>
          </p:nvPr>
        </p:nvSpPr>
        <p:spPr>
          <a:noFill/>
        </p:spPr>
        <p:txBody>
          <a:bodyPr/>
          <a:lstStyle/>
          <a:p>
            <a:fld id="{7CD176F1-B905-4AD1-B0C8-B9C02ED4C0A8}" type="datetime5">
              <a:rPr lang="en-US"/>
              <a:pPr/>
              <a:t>28-Sep-10</a:t>
            </a:fld>
            <a:endParaRPr lang="en-US"/>
          </a:p>
        </p:txBody>
      </p:sp>
      <p:sp>
        <p:nvSpPr>
          <p:cNvPr id="3174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31749" name="Rectangle 7"/>
          <p:cNvSpPr>
            <a:spLocks noGrp="1" noChangeArrowheads="1"/>
          </p:cNvSpPr>
          <p:nvPr>
            <p:ph type="sldNum" sz="quarter" idx="5"/>
          </p:nvPr>
        </p:nvSpPr>
        <p:spPr>
          <a:noFill/>
        </p:spPr>
        <p:txBody>
          <a:bodyPr/>
          <a:lstStyle/>
          <a:p>
            <a:fld id="{2764E56A-F206-4ED8-9DAE-CF719D94FF4E}" type="slidenum">
              <a:rPr lang="en-US"/>
              <a:pPr/>
              <a:t>17</a:t>
            </a:fld>
            <a:endParaRPr lang="en-US"/>
          </a:p>
        </p:txBody>
      </p:sp>
      <p:sp>
        <p:nvSpPr>
          <p:cNvPr id="31750" name="Rectangle 2"/>
          <p:cNvSpPr>
            <a:spLocks noRot="1" noChangeArrowheads="1" noTextEdit="1"/>
          </p:cNvSpPr>
          <p:nvPr>
            <p:ph type="sldImg"/>
          </p:nvPr>
        </p:nvSpPr>
        <p:spPr>
          <a:xfrm>
            <a:off x="919163" y="742950"/>
            <a:ext cx="4964112" cy="3722688"/>
          </a:xfrm>
          <a:ln/>
        </p:spPr>
      </p:sp>
      <p:sp>
        <p:nvSpPr>
          <p:cNvPr id="3175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1433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0B2F3FA-63A1-4B27-8042-78C95F36AE76}" type="datetime5">
              <a:rPr lang="en-US" sz="900">
                <a:solidFill>
                  <a:srgbClr val="5F5F5F"/>
                </a:solidFill>
              </a:rPr>
              <a:pPr defTabSz="923925" eaLnBrk="1" hangingPunct="1"/>
              <a:t>28-Sep-10</a:t>
            </a:fld>
            <a:endParaRPr lang="en-US" sz="900">
              <a:solidFill>
                <a:srgbClr val="5F5F5F"/>
              </a:solidFill>
            </a:endParaRPr>
          </a:p>
        </p:txBody>
      </p:sp>
      <p:sp>
        <p:nvSpPr>
          <p:cNvPr id="1433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1433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27BB4DA-D82A-4A2A-8F3E-2DB6E5A8A541}" type="slidenum">
              <a:rPr lang="en-US" sz="900">
                <a:solidFill>
                  <a:srgbClr val="5F5F5F"/>
                </a:solidFill>
              </a:rPr>
              <a:pPr algn="r" defTabSz="923925" eaLnBrk="1" hangingPunct="1"/>
              <a:t>18</a:t>
            </a:fld>
            <a:endParaRPr lang="en-US" sz="900">
              <a:solidFill>
                <a:srgbClr val="5F5F5F"/>
              </a:solidFill>
            </a:endParaRPr>
          </a:p>
        </p:txBody>
      </p:sp>
      <p:sp>
        <p:nvSpPr>
          <p:cNvPr id="143366" name="Rectangle 2"/>
          <p:cNvSpPr>
            <a:spLocks noRot="1" noChangeArrowheads="1" noTextEdit="1"/>
          </p:cNvSpPr>
          <p:nvPr>
            <p:ph type="sldImg"/>
          </p:nvPr>
        </p:nvSpPr>
        <p:spPr>
          <a:xfrm>
            <a:off x="919163" y="742950"/>
            <a:ext cx="4964112" cy="3722688"/>
          </a:xfrm>
          <a:ln/>
        </p:spPr>
      </p:sp>
      <p:sp>
        <p:nvSpPr>
          <p:cNvPr id="14336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40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EE78F468-B615-4484-81AF-532548404045}" type="datetime5">
              <a:rPr lang="en-US" sz="900">
                <a:solidFill>
                  <a:srgbClr val="5F5F5F"/>
                </a:solidFill>
              </a:rPr>
              <a:pPr defTabSz="923925" eaLnBrk="1" hangingPunct="1"/>
              <a:t>28-Sep-10</a:t>
            </a:fld>
            <a:endParaRPr lang="en-US" sz="900">
              <a:solidFill>
                <a:srgbClr val="5F5F5F"/>
              </a:solidFill>
            </a:endParaRPr>
          </a:p>
        </p:txBody>
      </p:sp>
      <p:sp>
        <p:nvSpPr>
          <p:cNvPr id="2140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40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DD42D34-9BDB-4546-8780-58306A8EF301}" type="slidenum">
              <a:rPr lang="en-US" sz="900">
                <a:solidFill>
                  <a:srgbClr val="5F5F5F"/>
                </a:solidFill>
              </a:rPr>
              <a:pPr algn="r" defTabSz="923925" eaLnBrk="1" hangingPunct="1"/>
              <a:t>19</a:t>
            </a:fld>
            <a:endParaRPr lang="en-US" sz="900">
              <a:solidFill>
                <a:srgbClr val="5F5F5F"/>
              </a:solidFill>
            </a:endParaRPr>
          </a:p>
        </p:txBody>
      </p:sp>
      <p:sp>
        <p:nvSpPr>
          <p:cNvPr id="214022" name="Rectangle 2"/>
          <p:cNvSpPr>
            <a:spLocks noRot="1" noChangeArrowheads="1" noTextEdit="1"/>
          </p:cNvSpPr>
          <p:nvPr>
            <p:ph type="sldImg"/>
          </p:nvPr>
        </p:nvSpPr>
        <p:spPr>
          <a:xfrm>
            <a:off x="919163" y="742950"/>
            <a:ext cx="4964112" cy="3722688"/>
          </a:xfrm>
          <a:ln/>
        </p:spPr>
      </p:sp>
      <p:sp>
        <p:nvSpPr>
          <p:cNvPr id="21402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p:spPr>
        <p:txBody>
          <a:bodyPr/>
          <a:lstStyle/>
          <a:p>
            <a:r>
              <a:rPr lang="en-US"/>
              <a:t>[Title of the course]</a:t>
            </a:r>
          </a:p>
        </p:txBody>
      </p:sp>
      <p:sp>
        <p:nvSpPr>
          <p:cNvPr id="21507" name="Rectangle 3"/>
          <p:cNvSpPr>
            <a:spLocks noGrp="1" noChangeArrowheads="1"/>
          </p:cNvSpPr>
          <p:nvPr>
            <p:ph type="dt" sz="quarter" idx="1"/>
          </p:nvPr>
        </p:nvSpPr>
        <p:spPr>
          <a:noFill/>
        </p:spPr>
        <p:txBody>
          <a:bodyPr/>
          <a:lstStyle/>
          <a:p>
            <a:fld id="{A1E673F0-E3F5-4A9D-BED6-BABA742181BE}" type="datetime5">
              <a:rPr lang="en-US"/>
              <a:pPr/>
              <a:t>28-Sep-10</a:t>
            </a:fld>
            <a:endParaRPr lang="en-US"/>
          </a:p>
        </p:txBody>
      </p:sp>
      <p:sp>
        <p:nvSpPr>
          <p:cNvPr id="21508"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1509" name="Rectangle 7"/>
          <p:cNvSpPr>
            <a:spLocks noGrp="1" noChangeArrowheads="1"/>
          </p:cNvSpPr>
          <p:nvPr>
            <p:ph type="sldNum" sz="quarter" idx="5"/>
          </p:nvPr>
        </p:nvSpPr>
        <p:spPr>
          <a:noFill/>
        </p:spPr>
        <p:txBody>
          <a:bodyPr/>
          <a:lstStyle/>
          <a:p>
            <a:fld id="{64622740-9E97-4FEA-9C91-03F29D006ADE}" type="slidenum">
              <a:rPr lang="en-US"/>
              <a:pPr/>
              <a:t>2</a:t>
            </a:fld>
            <a:endParaRPr lang="en-US"/>
          </a:p>
        </p:txBody>
      </p:sp>
      <p:sp>
        <p:nvSpPr>
          <p:cNvPr id="21510" name="Rectangle 2"/>
          <p:cNvSpPr>
            <a:spLocks noRot="1" noChangeArrowheads="1" noTextEdit="1"/>
          </p:cNvSpPr>
          <p:nvPr>
            <p:ph type="sldImg"/>
          </p:nvPr>
        </p:nvSpPr>
        <p:spPr>
          <a:ln/>
        </p:spPr>
      </p:sp>
      <p:sp>
        <p:nvSpPr>
          <p:cNvPr id="21511"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objectives</a:t>
            </a:r>
            <a:r>
              <a:rPr lang="en-US" smtClean="0"/>
              <a:t> slide tells learners in detail what they will get out of taking the course. Use this slide to answer questions learners may have about what the course accomplishes and to provide motivation for learners to complete the course. </a:t>
            </a:r>
            <a:r>
              <a:rPr lang="en-US" b="1" smtClean="0"/>
              <a:t>Tell people what they will individually gain</a:t>
            </a:r>
            <a:r>
              <a:rPr lang="en-US" smtClean="0"/>
              <a:t> by completing the course, without making a big deal about objectives. Don’t forget to Include a relevant graphic or photograph to show what learners will be able to do after completing the course. You might, for example, show an attractively styled report, a smiling team, or a happy student ( whatever…).</a:t>
            </a:r>
          </a:p>
          <a:p>
            <a:pPr eaLnBrk="1" hangingPunct="1"/>
            <a:r>
              <a:rPr lang="en-US" smtClean="0"/>
              <a:t>In the bullet list, tell learners what they will be able to do (skill), come to understand (knowledge), or grow to feel (attitude). Emphasize benefits that learners will value. Ask yourself, “Can learners see how the objectives make them healthier, wealthier, or wiser?”</a:t>
            </a:r>
          </a:p>
          <a:p>
            <a:pPr eaLnBrk="1" hangingPunct="1"/>
            <a:r>
              <a:rPr lang="en-US" smtClean="0"/>
              <a:t>If your learners are highly visual, consider enhance the bullet list with a series of appropriate pictures illustrating the outcomes you promise.</a:t>
            </a:r>
          </a:p>
          <a:p>
            <a:pPr eaLnBrk="1" hangingPunct="1"/>
            <a:r>
              <a:rPr lang="en-US" smtClean="0"/>
              <a:t>Respect the SQAP !</a:t>
            </a:r>
          </a:p>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8467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C4299BC7-F8FD-4A8B-8658-026DF3CB7280}" type="datetime5">
              <a:rPr lang="en-US" sz="900">
                <a:solidFill>
                  <a:srgbClr val="5F5F5F"/>
                </a:solidFill>
              </a:rPr>
              <a:pPr defTabSz="923925" eaLnBrk="1" hangingPunct="1"/>
              <a:t>28-Sep-10</a:t>
            </a:fld>
            <a:endParaRPr lang="en-US" sz="900">
              <a:solidFill>
                <a:srgbClr val="5F5F5F"/>
              </a:solidFill>
            </a:endParaRPr>
          </a:p>
        </p:txBody>
      </p:sp>
      <p:sp>
        <p:nvSpPr>
          <p:cNvPr id="28467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8467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ECD1DC1E-EEBF-4627-AFBF-FC4227E73CAE}" type="slidenum">
              <a:rPr lang="en-US" sz="900">
                <a:solidFill>
                  <a:srgbClr val="5F5F5F"/>
                </a:solidFill>
              </a:rPr>
              <a:pPr algn="r" defTabSz="923925" eaLnBrk="1" hangingPunct="1"/>
              <a:t>20</a:t>
            </a:fld>
            <a:endParaRPr lang="en-US" sz="900">
              <a:solidFill>
                <a:srgbClr val="5F5F5F"/>
              </a:solidFill>
            </a:endParaRPr>
          </a:p>
        </p:txBody>
      </p:sp>
      <p:sp>
        <p:nvSpPr>
          <p:cNvPr id="284678"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84679"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606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49119414-BD01-4163-9A78-78C6962F77C8}" type="datetime5">
              <a:rPr lang="en-US" sz="900">
                <a:solidFill>
                  <a:srgbClr val="5F5F5F"/>
                </a:solidFill>
              </a:rPr>
              <a:pPr defTabSz="923925" eaLnBrk="1" hangingPunct="1"/>
              <a:t>28-Sep-10</a:t>
            </a:fld>
            <a:endParaRPr lang="en-US" sz="900">
              <a:solidFill>
                <a:srgbClr val="5F5F5F"/>
              </a:solidFill>
            </a:endParaRPr>
          </a:p>
        </p:txBody>
      </p:sp>
      <p:sp>
        <p:nvSpPr>
          <p:cNvPr id="21606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606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BC10E91-5BF7-4502-A4B5-351188E61AF8}" type="slidenum">
              <a:rPr lang="en-US" sz="900">
                <a:solidFill>
                  <a:srgbClr val="5F5F5F"/>
                </a:solidFill>
              </a:rPr>
              <a:pPr algn="r" defTabSz="923925" eaLnBrk="1" hangingPunct="1"/>
              <a:t>23</a:t>
            </a:fld>
            <a:endParaRPr lang="en-US" sz="900">
              <a:solidFill>
                <a:srgbClr val="5F5F5F"/>
              </a:solidFill>
            </a:endParaRPr>
          </a:p>
        </p:txBody>
      </p:sp>
      <p:sp>
        <p:nvSpPr>
          <p:cNvPr id="216070" name="Rectangle 2"/>
          <p:cNvSpPr>
            <a:spLocks noRot="1" noChangeArrowheads="1" noTextEdit="1"/>
          </p:cNvSpPr>
          <p:nvPr>
            <p:ph type="sldImg"/>
          </p:nvPr>
        </p:nvSpPr>
        <p:spPr>
          <a:xfrm>
            <a:off x="919163" y="742950"/>
            <a:ext cx="4964112" cy="3722688"/>
          </a:xfrm>
          <a:ln/>
        </p:spPr>
      </p:sp>
      <p:sp>
        <p:nvSpPr>
          <p:cNvPr id="21607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1811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0F930D08-AB15-4B05-8768-706A25D7AF05}" type="datetime5">
              <a:rPr lang="en-US" sz="900">
                <a:solidFill>
                  <a:srgbClr val="5F5F5F"/>
                </a:solidFill>
              </a:rPr>
              <a:pPr defTabSz="923925" eaLnBrk="1" hangingPunct="1"/>
              <a:t>28-Sep-10</a:t>
            </a:fld>
            <a:endParaRPr lang="en-US" sz="900">
              <a:solidFill>
                <a:srgbClr val="5F5F5F"/>
              </a:solidFill>
            </a:endParaRPr>
          </a:p>
        </p:txBody>
      </p:sp>
      <p:sp>
        <p:nvSpPr>
          <p:cNvPr id="21811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1811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35547224-AC69-42ED-93CF-337B5FB0BC08}" type="slidenum">
              <a:rPr lang="en-US" sz="900">
                <a:solidFill>
                  <a:srgbClr val="5F5F5F"/>
                </a:solidFill>
              </a:rPr>
              <a:pPr algn="r" defTabSz="923925" eaLnBrk="1" hangingPunct="1"/>
              <a:t>24</a:t>
            </a:fld>
            <a:endParaRPr lang="en-US" sz="900">
              <a:solidFill>
                <a:srgbClr val="5F5F5F"/>
              </a:solidFill>
            </a:endParaRPr>
          </a:p>
        </p:txBody>
      </p:sp>
      <p:sp>
        <p:nvSpPr>
          <p:cNvPr id="218118" name="Rectangle 2"/>
          <p:cNvSpPr>
            <a:spLocks noRot="1" noChangeArrowheads="1" noTextEdit="1"/>
          </p:cNvSpPr>
          <p:nvPr>
            <p:ph type="sldImg"/>
          </p:nvPr>
        </p:nvSpPr>
        <p:spPr>
          <a:xfrm>
            <a:off x="919163" y="742950"/>
            <a:ext cx="4964112" cy="3722688"/>
          </a:xfrm>
          <a:ln/>
        </p:spPr>
      </p:sp>
      <p:sp>
        <p:nvSpPr>
          <p:cNvPr id="21811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201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CCF9B99-A72B-4A9B-B9B9-017ED4C73EE9}" type="datetime5">
              <a:rPr lang="en-US" sz="900">
                <a:solidFill>
                  <a:srgbClr val="5F5F5F"/>
                </a:solidFill>
              </a:rPr>
              <a:pPr defTabSz="923925" eaLnBrk="1" hangingPunct="1"/>
              <a:t>28-Sep-10</a:t>
            </a:fld>
            <a:endParaRPr lang="en-US" sz="900">
              <a:solidFill>
                <a:srgbClr val="5F5F5F"/>
              </a:solidFill>
            </a:endParaRPr>
          </a:p>
        </p:txBody>
      </p:sp>
      <p:sp>
        <p:nvSpPr>
          <p:cNvPr id="2201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201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D05CC1E4-4AE6-4E5A-A639-FF887417B700}" type="slidenum">
              <a:rPr lang="en-US" sz="900">
                <a:solidFill>
                  <a:srgbClr val="5F5F5F"/>
                </a:solidFill>
              </a:rPr>
              <a:pPr algn="r" defTabSz="923925" eaLnBrk="1" hangingPunct="1"/>
              <a:t>25</a:t>
            </a:fld>
            <a:endParaRPr lang="en-US" sz="900">
              <a:solidFill>
                <a:srgbClr val="5F5F5F"/>
              </a:solidFill>
            </a:endParaRPr>
          </a:p>
        </p:txBody>
      </p:sp>
      <p:sp>
        <p:nvSpPr>
          <p:cNvPr id="220166" name="Rectangle 2"/>
          <p:cNvSpPr>
            <a:spLocks noRot="1" noChangeArrowheads="1" noTextEdit="1"/>
          </p:cNvSpPr>
          <p:nvPr>
            <p:ph type="sldImg"/>
          </p:nvPr>
        </p:nvSpPr>
        <p:spPr>
          <a:xfrm>
            <a:off x="919163" y="742950"/>
            <a:ext cx="4964112" cy="3722688"/>
          </a:xfrm>
          <a:ln/>
        </p:spPr>
      </p:sp>
      <p:sp>
        <p:nvSpPr>
          <p:cNvPr id="22016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2221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76D8C7F-35BF-4975-8517-80C1C8ECCFAB}" type="datetime5">
              <a:rPr lang="en-US" sz="900">
                <a:solidFill>
                  <a:srgbClr val="5F5F5F"/>
                </a:solidFill>
              </a:rPr>
              <a:pPr defTabSz="923925" eaLnBrk="1" hangingPunct="1"/>
              <a:t>28-Sep-10</a:t>
            </a:fld>
            <a:endParaRPr lang="en-US" sz="900">
              <a:solidFill>
                <a:srgbClr val="5F5F5F"/>
              </a:solidFill>
            </a:endParaRPr>
          </a:p>
        </p:txBody>
      </p:sp>
      <p:sp>
        <p:nvSpPr>
          <p:cNvPr id="22221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2221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1C68DE28-EABB-4B5F-8C77-8E0D75A3C158}" type="slidenum">
              <a:rPr lang="en-US" sz="900">
                <a:solidFill>
                  <a:srgbClr val="5F5F5F"/>
                </a:solidFill>
              </a:rPr>
              <a:pPr algn="r" defTabSz="923925" eaLnBrk="1" hangingPunct="1"/>
              <a:t>26</a:t>
            </a:fld>
            <a:endParaRPr lang="en-US" sz="900">
              <a:solidFill>
                <a:srgbClr val="5F5F5F"/>
              </a:solidFill>
            </a:endParaRPr>
          </a:p>
        </p:txBody>
      </p:sp>
      <p:sp>
        <p:nvSpPr>
          <p:cNvPr id="222214" name="Rectangle 2"/>
          <p:cNvSpPr>
            <a:spLocks noRot="1" noChangeArrowheads="1" noTextEdit="1"/>
          </p:cNvSpPr>
          <p:nvPr>
            <p:ph type="sldImg"/>
          </p:nvPr>
        </p:nvSpPr>
        <p:spPr>
          <a:xfrm>
            <a:off x="919163" y="742950"/>
            <a:ext cx="4964112" cy="3722688"/>
          </a:xfrm>
          <a:ln/>
        </p:spPr>
      </p:sp>
      <p:sp>
        <p:nvSpPr>
          <p:cNvPr id="222215"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2425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E692F2AD-6D53-4288-A5B5-C0C12BF1ECDE}" type="datetime5">
              <a:rPr lang="en-US" sz="900">
                <a:solidFill>
                  <a:srgbClr val="5F5F5F"/>
                </a:solidFill>
              </a:rPr>
              <a:pPr defTabSz="923925" eaLnBrk="1" hangingPunct="1"/>
              <a:t>28-Sep-10</a:t>
            </a:fld>
            <a:endParaRPr lang="en-US" sz="900">
              <a:solidFill>
                <a:srgbClr val="5F5F5F"/>
              </a:solidFill>
            </a:endParaRPr>
          </a:p>
        </p:txBody>
      </p:sp>
      <p:sp>
        <p:nvSpPr>
          <p:cNvPr id="22426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2426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082615F-2BA2-4B73-802A-35BC40B291D3}" type="slidenum">
              <a:rPr lang="en-US" sz="900">
                <a:solidFill>
                  <a:srgbClr val="5F5F5F"/>
                </a:solidFill>
              </a:rPr>
              <a:pPr algn="r" defTabSz="923925" eaLnBrk="1" hangingPunct="1"/>
              <a:t>27</a:t>
            </a:fld>
            <a:endParaRPr lang="en-US" sz="900">
              <a:solidFill>
                <a:srgbClr val="5F5F5F"/>
              </a:solidFill>
            </a:endParaRPr>
          </a:p>
        </p:txBody>
      </p:sp>
      <p:sp>
        <p:nvSpPr>
          <p:cNvPr id="224262" name="Rectangle 2"/>
          <p:cNvSpPr>
            <a:spLocks noRot="1" noChangeArrowheads="1" noTextEdit="1"/>
          </p:cNvSpPr>
          <p:nvPr>
            <p:ph type="sldImg"/>
          </p:nvPr>
        </p:nvSpPr>
        <p:spPr>
          <a:xfrm>
            <a:off x="919163" y="742950"/>
            <a:ext cx="4964112" cy="3722688"/>
          </a:xfrm>
          <a:ln/>
        </p:spPr>
      </p:sp>
      <p:sp>
        <p:nvSpPr>
          <p:cNvPr id="2242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491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670FFCA-A1CB-4BB5-B2C0-D8A9E5CF6CFB}" type="datetime5">
              <a:rPr lang="en-US" sz="900">
                <a:solidFill>
                  <a:srgbClr val="5F5F5F"/>
                </a:solidFill>
              </a:rPr>
              <a:pPr defTabSz="923925" eaLnBrk="1" hangingPunct="1"/>
              <a:t>28-Sep-10</a:t>
            </a:fld>
            <a:endParaRPr lang="en-US" sz="900">
              <a:solidFill>
                <a:srgbClr val="5F5F5F"/>
              </a:solidFill>
            </a:endParaRPr>
          </a:p>
        </p:txBody>
      </p:sp>
      <p:sp>
        <p:nvSpPr>
          <p:cNvPr id="29491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491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3BB6A8DA-E05E-4266-9776-8E53611C803E}" type="slidenum">
              <a:rPr lang="en-US" sz="900">
                <a:solidFill>
                  <a:srgbClr val="5F5F5F"/>
                </a:solidFill>
              </a:rPr>
              <a:pPr algn="r" defTabSz="923925" eaLnBrk="1" hangingPunct="1"/>
              <a:t>28</a:t>
            </a:fld>
            <a:endParaRPr lang="en-US" sz="900">
              <a:solidFill>
                <a:srgbClr val="5F5F5F"/>
              </a:solidFill>
            </a:endParaRPr>
          </a:p>
        </p:txBody>
      </p:sp>
      <p:sp>
        <p:nvSpPr>
          <p:cNvPr id="294918"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94919"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69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1DC7E8CC-0119-4B6B-B8AC-06C103B38999}" type="datetime5">
              <a:rPr lang="en-US" sz="900">
                <a:solidFill>
                  <a:srgbClr val="5F5F5F"/>
                </a:solidFill>
              </a:rPr>
              <a:pPr defTabSz="923925" eaLnBrk="1" hangingPunct="1"/>
              <a:t>28-Sep-10</a:t>
            </a:fld>
            <a:endParaRPr lang="en-US" sz="900">
              <a:solidFill>
                <a:srgbClr val="5F5F5F"/>
              </a:solidFill>
            </a:endParaRPr>
          </a:p>
        </p:txBody>
      </p:sp>
      <p:sp>
        <p:nvSpPr>
          <p:cNvPr id="2969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69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F8763106-FE9E-4373-8860-C33802CC71D6}" type="slidenum">
              <a:rPr lang="en-US" sz="900">
                <a:solidFill>
                  <a:srgbClr val="5F5F5F"/>
                </a:solidFill>
              </a:rPr>
              <a:pPr algn="r" defTabSz="923925" eaLnBrk="1" hangingPunct="1"/>
              <a:t>29</a:t>
            </a:fld>
            <a:endParaRPr lang="en-US" sz="900">
              <a:solidFill>
                <a:srgbClr val="5F5F5F"/>
              </a:solidFill>
            </a:endParaRPr>
          </a:p>
        </p:txBody>
      </p:sp>
      <p:sp>
        <p:nvSpPr>
          <p:cNvPr id="296966"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96967"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99011"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39795D69-3276-40F1-BED1-20C51CDD86CD}" type="datetime5">
              <a:rPr lang="en-US" sz="900">
                <a:solidFill>
                  <a:srgbClr val="5F5F5F"/>
                </a:solidFill>
              </a:rPr>
              <a:pPr defTabSz="923925" eaLnBrk="1" hangingPunct="1"/>
              <a:t>28-Sep-10</a:t>
            </a:fld>
            <a:endParaRPr lang="en-US" sz="900">
              <a:solidFill>
                <a:srgbClr val="5F5F5F"/>
              </a:solidFill>
            </a:endParaRPr>
          </a:p>
        </p:txBody>
      </p:sp>
      <p:sp>
        <p:nvSpPr>
          <p:cNvPr id="299012"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99013"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D81E8E34-4971-4392-AD50-A063BEC41DB4}" type="slidenum">
              <a:rPr lang="en-US" sz="900">
                <a:solidFill>
                  <a:srgbClr val="5F5F5F"/>
                </a:solidFill>
              </a:rPr>
              <a:pPr algn="r" defTabSz="923925" eaLnBrk="1" hangingPunct="1"/>
              <a:t>30</a:t>
            </a:fld>
            <a:endParaRPr lang="en-US" sz="900">
              <a:solidFill>
                <a:srgbClr val="5F5F5F"/>
              </a:solidFill>
            </a:endParaRPr>
          </a:p>
        </p:txBody>
      </p:sp>
      <p:sp>
        <p:nvSpPr>
          <p:cNvPr id="299014"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299015"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0310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FC5DD039-34CC-4733-A9E7-493663FEE1B0}" type="datetime5">
              <a:rPr lang="en-US" sz="900">
                <a:solidFill>
                  <a:srgbClr val="5F5F5F"/>
                </a:solidFill>
              </a:rPr>
              <a:pPr defTabSz="923925" eaLnBrk="1" hangingPunct="1"/>
              <a:t>28-Sep-10</a:t>
            </a:fld>
            <a:endParaRPr lang="en-US" sz="900">
              <a:solidFill>
                <a:srgbClr val="5F5F5F"/>
              </a:solidFill>
            </a:endParaRPr>
          </a:p>
        </p:txBody>
      </p:sp>
      <p:sp>
        <p:nvSpPr>
          <p:cNvPr id="30310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0310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0B1BC38F-F103-47BE-B1BB-B8B1F08C8E54}" type="slidenum">
              <a:rPr lang="en-US" sz="900">
                <a:solidFill>
                  <a:srgbClr val="5F5F5F"/>
                </a:solidFill>
              </a:rPr>
              <a:pPr algn="r" defTabSz="923925" eaLnBrk="1" hangingPunct="1"/>
              <a:t>31</a:t>
            </a:fld>
            <a:endParaRPr lang="en-US" sz="900">
              <a:solidFill>
                <a:srgbClr val="5F5F5F"/>
              </a:solidFill>
            </a:endParaRPr>
          </a:p>
        </p:txBody>
      </p:sp>
      <p:sp>
        <p:nvSpPr>
          <p:cNvPr id="303110"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303111"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p:spPr>
        <p:txBody>
          <a:bodyPr/>
          <a:lstStyle/>
          <a:p>
            <a:r>
              <a:rPr lang="en-US"/>
              <a:t>[Title of the course]</a:t>
            </a:r>
          </a:p>
        </p:txBody>
      </p:sp>
      <p:sp>
        <p:nvSpPr>
          <p:cNvPr id="23555" name="Rectangle 3"/>
          <p:cNvSpPr>
            <a:spLocks noGrp="1" noChangeArrowheads="1"/>
          </p:cNvSpPr>
          <p:nvPr>
            <p:ph type="dt" sz="quarter" idx="1"/>
          </p:nvPr>
        </p:nvSpPr>
        <p:spPr>
          <a:noFill/>
        </p:spPr>
        <p:txBody>
          <a:bodyPr/>
          <a:lstStyle/>
          <a:p>
            <a:fld id="{D3361FE1-F92C-46C6-801F-399663A20D14}" type="datetime5">
              <a:rPr lang="en-US"/>
              <a:pPr/>
              <a:t>28-Sep-10</a:t>
            </a:fld>
            <a:endParaRPr lang="en-US"/>
          </a:p>
        </p:txBody>
      </p:sp>
      <p:sp>
        <p:nvSpPr>
          <p:cNvPr id="23556"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3557" name="Rectangle 7"/>
          <p:cNvSpPr>
            <a:spLocks noGrp="1" noChangeArrowheads="1"/>
          </p:cNvSpPr>
          <p:nvPr>
            <p:ph type="sldNum" sz="quarter" idx="5"/>
          </p:nvPr>
        </p:nvSpPr>
        <p:spPr>
          <a:noFill/>
        </p:spPr>
        <p:txBody>
          <a:bodyPr/>
          <a:lstStyle/>
          <a:p>
            <a:fld id="{74B35D9E-8548-4695-96E3-95EB48A25562}" type="slidenum">
              <a:rPr lang="en-US"/>
              <a:pPr/>
              <a:t>3</a:t>
            </a:fld>
            <a:endParaRPr lang="en-US"/>
          </a:p>
        </p:txBody>
      </p:sp>
      <p:sp>
        <p:nvSpPr>
          <p:cNvPr id="23558" name="Rectangle 2"/>
          <p:cNvSpPr>
            <a:spLocks noRot="1" noChangeArrowheads="1" noTextEdit="1"/>
          </p:cNvSpPr>
          <p:nvPr>
            <p:ph type="sldImg"/>
          </p:nvPr>
        </p:nvSpPr>
        <p:spPr>
          <a:ln/>
        </p:spPr>
      </p:sp>
      <p:sp>
        <p:nvSpPr>
          <p:cNvPr id="23559" name="Rectangle 3"/>
          <p:cNvSpPr>
            <a:spLocks noGrp="1" noChangeArrowheads="1"/>
          </p:cNvSpPr>
          <p:nvPr>
            <p:ph type="body" idx="1"/>
          </p:nvPr>
        </p:nvSpPr>
        <p:spPr>
          <a:xfrm>
            <a:off x="981075" y="4716463"/>
            <a:ext cx="5137150" cy="4465637"/>
          </a:xfrm>
          <a:noFill/>
          <a:ln/>
        </p:spPr>
        <p:txBody>
          <a:bodyPr/>
          <a:lstStyle/>
          <a:p>
            <a:pPr eaLnBrk="1" hangingPunct="1"/>
            <a:r>
              <a:rPr lang="en-US" smtClean="0"/>
              <a:t>The </a:t>
            </a:r>
            <a:r>
              <a:rPr lang="en-US" b="1" smtClean="0"/>
              <a:t>Course Topics</a:t>
            </a:r>
            <a:r>
              <a:rPr lang="en-US" smtClean="0"/>
              <a:t> slide tells learners in detail what they will learn in the course, topic by topic. Use this slide to present the chronological agenda of the session.</a:t>
            </a:r>
          </a:p>
          <a:p>
            <a:pPr eaLnBrk="1" hangingPunct="1"/>
            <a:r>
              <a:rPr lang="en-US" smtClean="0"/>
              <a:t>Try to be simple but focused on the different subjects.</a:t>
            </a:r>
          </a:p>
          <a:p>
            <a:pPr eaLnBrk="1" hangingPunct="1"/>
            <a:r>
              <a:rPr lang="en-US" smtClean="0"/>
              <a:t>Keep the title short and use the subtitle (rest of the item) to elaborate on the title. A good subtitle will imply what the learner gains in this topic.</a:t>
            </a:r>
          </a:p>
          <a:p>
            <a:pPr eaLnBrk="1" hangingPunct="1"/>
            <a:r>
              <a:rPr lang="en-US" smtClean="0"/>
              <a:t>If the topic accomplishes a specific learning objective, you may want to imply that objective in the subtitle.</a:t>
            </a:r>
          </a:p>
          <a:p>
            <a:pPr eaLnBrk="1" hangingPunct="1"/>
            <a:r>
              <a:rPr lang="en-US" smtClean="0"/>
              <a:t>If the actual content of your presentation is short, only a slide or two, you may want to omit this slide.</a:t>
            </a:r>
          </a:p>
          <a:p>
            <a:pPr eaLnBrk="1" hangingPunct="1"/>
            <a:endParaRPr lang="en-US" smtClean="0"/>
          </a:p>
          <a:p>
            <a:pPr eaLnBrk="1" hangingPunct="1"/>
            <a:r>
              <a:rPr lang="en-US" smtClean="0"/>
              <a:t>Respect the SQAP !</a:t>
            </a:r>
          </a:p>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30105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8DB1F77A-256B-442B-93B1-9197FB6A0A8C}" type="datetime5">
              <a:rPr lang="en-US" sz="900">
                <a:solidFill>
                  <a:srgbClr val="5F5F5F"/>
                </a:solidFill>
              </a:rPr>
              <a:pPr defTabSz="923925" eaLnBrk="1" hangingPunct="1"/>
              <a:t>28-Sep-10</a:t>
            </a:fld>
            <a:endParaRPr lang="en-US" sz="900">
              <a:solidFill>
                <a:srgbClr val="5F5F5F"/>
              </a:solidFill>
            </a:endParaRPr>
          </a:p>
        </p:txBody>
      </p:sp>
      <p:sp>
        <p:nvSpPr>
          <p:cNvPr id="30106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30106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78910C39-ABC9-45E5-A209-E3FC50ED33D4}" type="slidenum">
              <a:rPr lang="en-US" sz="900">
                <a:solidFill>
                  <a:srgbClr val="5F5F5F"/>
                </a:solidFill>
              </a:rPr>
              <a:pPr algn="r" defTabSz="923925" eaLnBrk="1" hangingPunct="1"/>
              <a:t>32</a:t>
            </a:fld>
            <a:endParaRPr lang="en-US" sz="900">
              <a:solidFill>
                <a:srgbClr val="5F5F5F"/>
              </a:solidFill>
            </a:endParaRPr>
          </a:p>
        </p:txBody>
      </p:sp>
      <p:sp>
        <p:nvSpPr>
          <p:cNvPr id="301062" name="Rectangle 2"/>
          <p:cNvSpPr>
            <a:spLocks noRot="1" noChangeArrowheads="1" noTextEdit="1"/>
          </p:cNvSpPr>
          <p:nvPr>
            <p:ph type="sldImg"/>
          </p:nvPr>
        </p:nvSpPr>
        <p:spPr bwMode="auto">
          <a:xfrm>
            <a:off x="919163" y="742950"/>
            <a:ext cx="4964112" cy="3722688"/>
          </a:xfrm>
          <a:prstGeom prst="rect">
            <a:avLst/>
          </a:prstGeom>
          <a:solidFill>
            <a:srgbClr val="FFFFFF"/>
          </a:solidFill>
          <a:ln>
            <a:solidFill>
              <a:srgbClr val="000000"/>
            </a:solidFill>
            <a:miter lim="800000"/>
            <a:headEnd/>
            <a:tailEnd/>
          </a:ln>
        </p:spPr>
      </p:sp>
      <p:sp>
        <p:nvSpPr>
          <p:cNvPr id="301063" name="Rectangle 3"/>
          <p:cNvSpPr>
            <a:spLocks noGrp="1" noChangeArrowheads="1"/>
          </p:cNvSpPr>
          <p:nvPr>
            <p:ph type="body" idx="1"/>
          </p:nvPr>
        </p:nvSpPr>
        <p:spPr bwMode="auto">
          <a:xfrm>
            <a:off x="1055688" y="4716463"/>
            <a:ext cx="4686300" cy="4467225"/>
          </a:xfrm>
          <a:prstGeom prst="rect">
            <a:avLst/>
          </a:prstGeom>
          <a:noFill/>
          <a:ln>
            <a:solidFill>
              <a:srgbClr val="000000"/>
            </a:solidFill>
            <a:miter lim="800000"/>
            <a:headEnd/>
            <a:tailEnd/>
          </a:ln>
        </p:spPr>
        <p:txBody>
          <a:bodyPr lIns="92446" tIns="46223" rIns="92446" bIns="46223"/>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p:spPr>
        <p:txBody>
          <a:bodyPr/>
          <a:lstStyle/>
          <a:p>
            <a:r>
              <a:rPr lang="en-US"/>
              <a:t>[Title of the course]</a:t>
            </a:r>
          </a:p>
        </p:txBody>
      </p:sp>
      <p:sp>
        <p:nvSpPr>
          <p:cNvPr id="70659" name="Rectangle 3"/>
          <p:cNvSpPr>
            <a:spLocks noGrp="1" noChangeArrowheads="1"/>
          </p:cNvSpPr>
          <p:nvPr>
            <p:ph type="dt" sz="quarter" idx="1"/>
          </p:nvPr>
        </p:nvSpPr>
        <p:spPr>
          <a:noFill/>
        </p:spPr>
        <p:txBody>
          <a:bodyPr/>
          <a:lstStyle/>
          <a:p>
            <a:fld id="{F69F8892-703A-45E4-9769-58A1CF46355C}" type="datetime5">
              <a:rPr lang="en-US"/>
              <a:pPr/>
              <a:t>28-Sep-10</a:t>
            </a:fld>
            <a:endParaRPr lang="en-US"/>
          </a:p>
        </p:txBody>
      </p:sp>
      <p:sp>
        <p:nvSpPr>
          <p:cNvPr id="70660"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70661" name="Rectangle 7"/>
          <p:cNvSpPr>
            <a:spLocks noGrp="1" noChangeArrowheads="1"/>
          </p:cNvSpPr>
          <p:nvPr>
            <p:ph type="sldNum" sz="quarter" idx="5"/>
          </p:nvPr>
        </p:nvSpPr>
        <p:spPr>
          <a:noFill/>
        </p:spPr>
        <p:txBody>
          <a:bodyPr/>
          <a:lstStyle/>
          <a:p>
            <a:fld id="{01E4F495-6EB5-4B01-A5E8-69FAD87FA842}" type="slidenum">
              <a:rPr lang="en-US"/>
              <a:pPr/>
              <a:t>33</a:t>
            </a:fld>
            <a:endParaRPr lang="en-US"/>
          </a:p>
        </p:txBody>
      </p:sp>
      <p:sp>
        <p:nvSpPr>
          <p:cNvPr id="70662" name="Rectangle 2"/>
          <p:cNvSpPr>
            <a:spLocks noRot="1" noChangeArrowheads="1" noTextEdit="1"/>
          </p:cNvSpPr>
          <p:nvPr>
            <p:ph type="sldImg"/>
          </p:nvPr>
        </p:nvSpPr>
        <p:spPr>
          <a:xfrm>
            <a:off x="919163" y="742950"/>
            <a:ext cx="4964112" cy="3722688"/>
          </a:xfrm>
          <a:ln/>
        </p:spPr>
      </p:sp>
      <p:sp>
        <p:nvSpPr>
          <p:cNvPr id="7066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Use </a:t>
            </a:r>
            <a:r>
              <a:rPr lang="en-US" b="1" smtClean="0"/>
              <a:t>Stop-and-think</a:t>
            </a:r>
            <a:r>
              <a:rPr lang="en-US" smtClean="0"/>
              <a:t> slides to help learners lock in the main ideas you have presented. Remember your SQAP-Communication courses ( You have to say what you will present, present it and say that you said it ! – This could be achieved by this Stop-and-think slide with more interactivity)</a:t>
            </a:r>
          </a:p>
          <a:p>
            <a:pPr eaLnBrk="1" hangingPunct="1"/>
            <a:r>
              <a:rPr lang="en-US" smtClean="0"/>
              <a:t>A Stop-and-think activity can take several forms:</a:t>
            </a:r>
          </a:p>
          <a:p>
            <a:pPr eaLnBrk="1" hangingPunct="1"/>
            <a:r>
              <a:rPr lang="en-US" b="1" smtClean="0"/>
              <a:t>Rhetorical question or decision</a:t>
            </a:r>
            <a:r>
              <a:rPr lang="en-US" smtClean="0"/>
              <a:t>. Ask the learner a rhetorical question or require a simple decision. Use one of the accompanying SUPINFO Presentation </a:t>
            </a:r>
            <a:r>
              <a:rPr lang="en-US" i="1" smtClean="0"/>
              <a:t>Content Starter Set</a:t>
            </a:r>
            <a:r>
              <a:rPr lang="en-US" smtClean="0"/>
              <a:t> slides when you just want to help learners tie a new concept to something they already know and do not need to track learners’ scores. Also use this approach when you do not want to interrupt the flow of the lesson with a learning game or formal quiz.</a:t>
            </a:r>
          </a:p>
          <a:p>
            <a:pPr eaLnBrk="1" hangingPunct="1"/>
            <a:r>
              <a:rPr lang="en-US" b="1" smtClean="0"/>
              <a:t>Learning game</a:t>
            </a:r>
            <a:r>
              <a:rPr lang="en-US" smtClean="0"/>
              <a:t>. Use learning games when you want to help learners lock in multiple, related concepts. Choose from games, such as true/false, multiple choice, fill-in-the-letter, and sequences. These games could be timed and can help reinforce knowledge. </a:t>
            </a:r>
          </a:p>
          <a:p>
            <a:pPr eaLnBrk="1" hangingPunct="1"/>
            <a:r>
              <a:rPr lang="en-US" b="1" smtClean="0"/>
              <a:t>Quiz</a:t>
            </a:r>
            <a:r>
              <a:rPr lang="en-US" smtClean="0"/>
              <a:t>. Use a quiz when you want to formally measure a learner’s understanding. Quizzes must be scored and results can be recorded for each learner. Multiple question types are possible. The Quiz slide, near the end of this file, suggests when to use the various question types. </a:t>
            </a:r>
          </a:p>
          <a:p>
            <a:pPr eaLnBrk="1" hangingPunct="1"/>
            <a:endParaRPr lang="en-US" smtClean="0"/>
          </a:p>
          <a:p>
            <a:pPr eaLnBrk="1" hangingPunct="1"/>
            <a:r>
              <a:rPr lang="en-US" smtClean="0"/>
              <a:t>Respect the SQAP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p:spPr>
        <p:txBody>
          <a:bodyPr/>
          <a:lstStyle/>
          <a:p>
            <a:r>
              <a:rPr lang="en-US"/>
              <a:t>[Title of the course]</a:t>
            </a:r>
          </a:p>
        </p:txBody>
      </p:sp>
      <p:sp>
        <p:nvSpPr>
          <p:cNvPr id="25603" name="Rectangle 3"/>
          <p:cNvSpPr>
            <a:spLocks noGrp="1" noChangeArrowheads="1"/>
          </p:cNvSpPr>
          <p:nvPr>
            <p:ph type="dt" sz="quarter" idx="1"/>
          </p:nvPr>
        </p:nvSpPr>
        <p:spPr>
          <a:noFill/>
        </p:spPr>
        <p:txBody>
          <a:bodyPr/>
          <a:lstStyle/>
          <a:p>
            <a:fld id="{AAD15F9A-BB12-41C7-B75C-829BDD6C76F9}" type="datetime5">
              <a:rPr lang="en-US"/>
              <a:pPr/>
              <a:t>28-Sep-10</a:t>
            </a:fld>
            <a:endParaRPr lang="en-US"/>
          </a:p>
        </p:txBody>
      </p:sp>
      <p:sp>
        <p:nvSpPr>
          <p:cNvPr id="25604"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5605" name="Rectangle 7"/>
          <p:cNvSpPr>
            <a:spLocks noGrp="1" noChangeArrowheads="1"/>
          </p:cNvSpPr>
          <p:nvPr>
            <p:ph type="sldNum" sz="quarter" idx="5"/>
          </p:nvPr>
        </p:nvSpPr>
        <p:spPr>
          <a:noFill/>
        </p:spPr>
        <p:txBody>
          <a:bodyPr/>
          <a:lstStyle/>
          <a:p>
            <a:fld id="{D9962ED1-B78A-4BE0-A03E-96E86D1F55FD}" type="slidenum">
              <a:rPr lang="en-US"/>
              <a:pPr/>
              <a:t>4</a:t>
            </a:fld>
            <a:endParaRPr lang="en-US"/>
          </a:p>
        </p:txBody>
      </p:sp>
      <p:sp>
        <p:nvSpPr>
          <p:cNvPr id="25606" name="Rectangle 2"/>
          <p:cNvSpPr>
            <a:spLocks noRot="1" noChangeArrowheads="1" noTextEdit="1"/>
          </p:cNvSpPr>
          <p:nvPr>
            <p:ph type="sldImg"/>
          </p:nvPr>
        </p:nvSpPr>
        <p:spPr>
          <a:ln/>
        </p:spPr>
      </p:sp>
      <p:sp>
        <p:nvSpPr>
          <p:cNvPr id="25607" name="Rectangle 3"/>
          <p:cNvSpPr>
            <a:spLocks noGrp="1" noChangeArrowheads="1"/>
          </p:cNvSpPr>
          <p:nvPr>
            <p:ph type="body" idx="1"/>
          </p:nvPr>
        </p:nvSpPr>
        <p:spPr>
          <a:xfrm>
            <a:off x="1057275" y="4716463"/>
            <a:ext cx="4759325" cy="4465637"/>
          </a:xfrm>
          <a:noFill/>
          <a:ln/>
        </p:spPr>
        <p:txBody>
          <a:bodyPr/>
          <a:lstStyle/>
          <a:p>
            <a:pPr eaLnBrk="1" hangingPunct="1"/>
            <a:r>
              <a:rPr lang="en-US" smtClean="0"/>
              <a:t>The </a:t>
            </a:r>
            <a:r>
              <a:rPr lang="en-US" b="1" smtClean="0"/>
              <a:t>Part title</a:t>
            </a:r>
            <a:r>
              <a:rPr lang="en-US" smtClean="0"/>
              <a:t> slide marks the start of a section of your course. Use it like you might use a level-one heading in a document.</a:t>
            </a:r>
          </a:p>
          <a:p>
            <a:pPr eaLnBrk="1" hangingPunct="1"/>
            <a:r>
              <a:rPr lang="en-US" smtClean="0"/>
              <a:t>The part title should be sufficient to communicate the part’s contents to most learners.</a:t>
            </a:r>
          </a:p>
          <a:p>
            <a:pPr eaLnBrk="1" hangingPunct="1"/>
            <a:r>
              <a:rPr lang="en-US" smtClean="0"/>
              <a:t>Keep the title short and use the subtitle (up to three lines) to elaborate on the title. A good subtitle will imply what the learner gains in this part.</a:t>
            </a:r>
          </a:p>
          <a:p>
            <a:pPr eaLnBrk="1" hangingPunct="1"/>
            <a:r>
              <a:rPr lang="en-US" smtClean="0"/>
              <a:t>If the part accomplishes a specific learning objective, you may want to imply that objective in the subtitle.</a:t>
            </a:r>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p:spPr>
        <p:txBody>
          <a:bodyPr/>
          <a:lstStyle/>
          <a:p>
            <a:r>
              <a:rPr lang="en-US"/>
              <a:t>[Title of the course]</a:t>
            </a:r>
          </a:p>
        </p:txBody>
      </p:sp>
      <p:sp>
        <p:nvSpPr>
          <p:cNvPr id="27651" name="Rectangle 3"/>
          <p:cNvSpPr>
            <a:spLocks noGrp="1" noChangeArrowheads="1"/>
          </p:cNvSpPr>
          <p:nvPr>
            <p:ph type="dt" sz="quarter" idx="1"/>
          </p:nvPr>
        </p:nvSpPr>
        <p:spPr>
          <a:noFill/>
        </p:spPr>
        <p:txBody>
          <a:bodyPr/>
          <a:lstStyle/>
          <a:p>
            <a:fld id="{66784214-BDED-4B00-8DCC-F21293FBC726}" type="datetime5">
              <a:rPr lang="en-US"/>
              <a:pPr/>
              <a:t>28-Sep-10</a:t>
            </a:fld>
            <a:endParaRPr lang="en-US"/>
          </a:p>
        </p:txBody>
      </p:sp>
      <p:sp>
        <p:nvSpPr>
          <p:cNvPr id="27652" name="Rectangle 6"/>
          <p:cNvSpPr>
            <a:spLocks noGrp="1" noChangeArrowheads="1"/>
          </p:cNvSpPr>
          <p:nvPr>
            <p:ph type="ftr" sz="quarter" idx="4"/>
          </p:nvPr>
        </p:nvSpPr>
        <p:spPr>
          <a:noFill/>
        </p:spPr>
        <p:txBody>
          <a:bodyPr/>
          <a:lstStyle/>
          <a:p>
            <a:r>
              <a:rPr lang="en-US"/>
              <a:t>Copyright © 2004-2005 NameOfTheOrganization. All rights reserved.</a:t>
            </a:r>
          </a:p>
        </p:txBody>
      </p:sp>
      <p:sp>
        <p:nvSpPr>
          <p:cNvPr id="27653" name="Rectangle 7"/>
          <p:cNvSpPr>
            <a:spLocks noGrp="1" noChangeArrowheads="1"/>
          </p:cNvSpPr>
          <p:nvPr>
            <p:ph type="sldNum" sz="quarter" idx="5"/>
          </p:nvPr>
        </p:nvSpPr>
        <p:spPr>
          <a:noFill/>
        </p:spPr>
        <p:txBody>
          <a:bodyPr/>
          <a:lstStyle/>
          <a:p>
            <a:fld id="{310FCBF0-B037-4B65-ABE2-FE10C3D3B5F3}" type="slidenum">
              <a:rPr lang="en-US"/>
              <a:pPr/>
              <a:t>5</a:t>
            </a:fld>
            <a:endParaRPr lang="en-US"/>
          </a:p>
        </p:txBody>
      </p:sp>
      <p:sp>
        <p:nvSpPr>
          <p:cNvPr id="27654" name="Rectangle 2"/>
          <p:cNvSpPr>
            <a:spLocks noRot="1" noChangeArrowheads="1" noTextEdit="1"/>
          </p:cNvSpPr>
          <p:nvPr>
            <p:ph type="sldImg"/>
          </p:nvPr>
        </p:nvSpPr>
        <p:spPr>
          <a:ln/>
        </p:spPr>
      </p:sp>
      <p:sp>
        <p:nvSpPr>
          <p:cNvPr id="27655" name="Rectangle 3"/>
          <p:cNvSpPr>
            <a:spLocks noGrp="1" noChangeArrowheads="1"/>
          </p:cNvSpPr>
          <p:nvPr>
            <p:ph type="body" idx="1"/>
          </p:nvPr>
        </p:nvSpPr>
        <p:spPr>
          <a:xfrm>
            <a:off x="981075" y="4716463"/>
            <a:ext cx="4984750" cy="4465637"/>
          </a:xfrm>
          <a:noFill/>
          <a:ln/>
        </p:spPr>
        <p:txBody>
          <a:bodyPr/>
          <a:lstStyle/>
          <a:p>
            <a:pPr eaLnBrk="1" hangingPunct="1"/>
            <a:r>
              <a:rPr lang="en-US" smtClean="0"/>
              <a:t>The </a:t>
            </a:r>
            <a:r>
              <a:rPr lang="en-US" b="1" smtClean="0"/>
              <a:t>Part preview</a:t>
            </a:r>
            <a:r>
              <a:rPr lang="en-US" smtClean="0"/>
              <a:t> slide prepares learners for the part’s Chapitre. It provides a concise introduction and overview.</a:t>
            </a:r>
          </a:p>
          <a:p>
            <a:pPr eaLnBrk="1" hangingPunct="1"/>
            <a:r>
              <a:rPr lang="en-US" smtClean="0"/>
              <a:t>Use the subtitle to further explain the title or to introduce the bullet list. Or, delete the subtitle.</a:t>
            </a:r>
          </a:p>
          <a:p>
            <a:pPr eaLnBrk="1" hangingPunct="1"/>
            <a:r>
              <a:rPr lang="en-US" smtClean="0"/>
              <a:t>Summarize the main points of your part using the bullet list. Use voice narration to explain each bullet item and to elaborate upon it.</a:t>
            </a:r>
          </a:p>
          <a:p>
            <a:pPr eaLnBrk="1" hangingPunct="1"/>
            <a:r>
              <a:rPr lang="en-US" smtClean="0"/>
              <a:t>Replace the graphic placeholder with a relevant graphic or photo to lock in the concept. The graphic could show an example of the concept, a diagram of the concept, or a formula for a relationship.</a:t>
            </a:r>
          </a:p>
          <a:p>
            <a:pPr eaLnBrk="1" hangingPunct="1"/>
            <a:r>
              <a:rPr lang="en-US" smtClean="0"/>
              <a:t>If your part  is very simple, you may want to omit this slide. </a:t>
            </a:r>
          </a:p>
          <a:p>
            <a:pPr eaLnBrk="1" hangingPunct="1"/>
            <a:r>
              <a:rPr lang="en-US" smtClean="0"/>
              <a:t>If you are using a strategy of discovery learning with videos (Ref. to the SQAP-Communication) , you may want to move this slide to the end of the part, after de video insert, where it serves as a summary.</a:t>
            </a:r>
          </a:p>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65219"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B5D31308-5E07-4820-B876-DF89E1F9CF25}" type="datetime5">
              <a:rPr lang="en-US" sz="900">
                <a:solidFill>
                  <a:srgbClr val="5F5F5F"/>
                </a:solidFill>
              </a:rPr>
              <a:pPr defTabSz="923925" eaLnBrk="1" hangingPunct="1"/>
              <a:t>28-Sep-10</a:t>
            </a:fld>
            <a:endParaRPr lang="en-US" sz="900">
              <a:solidFill>
                <a:srgbClr val="5F5F5F"/>
              </a:solidFill>
            </a:endParaRPr>
          </a:p>
        </p:txBody>
      </p:sp>
      <p:sp>
        <p:nvSpPr>
          <p:cNvPr id="265220"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65221"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42A7857-3F9D-49AF-BD13-2566546B5B53}" type="slidenum">
              <a:rPr lang="en-US" sz="900">
                <a:solidFill>
                  <a:srgbClr val="5F5F5F"/>
                </a:solidFill>
              </a:rPr>
              <a:pPr algn="r" defTabSz="923925" eaLnBrk="1" hangingPunct="1"/>
              <a:t>6</a:t>
            </a:fld>
            <a:endParaRPr lang="en-US" sz="900">
              <a:solidFill>
                <a:srgbClr val="5F5F5F"/>
              </a:solidFill>
            </a:endParaRPr>
          </a:p>
        </p:txBody>
      </p:sp>
      <p:sp>
        <p:nvSpPr>
          <p:cNvPr id="265222" name="Rectangle 2"/>
          <p:cNvSpPr>
            <a:spLocks noRot="1" noChangeArrowheads="1" noTextEdit="1"/>
          </p:cNvSpPr>
          <p:nvPr>
            <p:ph type="sldImg"/>
          </p:nvPr>
        </p:nvSpPr>
        <p:spPr>
          <a:xfrm>
            <a:off x="919163" y="742950"/>
            <a:ext cx="4964112" cy="3722688"/>
          </a:xfrm>
          <a:ln/>
        </p:spPr>
      </p:sp>
      <p:sp>
        <p:nvSpPr>
          <p:cNvPr id="265223"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67267"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7DA73FF2-C313-4224-B38D-BA16272D20CF}" type="datetime5">
              <a:rPr lang="en-US" sz="900">
                <a:solidFill>
                  <a:srgbClr val="5F5F5F"/>
                </a:solidFill>
              </a:rPr>
              <a:pPr defTabSz="923925" eaLnBrk="1" hangingPunct="1"/>
              <a:t>28-Sep-10</a:t>
            </a:fld>
            <a:endParaRPr lang="en-US" sz="900">
              <a:solidFill>
                <a:srgbClr val="5F5F5F"/>
              </a:solidFill>
            </a:endParaRPr>
          </a:p>
        </p:txBody>
      </p:sp>
      <p:sp>
        <p:nvSpPr>
          <p:cNvPr id="267268"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67269"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9DE6BA83-B36D-45B4-A20F-E60D04E254A1}" type="slidenum">
              <a:rPr lang="en-US" sz="900">
                <a:solidFill>
                  <a:srgbClr val="5F5F5F"/>
                </a:solidFill>
              </a:rPr>
              <a:pPr algn="r" defTabSz="923925" eaLnBrk="1" hangingPunct="1"/>
              <a:t>7</a:t>
            </a:fld>
            <a:endParaRPr lang="en-US" sz="900">
              <a:solidFill>
                <a:srgbClr val="5F5F5F"/>
              </a:solidFill>
            </a:endParaRPr>
          </a:p>
        </p:txBody>
      </p:sp>
      <p:sp>
        <p:nvSpPr>
          <p:cNvPr id="267270" name="Rectangle 2"/>
          <p:cNvSpPr>
            <a:spLocks noRot="1" noChangeArrowheads="1" noTextEdit="1"/>
          </p:cNvSpPr>
          <p:nvPr>
            <p:ph type="sldImg"/>
          </p:nvPr>
        </p:nvSpPr>
        <p:spPr>
          <a:xfrm>
            <a:off x="919163" y="742950"/>
            <a:ext cx="4964112" cy="3722688"/>
          </a:xfrm>
          <a:ln/>
        </p:spPr>
      </p:sp>
      <p:sp>
        <p:nvSpPr>
          <p:cNvPr id="267271"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69315"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89EA2D2F-EE55-4993-B92D-1AB18ACFFA89}" type="datetime5">
              <a:rPr lang="en-US" sz="900">
                <a:solidFill>
                  <a:srgbClr val="5F5F5F"/>
                </a:solidFill>
              </a:rPr>
              <a:pPr defTabSz="923925" eaLnBrk="1" hangingPunct="1"/>
              <a:t>28-Sep-10</a:t>
            </a:fld>
            <a:endParaRPr lang="en-US" sz="900">
              <a:solidFill>
                <a:srgbClr val="5F5F5F"/>
              </a:solidFill>
            </a:endParaRPr>
          </a:p>
        </p:txBody>
      </p:sp>
      <p:sp>
        <p:nvSpPr>
          <p:cNvPr id="269316"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69317"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61CC70AB-7AD9-4C47-B9F8-A1AC2E4BB6F5}" type="slidenum">
              <a:rPr lang="en-US" sz="900">
                <a:solidFill>
                  <a:srgbClr val="5F5F5F"/>
                </a:solidFill>
              </a:rPr>
              <a:pPr algn="r" defTabSz="923925" eaLnBrk="1" hangingPunct="1"/>
              <a:t>8</a:t>
            </a:fld>
            <a:endParaRPr lang="en-US" sz="900">
              <a:solidFill>
                <a:srgbClr val="5F5F5F"/>
              </a:solidFill>
            </a:endParaRPr>
          </a:p>
        </p:txBody>
      </p:sp>
      <p:sp>
        <p:nvSpPr>
          <p:cNvPr id="269318" name="Rectangle 2"/>
          <p:cNvSpPr>
            <a:spLocks noRot="1" noChangeArrowheads="1" noTextEdit="1"/>
          </p:cNvSpPr>
          <p:nvPr>
            <p:ph type="sldImg"/>
          </p:nvPr>
        </p:nvSpPr>
        <p:spPr>
          <a:xfrm>
            <a:off x="919163" y="742950"/>
            <a:ext cx="4964112" cy="3722688"/>
          </a:xfrm>
          <a:ln/>
        </p:spPr>
      </p:sp>
      <p:sp>
        <p:nvSpPr>
          <p:cNvPr id="269319"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txBox="1">
            <a:spLocks noGrp="1" noChangeArrowheads="1"/>
          </p:cNvSpPr>
          <p:nvPr/>
        </p:nvSpPr>
        <p:spPr bwMode="auto">
          <a:xfrm>
            <a:off x="2265363" y="0"/>
            <a:ext cx="4532312" cy="496888"/>
          </a:xfrm>
          <a:prstGeom prst="rect">
            <a:avLst/>
          </a:prstGeom>
          <a:noFill/>
          <a:ln w="9525">
            <a:noFill/>
            <a:miter lim="800000"/>
            <a:headEnd/>
            <a:tailEnd/>
          </a:ln>
        </p:spPr>
        <p:txBody>
          <a:bodyPr lIns="92446" tIns="46223" rIns="92446" bIns="46223"/>
          <a:lstStyle/>
          <a:p>
            <a:pPr algn="r" defTabSz="923925" eaLnBrk="1" hangingPunct="1"/>
            <a:r>
              <a:rPr lang="en-US" sz="900">
                <a:solidFill>
                  <a:srgbClr val="5F5F5F"/>
                </a:solidFill>
              </a:rPr>
              <a:t>[Title of the course]</a:t>
            </a:r>
          </a:p>
        </p:txBody>
      </p:sp>
      <p:sp>
        <p:nvSpPr>
          <p:cNvPr id="271363" name="Rectangle 3"/>
          <p:cNvSpPr txBox="1">
            <a:spLocks noGrp="1" noChangeArrowheads="1"/>
          </p:cNvSpPr>
          <p:nvPr/>
        </p:nvSpPr>
        <p:spPr bwMode="auto">
          <a:xfrm>
            <a:off x="0" y="0"/>
            <a:ext cx="2039938" cy="496888"/>
          </a:xfrm>
          <a:prstGeom prst="rect">
            <a:avLst/>
          </a:prstGeom>
          <a:noFill/>
          <a:ln w="9525">
            <a:noFill/>
            <a:miter lim="800000"/>
            <a:headEnd/>
            <a:tailEnd/>
          </a:ln>
        </p:spPr>
        <p:txBody>
          <a:bodyPr lIns="92446" tIns="46223" rIns="92446" bIns="46223"/>
          <a:lstStyle/>
          <a:p>
            <a:pPr defTabSz="923925" eaLnBrk="1" hangingPunct="1"/>
            <a:fld id="{C5C0D2C0-B0E9-4F09-A614-B497339B17A5}" type="datetime5">
              <a:rPr lang="en-US" sz="900">
                <a:solidFill>
                  <a:srgbClr val="5F5F5F"/>
                </a:solidFill>
              </a:rPr>
              <a:pPr defTabSz="923925" eaLnBrk="1" hangingPunct="1"/>
              <a:t>28-Sep-10</a:t>
            </a:fld>
            <a:endParaRPr lang="en-US" sz="900">
              <a:solidFill>
                <a:srgbClr val="5F5F5F"/>
              </a:solidFill>
            </a:endParaRPr>
          </a:p>
        </p:txBody>
      </p:sp>
      <p:sp>
        <p:nvSpPr>
          <p:cNvPr id="271364" name="Rectangle 6"/>
          <p:cNvSpPr txBox="1">
            <a:spLocks noGrp="1" noChangeArrowheads="1"/>
          </p:cNvSpPr>
          <p:nvPr/>
        </p:nvSpPr>
        <p:spPr bwMode="auto">
          <a:xfrm>
            <a:off x="0" y="9428163"/>
            <a:ext cx="5588000" cy="496887"/>
          </a:xfrm>
          <a:prstGeom prst="rect">
            <a:avLst/>
          </a:prstGeom>
          <a:noFill/>
          <a:ln w="9525">
            <a:noFill/>
            <a:miter lim="800000"/>
            <a:headEnd/>
            <a:tailEnd/>
          </a:ln>
        </p:spPr>
        <p:txBody>
          <a:bodyPr lIns="92446" tIns="46223" rIns="92446" bIns="46223" anchor="b"/>
          <a:lstStyle/>
          <a:p>
            <a:pPr defTabSz="923925" eaLnBrk="1" hangingPunct="1"/>
            <a:r>
              <a:rPr lang="en-US" sz="900">
                <a:solidFill>
                  <a:srgbClr val="5F5F5F"/>
                </a:solidFill>
              </a:rPr>
              <a:t>Copyright © 2004-2005 NameOfTheOrganization. All rights reserved.</a:t>
            </a:r>
          </a:p>
        </p:txBody>
      </p:sp>
      <p:sp>
        <p:nvSpPr>
          <p:cNvPr id="271365" name="Rectangle 7"/>
          <p:cNvSpPr txBox="1">
            <a:spLocks noGrp="1" noChangeArrowheads="1"/>
          </p:cNvSpPr>
          <p:nvPr/>
        </p:nvSpPr>
        <p:spPr bwMode="auto">
          <a:xfrm>
            <a:off x="6345238" y="9428163"/>
            <a:ext cx="450850" cy="496887"/>
          </a:xfrm>
          <a:prstGeom prst="rect">
            <a:avLst/>
          </a:prstGeom>
          <a:noFill/>
          <a:ln w="9525">
            <a:noFill/>
            <a:miter lim="800000"/>
            <a:headEnd/>
            <a:tailEnd/>
          </a:ln>
        </p:spPr>
        <p:txBody>
          <a:bodyPr lIns="92446" tIns="46223" rIns="92446" bIns="46223" anchor="b"/>
          <a:lstStyle/>
          <a:p>
            <a:pPr algn="r" defTabSz="923925" eaLnBrk="1" hangingPunct="1"/>
            <a:fld id="{A05E1B9D-A278-45A9-9DDB-D31EB7BE4871}" type="slidenum">
              <a:rPr lang="en-US" sz="900">
                <a:solidFill>
                  <a:srgbClr val="5F5F5F"/>
                </a:solidFill>
              </a:rPr>
              <a:pPr algn="r" defTabSz="923925" eaLnBrk="1" hangingPunct="1"/>
              <a:t>9</a:t>
            </a:fld>
            <a:endParaRPr lang="en-US" sz="900">
              <a:solidFill>
                <a:srgbClr val="5F5F5F"/>
              </a:solidFill>
            </a:endParaRPr>
          </a:p>
        </p:txBody>
      </p:sp>
      <p:sp>
        <p:nvSpPr>
          <p:cNvPr id="271366" name="Rectangle 2"/>
          <p:cNvSpPr>
            <a:spLocks noRot="1" noChangeArrowheads="1" noTextEdit="1"/>
          </p:cNvSpPr>
          <p:nvPr>
            <p:ph type="sldImg"/>
          </p:nvPr>
        </p:nvSpPr>
        <p:spPr>
          <a:xfrm>
            <a:off x="919163" y="742950"/>
            <a:ext cx="4964112" cy="3722688"/>
          </a:xfrm>
          <a:ln/>
        </p:spPr>
      </p:sp>
      <p:sp>
        <p:nvSpPr>
          <p:cNvPr id="271367" name="Rectangle 3"/>
          <p:cNvSpPr>
            <a:spLocks noGrp="1" noChangeArrowheads="1"/>
          </p:cNvSpPr>
          <p:nvPr>
            <p:ph type="body" idx="1"/>
          </p:nvPr>
        </p:nvSpPr>
        <p:spPr>
          <a:xfrm>
            <a:off x="1055688" y="4716463"/>
            <a:ext cx="4686300" cy="4467225"/>
          </a:xfrm>
          <a:noFill/>
          <a:ln/>
        </p:spPr>
        <p:txBody>
          <a:bodyPr/>
          <a:lstStyle/>
          <a:p>
            <a:pPr eaLnBrk="1" hangingPunct="1"/>
            <a:r>
              <a:rPr lang="en-US" smtClean="0"/>
              <a:t>The subject of your topic will determine what additional slides you need. To help you, SUPINFO gave you the </a:t>
            </a:r>
            <a:r>
              <a:rPr lang="en-US" i="1" smtClean="0"/>
              <a:t>SUPINFO Presentation</a:t>
            </a:r>
            <a:r>
              <a:rPr lang="en-US" smtClean="0"/>
              <a:t> </a:t>
            </a:r>
            <a:r>
              <a:rPr lang="en-US" i="1" smtClean="0"/>
              <a:t>Content Starter Set</a:t>
            </a:r>
            <a:r>
              <a:rPr lang="en-US" smtClean="0"/>
              <a:t> template filled with animated diagrams, charts, and tables.</a:t>
            </a:r>
          </a:p>
          <a:p>
            <a:pPr eaLnBrk="1" hangingPunct="1"/>
            <a:r>
              <a:rPr lang="en-US" b="1" smtClean="0"/>
              <a:t>Do not overwhelm learners with content or talk them to sleep</a:t>
            </a:r>
            <a:r>
              <a:rPr lang="en-US" smtClean="0"/>
              <a:t>. Include just the content necessary to make your point. Continually ask, “How does this slide contribute to this topic?”</a:t>
            </a:r>
          </a:p>
          <a:p>
            <a:pPr eaLnBrk="1" hangingPunct="1"/>
            <a:r>
              <a:rPr lang="en-US" smtClean="0"/>
              <a:t>Remember, you are not limited to words and graphics. You may add movies, Microsoft Word and PDF documents, Web pages, and hyperlinks.</a:t>
            </a:r>
          </a:p>
          <a:p>
            <a:pPr eaLnBrk="1" hangingPunct="1"/>
            <a:endParaRPr lang="en-US" smtClean="0"/>
          </a:p>
          <a:p>
            <a:pPr eaLnBrk="1" hangingPunct="1"/>
            <a:r>
              <a:rPr lang="en-US" smtClean="0"/>
              <a:t>Respect the SQAP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1026"/>
          <p:cNvSpPr>
            <a:spLocks noChangeArrowheads="1"/>
          </p:cNvSpPr>
          <p:nvPr/>
        </p:nvSpPr>
        <p:spPr bwMode="auto">
          <a:xfrm>
            <a:off x="0" y="1622425"/>
            <a:ext cx="9144000" cy="2263775"/>
          </a:xfrm>
          <a:prstGeom prst="rect">
            <a:avLst/>
          </a:prstGeom>
          <a:gradFill rotWithShape="1">
            <a:gsLst>
              <a:gs pos="0">
                <a:schemeClr val="accent2">
                  <a:alpha val="75000"/>
                </a:schemeClr>
              </a:gs>
              <a:gs pos="100000">
                <a:schemeClr val="bg1"/>
              </a:gs>
            </a:gsLst>
            <a:lin ang="0" scaled="1"/>
          </a:gradFill>
          <a:ln w="9525">
            <a:noFill/>
            <a:miter lim="800000"/>
            <a:headEnd/>
            <a:tailEnd/>
          </a:ln>
          <a:effectLst/>
        </p:spPr>
        <p:txBody>
          <a:bodyPr wrap="none" anchor="ctr"/>
          <a:lstStyle/>
          <a:p>
            <a:endParaRPr lang="fr-FR"/>
          </a:p>
        </p:txBody>
      </p:sp>
      <p:graphicFrame>
        <p:nvGraphicFramePr>
          <p:cNvPr id="5" name="Object 1030"/>
          <p:cNvGraphicFramePr>
            <a:graphicFrameLocks noChangeAspect="1"/>
          </p:cNvGraphicFramePr>
          <p:nvPr/>
        </p:nvGraphicFramePr>
        <p:xfrm>
          <a:off x="2843213" y="1196975"/>
          <a:ext cx="2736850" cy="2549525"/>
        </p:xfrm>
        <a:graphic>
          <a:graphicData uri="http://schemas.openxmlformats.org/presentationml/2006/ole">
            <p:oleObj spid="_x0000_s321538" name="CorelDRAW" r:id="rId3" imgW="1858804" imgH="1731645" progId="CorelDRAW.Graphic.12">
              <p:embed/>
            </p:oleObj>
          </a:graphicData>
        </a:graphic>
      </p:graphicFrame>
      <p:sp>
        <p:nvSpPr>
          <p:cNvPr id="637956" name="Rectangle 1028"/>
          <p:cNvSpPr>
            <a:spLocks noGrp="1" noChangeArrowheads="1"/>
          </p:cNvSpPr>
          <p:nvPr>
            <p:ph type="subTitle" idx="1"/>
          </p:nvPr>
        </p:nvSpPr>
        <p:spPr>
          <a:xfrm>
            <a:off x="2514600" y="3962400"/>
            <a:ext cx="6248400" cy="1447800"/>
          </a:xfrm>
        </p:spPr>
        <p:txBody>
          <a:bodyPr/>
          <a:lstStyle>
            <a:lvl1pPr marL="0" indent="0">
              <a:buFont typeface="Wingdings" pitchFamily="2" charset="2"/>
              <a:buNone/>
              <a:defRPr/>
            </a:lvl1pPr>
          </a:lstStyle>
          <a:p>
            <a:r>
              <a:rPr lang="en-US"/>
              <a:t>Click to edit Master subtitle</a:t>
            </a:r>
          </a:p>
        </p:txBody>
      </p:sp>
      <p:sp>
        <p:nvSpPr>
          <p:cNvPr id="637955" name="Rectangle 1027"/>
          <p:cNvSpPr>
            <a:spLocks noGrp="1" noChangeArrowheads="1"/>
          </p:cNvSpPr>
          <p:nvPr>
            <p:ph type="ctrTitle"/>
          </p:nvPr>
        </p:nvSpPr>
        <p:spPr>
          <a:xfrm>
            <a:off x="2514600" y="1600200"/>
            <a:ext cx="6237288" cy="2286000"/>
          </a:xfrm>
        </p:spPr>
        <p:txBody>
          <a:bodyPr/>
          <a:lstStyle>
            <a:lvl1pPr>
              <a:defRPr/>
            </a:lvl1pPr>
          </a:lstStyle>
          <a:p>
            <a:r>
              <a:rPr lang="en-US"/>
              <a:t>Click to edit Master title style</a:t>
            </a:r>
          </a:p>
        </p:txBody>
      </p:sp>
      <p:sp>
        <p:nvSpPr>
          <p:cNvPr id="6" name="Rectangle 1029"/>
          <p:cNvSpPr>
            <a:spLocks noGrp="1" noChangeArrowheads="1"/>
          </p:cNvSpPr>
          <p:nvPr>
            <p:ph type="ftr" sz="quarter" idx="10"/>
          </p:nvPr>
        </p:nvSpPr>
        <p:spPr>
          <a:xfrm>
            <a:off x="3810000" y="6553200"/>
            <a:ext cx="5334000" cy="304800"/>
          </a:xfrm>
        </p:spPr>
        <p:txBody>
          <a:bodyPr/>
          <a:lstStyle>
            <a:lvl1pPr algn="r">
              <a:defRPr sz="900">
                <a:solidFill>
                  <a:schemeClr val="bg2"/>
                </a:solidFill>
              </a:defRPr>
            </a:lvl1pPr>
          </a:lstStyle>
          <a:p>
            <a:r>
              <a:rPr lang="en-US"/>
              <a:t>Copyright © 2004-2005 NameOfTheOrganization.  All rights reserved.</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31013" y="19050"/>
            <a:ext cx="1931987" cy="615315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033463" y="19050"/>
            <a:ext cx="5645150" cy="615315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1033463" y="19050"/>
            <a:ext cx="7729537" cy="8382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979988" y="1524000"/>
            <a:ext cx="3783012" cy="464820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044575" y="1524000"/>
            <a:ext cx="3783013"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79988" y="1524000"/>
            <a:ext cx="3783012"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3"/>
          <p:cNvSpPr>
            <a:spLocks noGrp="1" noChangeArrowheads="1"/>
          </p:cNvSpPr>
          <p:nvPr>
            <p:ph type="ftr" sz="quarter" idx="10"/>
          </p:nvPr>
        </p:nvSpPr>
        <p:spPr>
          <a:ln/>
        </p:spPr>
        <p:txBody>
          <a:bodyPr/>
          <a:lstStyle>
            <a:lvl1pPr>
              <a:defRPr/>
            </a:lvl1pPr>
          </a:lstStyle>
          <a:p>
            <a:r>
              <a:rPr lang="en-US"/>
              <a:t>Copyright © 2004-2005 NameOfTheOrganization.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bwMode="auto">
          <a:xfrm>
            <a:off x="1044575" y="1524000"/>
            <a:ext cx="7718425"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6932" name="Rectangle 4"/>
          <p:cNvSpPr>
            <a:spLocks noChangeArrowheads="1"/>
          </p:cNvSpPr>
          <p:nvPr/>
        </p:nvSpPr>
        <p:spPr bwMode="auto">
          <a:xfrm>
            <a:off x="0" y="0"/>
            <a:ext cx="9144000" cy="914400"/>
          </a:xfrm>
          <a:prstGeom prst="rect">
            <a:avLst/>
          </a:prstGeom>
          <a:gradFill rotWithShape="1">
            <a:gsLst>
              <a:gs pos="0">
                <a:schemeClr val="accent2">
                  <a:alpha val="62000"/>
                </a:schemeClr>
              </a:gs>
              <a:gs pos="100000">
                <a:schemeClr val="bg1"/>
              </a:gs>
            </a:gsLst>
            <a:lin ang="0" scaled="1"/>
          </a:gradFill>
          <a:ln w="9525">
            <a:noFill/>
            <a:miter lim="800000"/>
            <a:headEnd/>
            <a:tailEnd/>
          </a:ln>
          <a:effectLst/>
        </p:spPr>
        <p:txBody>
          <a:bodyPr wrap="none" anchor="ctr"/>
          <a:lstStyle/>
          <a:p>
            <a:endParaRPr lang="fr-FR"/>
          </a:p>
        </p:txBody>
      </p:sp>
      <p:sp>
        <p:nvSpPr>
          <p:cNvPr id="636933" name="Rectangle 5"/>
          <p:cNvSpPr>
            <a:spLocks noChangeArrowheads="1"/>
          </p:cNvSpPr>
          <p:nvPr/>
        </p:nvSpPr>
        <p:spPr bwMode="auto">
          <a:xfrm>
            <a:off x="0" y="0"/>
            <a:ext cx="914400" cy="6858000"/>
          </a:xfrm>
          <a:prstGeom prst="rect">
            <a:avLst/>
          </a:prstGeom>
          <a:gradFill rotWithShape="1">
            <a:gsLst>
              <a:gs pos="0">
                <a:schemeClr val="bg1">
                  <a:alpha val="59000"/>
                </a:schemeClr>
              </a:gs>
              <a:gs pos="100000">
                <a:schemeClr val="accent2"/>
              </a:gs>
            </a:gsLst>
            <a:lin ang="5400000" scaled="1"/>
          </a:gradFill>
          <a:ln w="9525">
            <a:noFill/>
            <a:miter lim="800000"/>
            <a:headEnd/>
            <a:tailEnd/>
          </a:ln>
          <a:effectLst/>
        </p:spPr>
        <p:txBody>
          <a:bodyPr wrap="none" anchor="ctr"/>
          <a:lstStyle/>
          <a:p>
            <a:pPr algn="ctr"/>
            <a:endParaRPr lang="fr-FR">
              <a:solidFill>
                <a:schemeClr val="bg1"/>
              </a:solidFill>
            </a:endParaRPr>
          </a:p>
        </p:txBody>
      </p:sp>
      <p:sp>
        <p:nvSpPr>
          <p:cNvPr id="1030" name="Rectangle 6"/>
          <p:cNvSpPr>
            <a:spLocks noGrp="1" noChangeArrowheads="1"/>
          </p:cNvSpPr>
          <p:nvPr>
            <p:ph type="title"/>
          </p:nvPr>
        </p:nvSpPr>
        <p:spPr bwMode="auto">
          <a:xfrm>
            <a:off x="1033463" y="19050"/>
            <a:ext cx="7729537"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6931" name="Rectangle 3"/>
          <p:cNvSpPr>
            <a:spLocks noGrp="1" noChangeArrowheads="1"/>
          </p:cNvSpPr>
          <p:nvPr>
            <p:ph type="ftr" sz="quarter" idx="3"/>
          </p:nvPr>
        </p:nvSpPr>
        <p:spPr bwMode="auto">
          <a:xfrm rot="16200000">
            <a:off x="-2514600" y="4038600"/>
            <a:ext cx="533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vl1pPr>
          </a:lstStyle>
          <a:p>
            <a:r>
              <a:rPr lang="en-US"/>
              <a:t>Copyright © 2004-2005 NameOfTheOrganization.  All rights reserved.</a:t>
            </a:r>
          </a:p>
        </p:txBody>
      </p:sp>
      <p:graphicFrame>
        <p:nvGraphicFramePr>
          <p:cNvPr id="1026" name="Object 8"/>
          <p:cNvGraphicFramePr>
            <a:graphicFrameLocks noChangeAspect="1"/>
          </p:cNvGraphicFramePr>
          <p:nvPr/>
        </p:nvGraphicFramePr>
        <p:xfrm>
          <a:off x="34925" y="6092825"/>
          <a:ext cx="795338" cy="741363"/>
        </p:xfrm>
        <a:graphic>
          <a:graphicData uri="http://schemas.openxmlformats.org/presentationml/2006/ole">
            <p:oleObj spid="_x0000_s1026" name="CorelDRAW" r:id="rId15" imgW="939641" imgH="876776" progId="CorelDRAW.Graphic.12">
              <p:embed/>
            </p:oleObj>
          </a:graphicData>
        </a:graphic>
      </p:graphicFrame>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57" r:id="rId4"/>
    <p:sldLayoutId id="2147483756" r:id="rId5"/>
    <p:sldLayoutId id="2147483755" r:id="rId6"/>
    <p:sldLayoutId id="2147483754" r:id="rId7"/>
    <p:sldLayoutId id="2147483753" r:id="rId8"/>
    <p:sldLayoutId id="2147483752" r:id="rId9"/>
    <p:sldLayoutId id="2147483751" r:id="rId10"/>
    <p:sldLayoutId id="2147483750" r:id="rId11"/>
    <p:sldLayoutId id="2147483749" r:id="rId12"/>
  </p:sldLayoutIdLst>
  <p:timing>
    <p:tnLst>
      <p:par>
        <p:cTn id="1" dur="indefinite" restart="never" nodeType="tmRoot"/>
      </p:par>
    </p:tnLst>
  </p:timing>
  <p:txStyles>
    <p:titleStyle>
      <a:lvl1pPr algn="l" rtl="0" eaLnBrk="0" fontAlgn="base" hangingPunct="0">
        <a:spcBef>
          <a:spcPct val="0"/>
        </a:spcBef>
        <a:spcAft>
          <a:spcPct val="0"/>
        </a:spcAft>
        <a:defRPr sz="3600" b="1">
          <a:solidFill>
            <a:srgbClr val="000000"/>
          </a:solidFill>
          <a:latin typeface="+mj-lt"/>
          <a:ea typeface="ＭＳ Ｐゴシック" pitchFamily="-106" charset="-128"/>
          <a:cs typeface="+mj-cs"/>
        </a:defRPr>
      </a:lvl1pPr>
      <a:lvl2pPr algn="l" rtl="0" eaLnBrk="0" fontAlgn="base" hangingPunct="0">
        <a:spcBef>
          <a:spcPct val="0"/>
        </a:spcBef>
        <a:spcAft>
          <a:spcPct val="0"/>
        </a:spcAft>
        <a:defRPr sz="3600" b="1">
          <a:solidFill>
            <a:srgbClr val="000000"/>
          </a:solidFill>
          <a:latin typeface="Arial" charset="0"/>
          <a:ea typeface="ＭＳ Ｐゴシック" pitchFamily="-106" charset="-128"/>
        </a:defRPr>
      </a:lvl2pPr>
      <a:lvl3pPr algn="l" rtl="0" eaLnBrk="0" fontAlgn="base" hangingPunct="0">
        <a:spcBef>
          <a:spcPct val="0"/>
        </a:spcBef>
        <a:spcAft>
          <a:spcPct val="0"/>
        </a:spcAft>
        <a:defRPr sz="3600" b="1">
          <a:solidFill>
            <a:srgbClr val="000000"/>
          </a:solidFill>
          <a:latin typeface="Arial" charset="0"/>
          <a:ea typeface="ＭＳ Ｐゴシック" pitchFamily="-106" charset="-128"/>
        </a:defRPr>
      </a:lvl3pPr>
      <a:lvl4pPr algn="l" rtl="0" eaLnBrk="0" fontAlgn="base" hangingPunct="0">
        <a:spcBef>
          <a:spcPct val="0"/>
        </a:spcBef>
        <a:spcAft>
          <a:spcPct val="0"/>
        </a:spcAft>
        <a:defRPr sz="3600" b="1">
          <a:solidFill>
            <a:srgbClr val="000000"/>
          </a:solidFill>
          <a:latin typeface="Arial" charset="0"/>
          <a:ea typeface="ＭＳ Ｐゴシック" pitchFamily="-106" charset="-128"/>
        </a:defRPr>
      </a:lvl4pPr>
      <a:lvl5pPr algn="l" rtl="0" eaLnBrk="0" fontAlgn="base" hangingPunct="0">
        <a:spcBef>
          <a:spcPct val="0"/>
        </a:spcBef>
        <a:spcAft>
          <a:spcPct val="0"/>
        </a:spcAft>
        <a:defRPr sz="3600" b="1">
          <a:solidFill>
            <a:srgbClr val="000000"/>
          </a:solidFill>
          <a:latin typeface="Arial" charset="0"/>
          <a:ea typeface="ＭＳ Ｐゴシック" pitchFamily="-106" charset="-128"/>
        </a:defRPr>
      </a:lvl5pPr>
      <a:lvl6pPr marL="457200" algn="l" rtl="0" fontAlgn="base">
        <a:spcBef>
          <a:spcPct val="0"/>
        </a:spcBef>
        <a:spcAft>
          <a:spcPct val="0"/>
        </a:spcAft>
        <a:defRPr sz="3600" b="1">
          <a:solidFill>
            <a:srgbClr val="000000"/>
          </a:solidFill>
          <a:latin typeface="Arial" charset="0"/>
        </a:defRPr>
      </a:lvl6pPr>
      <a:lvl7pPr marL="914400" algn="l" rtl="0" fontAlgn="base">
        <a:spcBef>
          <a:spcPct val="0"/>
        </a:spcBef>
        <a:spcAft>
          <a:spcPct val="0"/>
        </a:spcAft>
        <a:defRPr sz="3600" b="1">
          <a:solidFill>
            <a:srgbClr val="000000"/>
          </a:solidFill>
          <a:latin typeface="Arial" charset="0"/>
        </a:defRPr>
      </a:lvl7pPr>
      <a:lvl8pPr marL="1371600" algn="l" rtl="0" fontAlgn="base">
        <a:spcBef>
          <a:spcPct val="0"/>
        </a:spcBef>
        <a:spcAft>
          <a:spcPct val="0"/>
        </a:spcAft>
        <a:defRPr sz="3600" b="1">
          <a:solidFill>
            <a:srgbClr val="000000"/>
          </a:solidFill>
          <a:latin typeface="Arial" charset="0"/>
        </a:defRPr>
      </a:lvl8pPr>
      <a:lvl9pPr marL="1828800" algn="l" rtl="0" fontAlgn="base">
        <a:spcBef>
          <a:spcPct val="0"/>
        </a:spcBef>
        <a:spcAft>
          <a:spcPct val="0"/>
        </a:spcAft>
        <a:defRPr sz="3600" b="1">
          <a:solidFill>
            <a:srgbClr val="000000"/>
          </a:solidFill>
          <a:latin typeface="Arial" charset="0"/>
        </a:defRPr>
      </a:lvl9pPr>
    </p:titleStyle>
    <p:bodyStyle>
      <a:lvl1pPr marL="342900" indent="-342900" algn="l" rtl="0" eaLnBrk="0" fontAlgn="base" hangingPunct="0">
        <a:spcBef>
          <a:spcPct val="20000"/>
        </a:spcBef>
        <a:spcAft>
          <a:spcPct val="30000"/>
        </a:spcAft>
        <a:buClr>
          <a:schemeClr val="hlink"/>
        </a:buClr>
        <a:buFont typeface="Wingdings" pitchFamily="2" charset="2"/>
        <a:buChar char="n"/>
        <a:defRPr sz="2200">
          <a:solidFill>
            <a:schemeClr val="tx1"/>
          </a:solidFill>
          <a:latin typeface="+mn-lt"/>
          <a:ea typeface="ＭＳ Ｐゴシック" pitchFamily="-106" charset="-128"/>
          <a:cs typeface="+mn-cs"/>
        </a:defRPr>
      </a:lvl1pPr>
      <a:lvl2pPr marL="860425" indent="-342900" algn="l" rtl="0" eaLnBrk="0" fontAlgn="base" hangingPunct="0">
        <a:spcBef>
          <a:spcPct val="20000"/>
        </a:spcBef>
        <a:spcAft>
          <a:spcPct val="30000"/>
        </a:spcAft>
        <a:buClr>
          <a:schemeClr val="bg2"/>
        </a:buClr>
        <a:buFont typeface="Wingdings" pitchFamily="2" charset="2"/>
        <a:buChar char="n"/>
        <a:defRPr sz="2200">
          <a:solidFill>
            <a:schemeClr val="tx1"/>
          </a:solidFill>
          <a:latin typeface="+mn-lt"/>
          <a:ea typeface="ＭＳ Ｐゴシック" pitchFamily="-106" charset="-128"/>
        </a:defRPr>
      </a:lvl2pPr>
      <a:lvl3pPr marL="1203325" indent="-228600" algn="l" rtl="0" eaLnBrk="0" fontAlgn="base" hangingPunct="0">
        <a:spcBef>
          <a:spcPct val="20000"/>
        </a:spcBef>
        <a:spcAft>
          <a:spcPct val="30000"/>
        </a:spcAft>
        <a:buClr>
          <a:schemeClr val="bg2"/>
        </a:buClr>
        <a:buFont typeface="Wingdings" pitchFamily="2" charset="2"/>
        <a:buChar char="§"/>
        <a:defRPr sz="2200">
          <a:solidFill>
            <a:schemeClr val="tx1"/>
          </a:solidFill>
          <a:latin typeface="+mn-lt"/>
          <a:ea typeface="ＭＳ Ｐゴシック" pitchFamily="-106" charset="-128"/>
        </a:defRPr>
      </a:lvl3pPr>
      <a:lvl4pPr marL="16002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4pPr>
      <a:lvl5pPr marL="2057400" indent="-228600" algn="l" rtl="0" eaLnBrk="0" fontAlgn="base" hangingPunct="0">
        <a:spcBef>
          <a:spcPct val="20000"/>
        </a:spcBef>
        <a:spcAft>
          <a:spcPct val="30000"/>
        </a:spcAft>
        <a:buChar char="»"/>
        <a:defRPr sz="2200">
          <a:solidFill>
            <a:schemeClr val="tx1"/>
          </a:solidFill>
          <a:latin typeface="+mn-lt"/>
          <a:ea typeface="ＭＳ Ｐゴシック" pitchFamily="-106" charset="-128"/>
        </a:defRPr>
      </a:lvl5pPr>
      <a:lvl6pPr marL="2514600" indent="-228600" algn="l" rtl="0" fontAlgn="base">
        <a:spcBef>
          <a:spcPct val="20000"/>
        </a:spcBef>
        <a:spcAft>
          <a:spcPct val="30000"/>
        </a:spcAft>
        <a:buChar char="»"/>
        <a:defRPr sz="2200">
          <a:solidFill>
            <a:schemeClr val="tx1"/>
          </a:solidFill>
          <a:latin typeface="+mn-lt"/>
        </a:defRPr>
      </a:lvl6pPr>
      <a:lvl7pPr marL="2971800" indent="-228600" algn="l" rtl="0" fontAlgn="base">
        <a:spcBef>
          <a:spcPct val="20000"/>
        </a:spcBef>
        <a:spcAft>
          <a:spcPct val="30000"/>
        </a:spcAft>
        <a:buChar char="»"/>
        <a:defRPr sz="2200">
          <a:solidFill>
            <a:schemeClr val="tx1"/>
          </a:solidFill>
          <a:latin typeface="+mn-lt"/>
        </a:defRPr>
      </a:lvl7pPr>
      <a:lvl8pPr marL="3429000" indent="-228600" algn="l" rtl="0" fontAlgn="base">
        <a:spcBef>
          <a:spcPct val="20000"/>
        </a:spcBef>
        <a:spcAft>
          <a:spcPct val="30000"/>
        </a:spcAft>
        <a:buChar char="»"/>
        <a:defRPr sz="2200">
          <a:solidFill>
            <a:schemeClr val="tx1"/>
          </a:solidFill>
          <a:latin typeface="+mn-lt"/>
        </a:defRPr>
      </a:lvl8pPr>
      <a:lvl9pPr marL="3886200" indent="-228600" algn="l" rtl="0" fontAlgn="base">
        <a:spcBef>
          <a:spcPct val="20000"/>
        </a:spcBef>
        <a:spcAft>
          <a:spcPct val="30000"/>
        </a:spcAft>
        <a:buChar char="»"/>
        <a:defRPr sz="2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oleObject" Target="../embeddings/oleObject3.bin"/><Relationship Id="rId2" Type="http://schemas.openxmlformats.org/officeDocument/2006/relationships/tags" Target="../tags/tag1.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6"/>
          <p:cNvSpPr>
            <a:spLocks noChangeArrowheads="1"/>
          </p:cNvSpPr>
          <p:nvPr/>
        </p:nvSpPr>
        <p:spPr bwMode="auto">
          <a:xfrm>
            <a:off x="0" y="914400"/>
            <a:ext cx="9144000" cy="3200400"/>
          </a:xfrm>
          <a:prstGeom prst="rect">
            <a:avLst/>
          </a:prstGeom>
          <a:gradFill rotWithShape="1">
            <a:gsLst>
              <a:gs pos="0">
                <a:schemeClr val="accent2">
                  <a:alpha val="50000"/>
                </a:schemeClr>
              </a:gs>
              <a:gs pos="100000">
                <a:schemeClr val="bg1"/>
              </a:gs>
            </a:gsLst>
            <a:lin ang="0" scaled="1"/>
          </a:gradFill>
          <a:ln w="9525">
            <a:noFill/>
            <a:miter lim="800000"/>
            <a:headEnd/>
            <a:tailEnd/>
          </a:ln>
        </p:spPr>
        <p:txBody>
          <a:bodyPr wrap="none" anchor="ctr"/>
          <a:lstStyle/>
          <a:p>
            <a:endParaRPr lang="fr-FR"/>
          </a:p>
        </p:txBody>
      </p:sp>
      <p:sp>
        <p:nvSpPr>
          <p:cNvPr id="16388" name="Rectangle 8"/>
          <p:cNvSpPr>
            <a:spLocks noChangeArrowheads="1"/>
          </p:cNvSpPr>
          <p:nvPr/>
        </p:nvSpPr>
        <p:spPr bwMode="auto">
          <a:xfrm>
            <a:off x="5905500" y="0"/>
            <a:ext cx="3236913" cy="6858000"/>
          </a:xfrm>
          <a:prstGeom prst="rect">
            <a:avLst/>
          </a:prstGeom>
          <a:gradFill rotWithShape="1">
            <a:gsLst>
              <a:gs pos="0">
                <a:schemeClr val="accent1">
                  <a:alpha val="12999"/>
                </a:schemeClr>
              </a:gs>
              <a:gs pos="100000">
                <a:schemeClr val="accent2">
                  <a:alpha val="75000"/>
                </a:schemeClr>
              </a:gs>
            </a:gsLst>
            <a:lin ang="5400000" scaled="1"/>
          </a:gradFill>
          <a:ln w="12700">
            <a:noFill/>
            <a:miter lim="800000"/>
            <a:headEnd/>
            <a:tailEnd/>
          </a:ln>
        </p:spPr>
        <p:txBody>
          <a:bodyPr wrap="none" anchor="ctr"/>
          <a:lstStyle/>
          <a:p>
            <a:endParaRPr lang="fr-FR"/>
          </a:p>
        </p:txBody>
      </p:sp>
      <p:sp>
        <p:nvSpPr>
          <p:cNvPr id="16389" name="Rectangle 5"/>
          <p:cNvSpPr>
            <a:spLocks noGrp="1" noChangeArrowheads="1"/>
          </p:cNvSpPr>
          <p:nvPr>
            <p:ph type="subTitle" idx="1"/>
          </p:nvPr>
        </p:nvSpPr>
        <p:spPr>
          <a:xfrm>
            <a:off x="609600" y="4114800"/>
            <a:ext cx="5181600" cy="1143000"/>
          </a:xfrm>
        </p:spPr>
        <p:txBody>
          <a:bodyPr/>
          <a:lstStyle/>
          <a:p>
            <a:pPr eaLnBrk="1" hangingPunct="1"/>
            <a:r>
              <a:rPr lang="en-US" sz="2400" smtClean="0"/>
              <a:t/>
            </a:r>
            <a:br>
              <a:rPr lang="en-US" sz="2400" smtClean="0"/>
            </a:br>
            <a:endParaRPr lang="en-US" sz="1400" smtClean="0"/>
          </a:p>
        </p:txBody>
      </p:sp>
      <p:sp>
        <p:nvSpPr>
          <p:cNvPr id="16390" name="Text Box 10"/>
          <p:cNvSpPr txBox="1">
            <a:spLocks noChangeArrowheads="1"/>
          </p:cNvSpPr>
          <p:nvPr/>
        </p:nvSpPr>
        <p:spPr bwMode="auto">
          <a:xfrm>
            <a:off x="5940425" y="6092825"/>
            <a:ext cx="3095625" cy="461665"/>
          </a:xfrm>
          <a:prstGeom prst="rect">
            <a:avLst/>
          </a:prstGeom>
          <a:noFill/>
          <a:ln w="12700">
            <a:noFill/>
            <a:miter lim="800000"/>
            <a:headEnd/>
            <a:tailEnd/>
          </a:ln>
        </p:spPr>
        <p:txBody>
          <a:bodyPr>
            <a:spAutoFit/>
          </a:bodyPr>
          <a:lstStyle/>
          <a:p>
            <a:pPr algn="r">
              <a:spcBef>
                <a:spcPct val="50000"/>
              </a:spcBef>
            </a:pPr>
            <a:r>
              <a:rPr lang="en-US" sz="1200" dirty="0"/>
              <a:t/>
            </a:r>
            <a:br>
              <a:rPr lang="en-US" sz="1200" dirty="0"/>
            </a:br>
            <a:endParaRPr lang="en-US" sz="1200" dirty="0"/>
          </a:p>
        </p:txBody>
      </p:sp>
      <p:pic>
        <p:nvPicPr>
          <p:cNvPr id="16391" name="Picture 16" descr="emblem_class"/>
          <p:cNvPicPr>
            <a:picLocks noChangeAspect="1" noChangeArrowheads="1"/>
          </p:cNvPicPr>
          <p:nvPr/>
        </p:nvPicPr>
        <p:blipFill>
          <a:blip r:embed="rId5" cstate="print"/>
          <a:srcRect/>
          <a:stretch>
            <a:fillRect/>
          </a:stretch>
        </p:blipFill>
        <p:spPr bwMode="auto">
          <a:xfrm>
            <a:off x="685800" y="1676400"/>
            <a:ext cx="1752600" cy="1752600"/>
          </a:xfrm>
          <a:prstGeom prst="rect">
            <a:avLst/>
          </a:prstGeom>
          <a:noFill/>
          <a:ln w="9525">
            <a:noFill/>
            <a:miter lim="800000"/>
            <a:headEnd/>
            <a:tailEnd/>
          </a:ln>
        </p:spPr>
      </p:pic>
      <p:pic>
        <p:nvPicPr>
          <p:cNvPr id="16392" name="Picture 49" descr="DirectionFinanciere"/>
          <p:cNvPicPr preferRelativeResize="0">
            <a:picLocks noChangeArrowheads="1"/>
          </p:cNvPicPr>
          <p:nvPr/>
        </p:nvPicPr>
        <p:blipFill>
          <a:blip r:embed="rId6" cstate="print"/>
          <a:srcRect/>
          <a:stretch>
            <a:fillRect/>
          </a:stretch>
        </p:blipFill>
        <p:spPr bwMode="auto">
          <a:xfrm>
            <a:off x="6156325" y="3068638"/>
            <a:ext cx="2806700" cy="1800225"/>
          </a:xfrm>
          <a:prstGeom prst="rect">
            <a:avLst/>
          </a:prstGeom>
          <a:noFill/>
          <a:ln w="9525">
            <a:noFill/>
            <a:miter lim="800000"/>
            <a:headEnd/>
            <a:tailEnd/>
          </a:ln>
        </p:spPr>
      </p:pic>
      <p:graphicFrame>
        <p:nvGraphicFramePr>
          <p:cNvPr id="16386" name="Object 51"/>
          <p:cNvGraphicFramePr>
            <a:graphicFrameLocks noChangeAspect="1"/>
          </p:cNvGraphicFramePr>
          <p:nvPr/>
        </p:nvGraphicFramePr>
        <p:xfrm>
          <a:off x="2843213" y="1196975"/>
          <a:ext cx="2736850" cy="2549525"/>
        </p:xfrm>
        <a:graphic>
          <a:graphicData uri="http://schemas.openxmlformats.org/presentationml/2006/ole">
            <p:oleObj spid="_x0000_s16386" name="CorelDRAW" r:id="rId7" imgW="1858804" imgH="1731645" progId="CorelDRAW.Graphic.12">
              <p:embed/>
            </p:oleObj>
          </a:graphicData>
        </a:graphic>
      </p:graphicFrame>
      <p:sp>
        <p:nvSpPr>
          <p:cNvPr id="16393" name="Rectangle 4"/>
          <p:cNvSpPr>
            <a:spLocks noGrp="1" noChangeArrowheads="1"/>
          </p:cNvSpPr>
          <p:nvPr>
            <p:ph type="ctrTitle"/>
          </p:nvPr>
        </p:nvSpPr>
        <p:spPr>
          <a:xfrm>
            <a:off x="2678113" y="990600"/>
            <a:ext cx="5856287" cy="2841625"/>
          </a:xfrm>
          <a:noFill/>
        </p:spPr>
        <p:txBody>
          <a:bodyPr/>
          <a:lstStyle/>
          <a:p>
            <a:pPr eaLnBrk="1" hangingPunct="1"/>
            <a:r>
              <a:rPr lang="en-US" sz="4000" dirty="0" smtClean="0"/>
              <a:t/>
            </a:r>
            <a:br>
              <a:rPr lang="en-US" sz="4000" dirty="0" smtClean="0"/>
            </a:br>
            <a:r>
              <a:rPr lang="en-US" sz="4000" dirty="0" err="1" smtClean="0"/>
              <a:t>Droit</a:t>
            </a:r>
            <a:r>
              <a:rPr lang="en-US" sz="4000" dirty="0" smtClean="0"/>
              <a:t> de </a:t>
            </a:r>
            <a:r>
              <a:rPr lang="en-US" sz="4000" dirty="0" err="1" smtClean="0"/>
              <a:t>l’internet</a:t>
            </a:r>
            <a:r>
              <a:rPr lang="en-US" sz="4000" dirty="0" smtClean="0"/>
              <a:t> et de la </a:t>
            </a:r>
            <a:r>
              <a:rPr lang="en-US" sz="4000" dirty="0" err="1" smtClean="0"/>
              <a:t>propriété</a:t>
            </a:r>
            <a:r>
              <a:rPr lang="en-US" sz="4000" dirty="0" smtClean="0"/>
              <a:t> </a:t>
            </a:r>
            <a:r>
              <a:rPr lang="en-US" sz="4000" dirty="0" err="1" smtClean="0"/>
              <a:t>intellectuelle</a:t>
            </a:r>
            <a:r>
              <a:rPr lang="en-US" sz="4000" dirty="0" smtClean="0"/>
              <a:t/>
            </a:r>
            <a:br>
              <a:rPr lang="en-US" sz="4000" dirty="0" smtClean="0"/>
            </a:br>
            <a:r>
              <a:rPr lang="en-US" sz="4000" dirty="0" smtClean="0"/>
              <a:t>Module 3</a:t>
            </a:r>
          </a:p>
        </p:txBody>
      </p:sp>
    </p:spTree>
    <p:custDataLst>
      <p:tags r:id="rId2"/>
    </p:custData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2386"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Causes d’exonération de responsabilité</a:t>
            </a:r>
          </a:p>
        </p:txBody>
      </p:sp>
      <p:pic>
        <p:nvPicPr>
          <p:cNvPr id="2723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238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72389" name="Rectangle 5"/>
          <p:cNvSpPr>
            <a:spLocks noChangeArrowheads="1"/>
          </p:cNvSpPr>
          <p:nvPr/>
        </p:nvSpPr>
        <p:spPr bwMode="auto">
          <a:xfrm>
            <a:off x="1295400" y="1447800"/>
            <a:ext cx="7620000" cy="18002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Faute de l’acheteur</a:t>
            </a:r>
          </a:p>
          <a:p>
            <a:pPr eaLnBrk="1" hangingPunct="1">
              <a:lnSpc>
                <a:spcPct val="90000"/>
              </a:lnSpc>
              <a:spcBef>
                <a:spcPct val="20000"/>
              </a:spcBef>
              <a:buClr>
                <a:srgbClr val="245F94"/>
              </a:buClr>
              <a:buSzPct val="60000"/>
              <a:buFont typeface="Wingdings 2" pitchFamily="18" charset="2"/>
              <a:buChar char="¢"/>
            </a:pPr>
            <a:r>
              <a:rPr lang="en-US" sz="2800"/>
              <a:t> Fait imprévisible et insurmontable d’un tiers étranger à la fourniture de la prestation </a:t>
            </a:r>
          </a:p>
          <a:p>
            <a:pPr eaLnBrk="1" hangingPunct="1">
              <a:lnSpc>
                <a:spcPct val="90000"/>
              </a:lnSpc>
              <a:spcBef>
                <a:spcPct val="20000"/>
              </a:spcBef>
              <a:buClr>
                <a:srgbClr val="245F94"/>
              </a:buClr>
              <a:buSzPct val="60000"/>
              <a:buFont typeface="Wingdings 2" pitchFamily="18" charset="2"/>
              <a:buChar char="¢"/>
            </a:pPr>
            <a:r>
              <a:rPr lang="en-US" sz="2800"/>
              <a:t> Cas de force majeure</a:t>
            </a:r>
          </a:p>
        </p:txBody>
      </p:sp>
    </p:spTree>
    <p:custDataLst>
      <p:tags r:id="rId1"/>
    </p:custData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Mentions obligatoires</a:t>
            </a:r>
          </a:p>
        </p:txBody>
      </p:sp>
      <p:pic>
        <p:nvPicPr>
          <p:cNvPr id="2744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443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74437" name="Rectangle 5"/>
          <p:cNvSpPr>
            <a:spLocks noChangeArrowheads="1"/>
          </p:cNvSpPr>
          <p:nvPr/>
        </p:nvSpPr>
        <p:spPr bwMode="auto">
          <a:xfrm>
            <a:off x="1295400" y="1447800"/>
            <a:ext cx="7620000" cy="22701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Dénomination</a:t>
            </a:r>
          </a:p>
          <a:p>
            <a:pPr eaLnBrk="1" hangingPunct="1">
              <a:lnSpc>
                <a:spcPct val="90000"/>
              </a:lnSpc>
              <a:spcBef>
                <a:spcPct val="20000"/>
              </a:spcBef>
              <a:buClr>
                <a:srgbClr val="245F94"/>
              </a:buClr>
              <a:buSzPct val="60000"/>
              <a:buFont typeface="Wingdings 2" pitchFamily="18" charset="2"/>
              <a:buChar char="¢"/>
            </a:pPr>
            <a:r>
              <a:rPr lang="en-US" sz="2800"/>
              <a:t> Adresse + adresse électronique + téléphone</a:t>
            </a:r>
          </a:p>
          <a:p>
            <a:pPr eaLnBrk="1" hangingPunct="1">
              <a:lnSpc>
                <a:spcPct val="90000"/>
              </a:lnSpc>
              <a:spcBef>
                <a:spcPct val="20000"/>
              </a:spcBef>
              <a:buClr>
                <a:srgbClr val="245F94"/>
              </a:buClr>
              <a:buSzPct val="60000"/>
              <a:buFont typeface="Wingdings 2" pitchFamily="18" charset="2"/>
              <a:buChar char="¢"/>
            </a:pPr>
            <a:r>
              <a:rPr lang="en-US" sz="2800"/>
              <a:t> RCS, K, siège social, N° TVA </a:t>
            </a:r>
          </a:p>
          <a:p>
            <a:pPr eaLnBrk="1" hangingPunct="1">
              <a:lnSpc>
                <a:spcPct val="90000"/>
              </a:lnSpc>
              <a:spcBef>
                <a:spcPct val="20000"/>
              </a:spcBef>
              <a:buClr>
                <a:srgbClr val="245F94"/>
              </a:buClr>
              <a:buSzPct val="60000"/>
              <a:buFont typeface="Wingdings 2" pitchFamily="18" charset="2"/>
              <a:buChar char="¢"/>
            </a:pPr>
            <a:r>
              <a:rPr lang="en-US" sz="2800"/>
              <a:t> Autorisation s’il s’agit d’une profession réglementée</a:t>
            </a:r>
          </a:p>
        </p:txBody>
      </p:sp>
    </p:spTree>
    <p:custDataLst>
      <p:tags r:id="rId1"/>
    </p:custData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33463" y="333375"/>
            <a:ext cx="7729537" cy="523875"/>
          </a:xfrm>
        </p:spPr>
        <p:txBody>
          <a:bodyPr/>
          <a:lstStyle/>
          <a:p>
            <a:pPr eaLnBrk="1" hangingPunct="1"/>
            <a:r>
              <a:rPr lang="en-GB" sz="3200" smtClean="0"/>
              <a:t>Protection du consommateur</a:t>
            </a:r>
          </a:p>
        </p:txBody>
      </p:sp>
      <p:sp>
        <p:nvSpPr>
          <p:cNvPr id="28676" name="Text Box 3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8677" name="Rectangle 42"/>
          <p:cNvSpPr>
            <a:spLocks noChangeArrowheads="1"/>
          </p:cNvSpPr>
          <p:nvPr/>
        </p:nvSpPr>
        <p:spPr bwMode="auto">
          <a:xfrm>
            <a:off x="1143000" y="1571625"/>
            <a:ext cx="7543800" cy="48799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Droit de rétractation sauf contrats de : </a:t>
            </a:r>
          </a:p>
          <a:p>
            <a:pPr eaLnBrk="1" hangingPunct="1">
              <a:lnSpc>
                <a:spcPct val="90000"/>
              </a:lnSpc>
              <a:spcBef>
                <a:spcPct val="20000"/>
              </a:spcBef>
              <a:buClr>
                <a:srgbClr val="245F94"/>
              </a:buClr>
              <a:buSzPct val="60000"/>
            </a:pPr>
            <a:r>
              <a:rPr lang="fr-FR" sz="2400"/>
              <a:t>- fourniture de services dont l’exécution a commencé</a:t>
            </a:r>
          </a:p>
          <a:p>
            <a:pPr eaLnBrk="1" hangingPunct="1">
              <a:lnSpc>
                <a:spcPct val="90000"/>
              </a:lnSpc>
              <a:spcBef>
                <a:spcPct val="20000"/>
              </a:spcBef>
              <a:buClr>
                <a:srgbClr val="245F94"/>
              </a:buClr>
              <a:buSzPct val="60000"/>
            </a:pPr>
            <a:r>
              <a:rPr lang="fr-FR" sz="2400"/>
              <a:t>- fourniture de biens ou de services dont le prix évolue au gré de fluctuations des taux du marché financier</a:t>
            </a:r>
          </a:p>
          <a:p>
            <a:pPr eaLnBrk="1" hangingPunct="1">
              <a:lnSpc>
                <a:spcPct val="90000"/>
              </a:lnSpc>
              <a:spcBef>
                <a:spcPct val="20000"/>
              </a:spcBef>
              <a:buClr>
                <a:srgbClr val="245F94"/>
              </a:buClr>
              <a:buSzPct val="60000"/>
            </a:pPr>
            <a:r>
              <a:rPr lang="fr-FR" sz="2400"/>
              <a:t>- fourniture de journaux, périodiques ou magazines</a:t>
            </a:r>
          </a:p>
          <a:p>
            <a:pPr eaLnBrk="1" hangingPunct="1">
              <a:lnSpc>
                <a:spcPct val="90000"/>
              </a:lnSpc>
              <a:spcBef>
                <a:spcPct val="20000"/>
              </a:spcBef>
              <a:buClr>
                <a:srgbClr val="245F94"/>
              </a:buClr>
              <a:buSzPct val="60000"/>
            </a:pPr>
            <a:r>
              <a:rPr lang="fr-FR" sz="2400"/>
              <a:t>- fourniture d’enregistrements audio ou vidéo ou de logiciels informatiques lorsqu’ils ont été descellés par le consommateur </a:t>
            </a:r>
          </a:p>
          <a:p>
            <a:pPr eaLnBrk="1" hangingPunct="1">
              <a:lnSpc>
                <a:spcPct val="90000"/>
              </a:lnSpc>
              <a:spcBef>
                <a:spcPct val="20000"/>
              </a:spcBef>
              <a:buClr>
                <a:srgbClr val="245F94"/>
              </a:buClr>
              <a:buSzPct val="60000"/>
            </a:pPr>
            <a:r>
              <a:rPr lang="fr-FR" sz="2400"/>
              <a:t>- services de paris ou loteries</a:t>
            </a:r>
          </a:p>
          <a:p>
            <a:pPr eaLnBrk="1" hangingPunct="1">
              <a:lnSpc>
                <a:spcPct val="90000"/>
              </a:lnSpc>
              <a:spcBef>
                <a:spcPct val="20000"/>
              </a:spcBef>
              <a:buClr>
                <a:srgbClr val="245F94"/>
              </a:buClr>
              <a:buSzPct val="60000"/>
              <a:buFont typeface="Wingdings 2" pitchFamily="18" charset="2"/>
              <a:buChar char="¢"/>
            </a:pPr>
            <a:r>
              <a:rPr lang="fr-FR" sz="2800"/>
              <a:t> Obligation d’information renforcée</a:t>
            </a:r>
          </a:p>
          <a:p>
            <a:pPr eaLnBrk="1" hangingPunct="1">
              <a:lnSpc>
                <a:spcPct val="90000"/>
              </a:lnSpc>
              <a:spcBef>
                <a:spcPct val="20000"/>
              </a:spcBef>
              <a:buClr>
                <a:srgbClr val="245F94"/>
              </a:buClr>
              <a:buSzPct val="60000"/>
            </a:pPr>
            <a:endParaRPr lang="fr-FR" sz="2800" b="1">
              <a:solidFill>
                <a:srgbClr val="404040"/>
              </a:solidFill>
            </a:endParaRPr>
          </a:p>
          <a:p>
            <a:pPr eaLnBrk="1" hangingPunct="1">
              <a:lnSpc>
                <a:spcPct val="90000"/>
              </a:lnSpc>
              <a:spcBef>
                <a:spcPct val="20000"/>
              </a:spcBef>
              <a:buClr>
                <a:srgbClr val="245F94"/>
              </a:buClr>
              <a:buSzPct val="60000"/>
            </a:pPr>
            <a:endParaRPr lang="fr-FR" sz="2800">
              <a:solidFill>
                <a:srgbClr val="245F94"/>
              </a:solidFill>
              <a:latin typeface="Verdana" pitchFamily="34" charset="0"/>
            </a:endParaRPr>
          </a:p>
        </p:txBody>
      </p:sp>
      <p:pic>
        <p:nvPicPr>
          <p:cNvPr id="28679" name="Picture 7"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5698" name="Rectangle 2"/>
          <p:cNvSpPr>
            <a:spLocks noGrp="1" noChangeArrowheads="1"/>
          </p:cNvSpPr>
          <p:nvPr>
            <p:ph type="title" idx="4294967295"/>
          </p:nvPr>
        </p:nvSpPr>
        <p:spPr>
          <a:xfrm>
            <a:off x="1033463" y="333375"/>
            <a:ext cx="7729537" cy="523875"/>
          </a:xfrm>
        </p:spPr>
        <p:txBody>
          <a:bodyPr/>
          <a:lstStyle/>
          <a:p>
            <a:pPr eaLnBrk="1" hangingPunct="1"/>
            <a:r>
              <a:rPr lang="en-GB" sz="3200" smtClean="0"/>
              <a:t>Droit de rétractation</a:t>
            </a:r>
          </a:p>
        </p:txBody>
      </p:sp>
      <p:pic>
        <p:nvPicPr>
          <p:cNvPr id="285699"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5700" name="Text Box 3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85701" name="Rectangle 42"/>
          <p:cNvSpPr>
            <a:spLocks noChangeArrowheads="1"/>
          </p:cNvSpPr>
          <p:nvPr/>
        </p:nvSpPr>
        <p:spPr bwMode="auto">
          <a:xfrm>
            <a:off x="1143000" y="1571625"/>
            <a:ext cx="7543800" cy="38068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Sept jours francs pour se rétracter sans pénalités à l’exception, le cas échéant, des frais de retour, et sans être tenu d'indiquer le motif de cette rétractation</a:t>
            </a:r>
          </a:p>
          <a:p>
            <a:pPr eaLnBrk="1" hangingPunct="1">
              <a:lnSpc>
                <a:spcPct val="90000"/>
              </a:lnSpc>
              <a:spcBef>
                <a:spcPct val="20000"/>
              </a:spcBef>
              <a:buClr>
                <a:srgbClr val="245F94"/>
              </a:buClr>
              <a:buSzPct val="60000"/>
              <a:buFont typeface="Wingdings 2" pitchFamily="18" charset="2"/>
              <a:buChar char="¢"/>
            </a:pPr>
            <a:r>
              <a:rPr lang="fr-FR" sz="2800"/>
              <a:t> le remboursement doit être effectué, sans délai et, au plus tard, dans les trente jours qui suivent l'exercice de ce droit</a:t>
            </a:r>
          </a:p>
          <a:p>
            <a:pPr eaLnBrk="1" hangingPunct="1">
              <a:lnSpc>
                <a:spcPct val="90000"/>
              </a:lnSpc>
              <a:spcBef>
                <a:spcPct val="20000"/>
              </a:spcBef>
              <a:buClr>
                <a:srgbClr val="245F94"/>
              </a:buClr>
              <a:buSzPct val="60000"/>
            </a:pPr>
            <a:endParaRPr lang="fr-FR" sz="2800" b="1">
              <a:solidFill>
                <a:srgbClr val="404040"/>
              </a:solidFill>
            </a:endParaRPr>
          </a:p>
          <a:p>
            <a:pPr eaLnBrk="1" hangingPunct="1">
              <a:lnSpc>
                <a:spcPct val="90000"/>
              </a:lnSpc>
              <a:spcBef>
                <a:spcPct val="20000"/>
              </a:spcBef>
              <a:buClr>
                <a:srgbClr val="245F94"/>
              </a:buClr>
              <a:buSzPct val="60000"/>
            </a:pPr>
            <a:endParaRPr lang="fr-FR" sz="2800">
              <a:solidFill>
                <a:srgbClr val="245F94"/>
              </a:solidFill>
              <a:latin typeface="Verdana" pitchFamily="34"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idx="4294967295"/>
          </p:nvPr>
        </p:nvSpPr>
        <p:spPr>
          <a:xfrm>
            <a:off x="1033463" y="333375"/>
            <a:ext cx="7729537" cy="523875"/>
          </a:xfrm>
        </p:spPr>
        <p:txBody>
          <a:bodyPr/>
          <a:lstStyle/>
          <a:p>
            <a:pPr eaLnBrk="1" hangingPunct="1"/>
            <a:r>
              <a:rPr lang="en-GB" sz="3200" smtClean="0"/>
              <a:t>0bligation d’information renforcée (1)</a:t>
            </a:r>
          </a:p>
        </p:txBody>
      </p:sp>
      <p:pic>
        <p:nvPicPr>
          <p:cNvPr id="289795"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9796" name="Text Box 3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89797" name="Rectangle 42"/>
          <p:cNvSpPr>
            <a:spLocks noChangeArrowheads="1"/>
          </p:cNvSpPr>
          <p:nvPr/>
        </p:nvSpPr>
        <p:spPr bwMode="auto">
          <a:xfrm>
            <a:off x="1143000" y="1571625"/>
            <a:ext cx="7543800" cy="38068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informations exigées par les articles L.111-1, L.113-3 et L. 214-1du Code de la consommation</a:t>
            </a:r>
          </a:p>
          <a:p>
            <a:pPr eaLnBrk="1" hangingPunct="1">
              <a:lnSpc>
                <a:spcPct val="90000"/>
              </a:lnSpc>
              <a:spcBef>
                <a:spcPct val="20000"/>
              </a:spcBef>
              <a:buClr>
                <a:srgbClr val="245F94"/>
              </a:buClr>
              <a:buSzPct val="60000"/>
              <a:buFont typeface="Wingdings 2" pitchFamily="18" charset="2"/>
              <a:buChar char="¢"/>
            </a:pPr>
            <a:r>
              <a:rPr lang="fr-FR" sz="2800"/>
              <a:t> dont le caractère commercial doit apparaître sans équivoque </a:t>
            </a:r>
          </a:p>
          <a:p>
            <a:pPr eaLnBrk="1" hangingPunct="1">
              <a:lnSpc>
                <a:spcPct val="90000"/>
              </a:lnSpc>
              <a:spcBef>
                <a:spcPct val="20000"/>
              </a:spcBef>
              <a:buClr>
                <a:srgbClr val="245F94"/>
              </a:buClr>
              <a:buSzPct val="60000"/>
              <a:buFont typeface="Wingdings 2" pitchFamily="18" charset="2"/>
              <a:buChar char="¢"/>
            </a:pPr>
            <a:r>
              <a:rPr lang="fr-FR" sz="2800"/>
              <a:t> être communiquées au consommateur de manière claire et compréhensible</a:t>
            </a:r>
          </a:p>
          <a:p>
            <a:pPr eaLnBrk="1" hangingPunct="1">
              <a:lnSpc>
                <a:spcPct val="90000"/>
              </a:lnSpc>
              <a:spcBef>
                <a:spcPct val="20000"/>
              </a:spcBef>
              <a:buClr>
                <a:srgbClr val="245F94"/>
              </a:buClr>
              <a:buSzPct val="60000"/>
              <a:buFont typeface="Wingdings 2" pitchFamily="18" charset="2"/>
              <a:buChar char="¢"/>
            </a:pPr>
            <a:r>
              <a:rPr lang="fr-FR" sz="2800"/>
              <a:t> par tout moyen adapté à la technique de communication à distance utilisée</a:t>
            </a:r>
          </a:p>
        </p:txBody>
      </p:sp>
    </p:spTree>
    <p:custDataLst>
      <p:tags r:id="rId1"/>
    </p:custData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6" name="Rectangle 2"/>
          <p:cNvSpPr>
            <a:spLocks noGrp="1" noChangeArrowheads="1"/>
          </p:cNvSpPr>
          <p:nvPr>
            <p:ph type="title" idx="4294967295"/>
          </p:nvPr>
        </p:nvSpPr>
        <p:spPr>
          <a:xfrm>
            <a:off x="1033463" y="333375"/>
            <a:ext cx="7729537" cy="523875"/>
          </a:xfrm>
        </p:spPr>
        <p:txBody>
          <a:bodyPr/>
          <a:lstStyle/>
          <a:p>
            <a:pPr eaLnBrk="1" hangingPunct="1"/>
            <a:r>
              <a:rPr lang="en-GB" sz="3200" smtClean="0"/>
              <a:t>0bligation d’information renforcée (2)</a:t>
            </a:r>
          </a:p>
        </p:txBody>
      </p:sp>
      <p:pic>
        <p:nvPicPr>
          <p:cNvPr id="287747"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7748" name="Text Box 3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87749" name="Rectangle 42"/>
          <p:cNvSpPr>
            <a:spLocks noChangeArrowheads="1"/>
          </p:cNvSpPr>
          <p:nvPr/>
        </p:nvSpPr>
        <p:spPr bwMode="auto">
          <a:xfrm>
            <a:off x="1066800" y="1371600"/>
            <a:ext cx="8077200" cy="47847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fr-FR" sz="2400"/>
              <a:t>nom du vendeur ou du prestataire, numéro de téléphone, adresse ou siège social et si différente, adresse de l'établissement responsable de l'offre ;</a:t>
            </a:r>
          </a:p>
          <a:p>
            <a:pPr eaLnBrk="1" hangingPunct="1">
              <a:lnSpc>
                <a:spcPct val="90000"/>
              </a:lnSpc>
              <a:spcBef>
                <a:spcPct val="20000"/>
              </a:spcBef>
              <a:buClr>
                <a:srgbClr val="245F94"/>
              </a:buClr>
              <a:buSzPct val="60000"/>
              <a:buFont typeface="Wingdings 2" pitchFamily="18" charset="2"/>
              <a:buChar char="¢"/>
            </a:pPr>
            <a:r>
              <a:rPr lang="fr-FR" sz="2400"/>
              <a:t> frais de livraison, modalités de paiement, de livraison ou d'exécution ;</a:t>
            </a:r>
          </a:p>
          <a:p>
            <a:pPr eaLnBrk="1" hangingPunct="1">
              <a:lnSpc>
                <a:spcPct val="90000"/>
              </a:lnSpc>
              <a:spcBef>
                <a:spcPct val="20000"/>
              </a:spcBef>
              <a:buClr>
                <a:srgbClr val="245F94"/>
              </a:buClr>
              <a:buSzPct val="60000"/>
              <a:buFont typeface="Wingdings 2" pitchFamily="18" charset="2"/>
              <a:buChar char="¢"/>
            </a:pPr>
            <a:r>
              <a:rPr lang="fr-FR" sz="2400"/>
              <a:t> existence du droit de rétractation et modalités d'exercice</a:t>
            </a:r>
          </a:p>
          <a:p>
            <a:pPr eaLnBrk="1" hangingPunct="1">
              <a:lnSpc>
                <a:spcPct val="90000"/>
              </a:lnSpc>
              <a:spcBef>
                <a:spcPct val="20000"/>
              </a:spcBef>
              <a:buClr>
                <a:srgbClr val="245F94"/>
              </a:buClr>
              <a:buSzPct val="60000"/>
              <a:buFont typeface="Wingdings 2" pitchFamily="18" charset="2"/>
              <a:buChar char="¢"/>
            </a:pPr>
            <a:r>
              <a:rPr lang="fr-FR" sz="2400"/>
              <a:t> durée de la validité de l'offre et du prix de celle-ci ;</a:t>
            </a:r>
          </a:p>
          <a:p>
            <a:pPr eaLnBrk="1" hangingPunct="1">
              <a:lnSpc>
                <a:spcPct val="90000"/>
              </a:lnSpc>
              <a:spcBef>
                <a:spcPct val="20000"/>
              </a:spcBef>
              <a:buClr>
                <a:srgbClr val="245F94"/>
              </a:buClr>
              <a:buSzPct val="60000"/>
              <a:buFont typeface="Wingdings 2" pitchFamily="18" charset="2"/>
              <a:buChar char="¢"/>
            </a:pPr>
            <a:r>
              <a:rPr lang="fr-FR" sz="2400"/>
              <a:t> coût de l'utilisation de la technique de communication à distance utilisée lorsqu'il n'est pas calculé par référence au tarif de base ;</a:t>
            </a:r>
          </a:p>
          <a:p>
            <a:pPr eaLnBrk="1" hangingPunct="1">
              <a:lnSpc>
                <a:spcPct val="90000"/>
              </a:lnSpc>
              <a:spcBef>
                <a:spcPct val="20000"/>
              </a:spcBef>
              <a:buClr>
                <a:srgbClr val="245F94"/>
              </a:buClr>
              <a:buSzPct val="60000"/>
              <a:buFont typeface="Wingdings 2" pitchFamily="18" charset="2"/>
              <a:buChar char="¢"/>
            </a:pPr>
            <a:r>
              <a:rPr lang="fr-FR" sz="2400"/>
              <a:t> durée minimale du contrat proposé, lorsqu'il porte sur la fourniture continue ou périodique d'un bien ou d'un service (art. L. 214-1 Code consom.)</a:t>
            </a:r>
          </a:p>
        </p:txBody>
      </p:sp>
    </p:spTree>
    <p:custDataLst>
      <p:tags r:id="rId1"/>
    </p:custData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1842" name="Rectangle 2"/>
          <p:cNvSpPr>
            <a:spLocks noGrp="1" noChangeArrowheads="1"/>
          </p:cNvSpPr>
          <p:nvPr>
            <p:ph type="title" idx="4294967295"/>
          </p:nvPr>
        </p:nvSpPr>
        <p:spPr>
          <a:xfrm>
            <a:off x="1033463" y="333375"/>
            <a:ext cx="7729537" cy="523875"/>
          </a:xfrm>
        </p:spPr>
        <p:txBody>
          <a:bodyPr/>
          <a:lstStyle/>
          <a:p>
            <a:pPr eaLnBrk="1" hangingPunct="1"/>
            <a:r>
              <a:rPr lang="en-GB" sz="3200" smtClean="0"/>
              <a:t>Confirmation des informations </a:t>
            </a:r>
          </a:p>
        </p:txBody>
      </p:sp>
      <p:pic>
        <p:nvPicPr>
          <p:cNvPr id="291843" name="Picture 9"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1844" name="Text Box 3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91845" name="Rectangle 42"/>
          <p:cNvSpPr>
            <a:spLocks noChangeArrowheads="1"/>
          </p:cNvSpPr>
          <p:nvPr/>
        </p:nvSpPr>
        <p:spPr bwMode="auto">
          <a:xfrm>
            <a:off x="1066800" y="1371600"/>
            <a:ext cx="7543800" cy="34226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Le consommateur doit recevoir : </a:t>
            </a:r>
          </a:p>
          <a:p>
            <a:pPr eaLnBrk="1" hangingPunct="1">
              <a:lnSpc>
                <a:spcPct val="90000"/>
              </a:lnSpc>
              <a:spcBef>
                <a:spcPct val="20000"/>
              </a:spcBef>
              <a:buClr>
                <a:srgbClr val="245F94"/>
              </a:buClr>
              <a:buSzPct val="60000"/>
            </a:pPr>
            <a:r>
              <a:rPr lang="fr-FR" sz="2800"/>
              <a:t>- par écrit ou sur un autre support durable à sa disposition, </a:t>
            </a:r>
          </a:p>
          <a:p>
            <a:pPr eaLnBrk="1" hangingPunct="1">
              <a:lnSpc>
                <a:spcPct val="90000"/>
              </a:lnSpc>
              <a:spcBef>
                <a:spcPct val="20000"/>
              </a:spcBef>
              <a:buClr>
                <a:srgbClr val="245F94"/>
              </a:buClr>
              <a:buSzPct val="60000"/>
            </a:pPr>
            <a:r>
              <a:rPr lang="fr-FR" sz="2800"/>
              <a:t>- en temps utile et au plus tard au moment de la livraison confirmation des informations légales, </a:t>
            </a:r>
          </a:p>
          <a:p>
            <a:pPr eaLnBrk="1" hangingPunct="1">
              <a:lnSpc>
                <a:spcPct val="90000"/>
              </a:lnSpc>
              <a:spcBef>
                <a:spcPct val="20000"/>
              </a:spcBef>
              <a:buClr>
                <a:srgbClr val="245F94"/>
              </a:buClr>
              <a:buSzPct val="60000"/>
            </a:pPr>
            <a:r>
              <a:rPr lang="fr-FR" sz="2800"/>
              <a:t>- à moins que le professionnel n'ait satisfait à cette obligation avant la conclusion du contrat. </a:t>
            </a:r>
          </a:p>
        </p:txBody>
      </p:sp>
    </p:spTree>
    <p:custDataLst>
      <p:tags r:id="rId1"/>
    </p:custData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033463" y="333375"/>
            <a:ext cx="7729537" cy="523875"/>
          </a:xfrm>
        </p:spPr>
        <p:txBody>
          <a:bodyPr/>
          <a:lstStyle/>
          <a:p>
            <a:pPr eaLnBrk="1" hangingPunct="1"/>
            <a:r>
              <a:rPr lang="en-US" sz="3200" smtClean="0"/>
              <a:t>Typologie des contrats</a:t>
            </a:r>
          </a:p>
        </p:txBody>
      </p:sp>
      <p:sp>
        <p:nvSpPr>
          <p:cNvPr id="3072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30725" name="Rectangle 5"/>
          <p:cNvSpPr>
            <a:spLocks noChangeArrowheads="1"/>
          </p:cNvSpPr>
          <p:nvPr/>
        </p:nvSpPr>
        <p:spPr bwMode="auto">
          <a:xfrm>
            <a:off x="1295400" y="1981200"/>
            <a:ext cx="7543800" cy="22701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fr-FR" sz="2800">
                <a:cs typeface="Times New Roman" pitchFamily="18" charset="0"/>
              </a:rPr>
              <a:t>Contrat sous forme électronique en général</a:t>
            </a:r>
          </a:p>
          <a:p>
            <a:pPr eaLnBrk="1" hangingPunct="1">
              <a:lnSpc>
                <a:spcPct val="90000"/>
              </a:lnSpc>
              <a:spcBef>
                <a:spcPct val="20000"/>
              </a:spcBef>
              <a:buClr>
                <a:srgbClr val="245F94"/>
              </a:buClr>
              <a:buSzPct val="60000"/>
              <a:buFont typeface="Wingdings 2" pitchFamily="18" charset="2"/>
              <a:buChar char="¢"/>
            </a:pPr>
            <a:r>
              <a:rPr lang="fr-FR" sz="2800">
                <a:cs typeface="Times New Roman" pitchFamily="18" charset="0"/>
              </a:rPr>
              <a:t> Par échange exclusif de courriers électroniques </a:t>
            </a:r>
          </a:p>
          <a:p>
            <a:pPr eaLnBrk="1" hangingPunct="1">
              <a:lnSpc>
                <a:spcPct val="90000"/>
              </a:lnSpc>
              <a:spcBef>
                <a:spcPct val="20000"/>
              </a:spcBef>
              <a:buClr>
                <a:srgbClr val="245F94"/>
              </a:buClr>
              <a:buSzPct val="60000"/>
              <a:buFont typeface="Wingdings 2" pitchFamily="18" charset="2"/>
              <a:buChar char="¢"/>
            </a:pPr>
            <a:r>
              <a:rPr lang="fr-FR" sz="2800">
                <a:cs typeface="Times New Roman" pitchFamily="18" charset="0"/>
              </a:rPr>
              <a:t> Entre professionnels </a:t>
            </a:r>
          </a:p>
          <a:p>
            <a:pPr eaLnBrk="1" hangingPunct="1">
              <a:lnSpc>
                <a:spcPct val="90000"/>
              </a:lnSpc>
              <a:spcBef>
                <a:spcPct val="20000"/>
              </a:spcBef>
              <a:buClr>
                <a:srgbClr val="245F94"/>
              </a:buClr>
              <a:buSzPct val="60000"/>
              <a:buFont typeface="Wingdings 2" pitchFamily="18" charset="2"/>
              <a:buChar char="¢"/>
            </a:pPr>
            <a:r>
              <a:rPr lang="fr-FR" sz="2800">
                <a:cs typeface="Times New Roman" pitchFamily="18" charset="0"/>
              </a:rPr>
              <a:t> Par mobile</a:t>
            </a:r>
          </a:p>
        </p:txBody>
      </p:sp>
      <p:pic>
        <p:nvPicPr>
          <p:cNvPr id="30726" name="Picture 6"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Obligations communes </a:t>
            </a:r>
          </a:p>
        </p:txBody>
      </p:sp>
      <p:pic>
        <p:nvPicPr>
          <p:cNvPr id="1423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1423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142341" name="Rectangle 5"/>
          <p:cNvSpPr>
            <a:spLocks noChangeArrowheads="1"/>
          </p:cNvSpPr>
          <p:nvPr/>
        </p:nvSpPr>
        <p:spPr bwMode="auto">
          <a:xfrm>
            <a:off x="1295400" y="1447800"/>
            <a:ext cx="7620000" cy="18859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Un contrat </a:t>
            </a:r>
          </a:p>
          <a:p>
            <a:pPr eaLnBrk="1" hangingPunct="1">
              <a:lnSpc>
                <a:spcPct val="90000"/>
              </a:lnSpc>
              <a:spcBef>
                <a:spcPct val="20000"/>
              </a:spcBef>
              <a:buClr>
                <a:srgbClr val="245F94"/>
              </a:buClr>
              <a:buSzPct val="60000"/>
              <a:buFont typeface="Wingdings 2" pitchFamily="18" charset="2"/>
              <a:buChar char="¢"/>
            </a:pPr>
            <a:r>
              <a:rPr lang="en-US" sz="2800"/>
              <a:t> Une possibilité de reproduire</a:t>
            </a:r>
          </a:p>
          <a:p>
            <a:pPr eaLnBrk="1" hangingPunct="1">
              <a:lnSpc>
                <a:spcPct val="90000"/>
              </a:lnSpc>
              <a:spcBef>
                <a:spcPct val="20000"/>
              </a:spcBef>
              <a:buClr>
                <a:srgbClr val="245F94"/>
              </a:buClr>
              <a:buSzPct val="60000"/>
              <a:buFont typeface="Wingdings 2" pitchFamily="18" charset="2"/>
              <a:buChar char="¢"/>
            </a:pPr>
            <a:r>
              <a:rPr lang="en-US" sz="2800"/>
              <a:t> Une possibilité de conserver </a:t>
            </a:r>
          </a:p>
          <a:p>
            <a:pPr eaLnBrk="1" hangingPunct="1">
              <a:lnSpc>
                <a:spcPct val="90000"/>
              </a:lnSpc>
              <a:spcBef>
                <a:spcPct val="20000"/>
              </a:spcBef>
              <a:buClr>
                <a:srgbClr val="245F94"/>
              </a:buClr>
              <a:buSzPct val="60000"/>
              <a:buFont typeface="Wingdings 2" pitchFamily="18" charset="2"/>
              <a:buChar char="¢"/>
            </a:pPr>
            <a:r>
              <a:rPr lang="en-US" sz="2800"/>
              <a:t> Tenu par l’offre accessible</a:t>
            </a: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Le contrat clic</a:t>
            </a:r>
          </a:p>
        </p:txBody>
      </p:sp>
      <p:pic>
        <p:nvPicPr>
          <p:cNvPr id="21299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299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12998" name="AutoShape 6"/>
          <p:cNvSpPr>
            <a:spLocks noChangeArrowheads="1"/>
          </p:cNvSpPr>
          <p:nvPr/>
        </p:nvSpPr>
        <p:spPr bwMode="auto">
          <a:xfrm>
            <a:off x="990600" y="1752600"/>
            <a:ext cx="2667000" cy="838200"/>
          </a:xfrm>
          <a:prstGeom prst="foldedCorner">
            <a:avLst>
              <a:gd name="adj" fmla="val 12500"/>
            </a:avLst>
          </a:prstGeom>
          <a:solidFill>
            <a:schemeClr val="hlink"/>
          </a:solidFill>
          <a:ln w="9525">
            <a:solidFill>
              <a:srgbClr val="000000"/>
            </a:solidFill>
            <a:round/>
            <a:headEnd/>
            <a:tailEnd/>
          </a:ln>
          <a:effectLst/>
        </p:spPr>
        <p:txBody>
          <a:bodyPr wrap="none" anchor="ctr"/>
          <a:lstStyle/>
          <a:p>
            <a:pPr algn="ctr" eaLnBrk="1" hangingPunct="1"/>
            <a:r>
              <a:rPr lang="fr-FR" sz="2400" b="1"/>
              <a:t>Règles </a:t>
            </a:r>
          </a:p>
          <a:p>
            <a:pPr algn="ctr" eaLnBrk="1" hangingPunct="1"/>
            <a:r>
              <a:rPr lang="fr-FR" sz="2400" b="1"/>
              <a:t>professionnelles</a:t>
            </a:r>
          </a:p>
        </p:txBody>
      </p:sp>
      <p:sp>
        <p:nvSpPr>
          <p:cNvPr id="212999" name="AutoShape 7"/>
          <p:cNvSpPr>
            <a:spLocks noChangeArrowheads="1"/>
          </p:cNvSpPr>
          <p:nvPr/>
        </p:nvSpPr>
        <p:spPr bwMode="auto">
          <a:xfrm>
            <a:off x="990600" y="2590800"/>
            <a:ext cx="2667000" cy="838200"/>
          </a:xfrm>
          <a:prstGeom prst="foldedCorner">
            <a:avLst>
              <a:gd name="adj" fmla="val 12500"/>
            </a:avLst>
          </a:prstGeom>
          <a:solidFill>
            <a:schemeClr val="hlink"/>
          </a:solidFill>
          <a:ln w="9525">
            <a:solidFill>
              <a:srgbClr val="000000"/>
            </a:solidFill>
            <a:round/>
            <a:headEnd/>
            <a:tailEnd/>
          </a:ln>
          <a:effectLst/>
        </p:spPr>
        <p:txBody>
          <a:bodyPr wrap="none" anchor="ctr"/>
          <a:lstStyle/>
          <a:p>
            <a:pPr algn="ctr" eaLnBrk="1" hangingPunct="1"/>
            <a:r>
              <a:rPr lang="fr-FR" sz="2400" b="1"/>
              <a:t>Archivage &amp;</a:t>
            </a:r>
          </a:p>
          <a:p>
            <a:pPr algn="ctr" eaLnBrk="1" hangingPunct="1"/>
            <a:r>
              <a:rPr lang="fr-FR" sz="2400" b="1"/>
              <a:t>accès</a:t>
            </a:r>
          </a:p>
        </p:txBody>
      </p:sp>
      <p:sp>
        <p:nvSpPr>
          <p:cNvPr id="213000" name="AutoShape 8"/>
          <p:cNvSpPr>
            <a:spLocks noChangeArrowheads="1"/>
          </p:cNvSpPr>
          <p:nvPr/>
        </p:nvSpPr>
        <p:spPr bwMode="auto">
          <a:xfrm>
            <a:off x="6553200" y="1600200"/>
            <a:ext cx="2286000" cy="1066800"/>
          </a:xfrm>
          <a:prstGeom prst="foldedCorner">
            <a:avLst>
              <a:gd name="adj" fmla="val 12500"/>
            </a:avLst>
          </a:prstGeom>
          <a:solidFill>
            <a:schemeClr val="folHlink"/>
          </a:solidFill>
          <a:ln w="9525">
            <a:solidFill>
              <a:schemeClr val="folHlink"/>
            </a:solidFill>
            <a:round/>
            <a:headEnd/>
            <a:tailEnd/>
          </a:ln>
          <a:effectLst/>
        </p:spPr>
        <p:txBody>
          <a:bodyPr wrap="none" anchor="ctr"/>
          <a:lstStyle/>
          <a:p>
            <a:pPr algn="ctr" eaLnBrk="1" hangingPunct="1"/>
            <a:r>
              <a:rPr lang="fr-FR" sz="2400" b="1">
                <a:solidFill>
                  <a:schemeClr val="bg1"/>
                </a:solidFill>
              </a:rPr>
              <a:t>Conditions </a:t>
            </a:r>
          </a:p>
          <a:p>
            <a:pPr algn="ctr" eaLnBrk="1" hangingPunct="1"/>
            <a:r>
              <a:rPr lang="fr-FR" sz="2400" b="1">
                <a:solidFill>
                  <a:schemeClr val="bg1"/>
                </a:solidFill>
              </a:rPr>
              <a:t>contractuelles</a:t>
            </a:r>
          </a:p>
        </p:txBody>
      </p:sp>
      <p:sp>
        <p:nvSpPr>
          <p:cNvPr id="213001" name="AutoShape 9"/>
          <p:cNvSpPr>
            <a:spLocks noChangeArrowheads="1"/>
          </p:cNvSpPr>
          <p:nvPr/>
        </p:nvSpPr>
        <p:spPr bwMode="auto">
          <a:xfrm>
            <a:off x="6553200" y="2743200"/>
            <a:ext cx="2305050" cy="1027113"/>
          </a:xfrm>
          <a:prstGeom prst="foldedCorner">
            <a:avLst>
              <a:gd name="adj" fmla="val 12500"/>
            </a:avLst>
          </a:prstGeom>
          <a:solidFill>
            <a:schemeClr val="folHlink"/>
          </a:solidFill>
          <a:ln w="9525">
            <a:solidFill>
              <a:schemeClr val="folHlink"/>
            </a:solidFill>
            <a:round/>
            <a:headEnd/>
            <a:tailEnd/>
          </a:ln>
          <a:effectLst/>
        </p:spPr>
        <p:txBody>
          <a:bodyPr wrap="none" anchor="ctr"/>
          <a:lstStyle/>
          <a:p>
            <a:pPr algn="ctr" eaLnBrk="1" hangingPunct="1"/>
            <a:r>
              <a:rPr lang="fr-FR" sz="2400" b="1">
                <a:solidFill>
                  <a:schemeClr val="bg1"/>
                </a:solidFill>
              </a:rPr>
              <a:t>Vérification</a:t>
            </a:r>
          </a:p>
        </p:txBody>
      </p:sp>
      <p:sp>
        <p:nvSpPr>
          <p:cNvPr id="213002" name="AutoShape 10"/>
          <p:cNvSpPr>
            <a:spLocks noChangeArrowheads="1"/>
          </p:cNvSpPr>
          <p:nvPr/>
        </p:nvSpPr>
        <p:spPr bwMode="auto">
          <a:xfrm>
            <a:off x="6553200" y="3848100"/>
            <a:ext cx="2305050" cy="952500"/>
          </a:xfrm>
          <a:prstGeom prst="foldedCorner">
            <a:avLst>
              <a:gd name="adj" fmla="val 12500"/>
            </a:avLst>
          </a:prstGeom>
          <a:solidFill>
            <a:schemeClr val="folHlink"/>
          </a:solidFill>
          <a:ln w="9525">
            <a:solidFill>
              <a:schemeClr val="folHlink"/>
            </a:solidFill>
            <a:round/>
            <a:headEnd/>
            <a:tailEnd/>
          </a:ln>
          <a:effectLst/>
        </p:spPr>
        <p:txBody>
          <a:bodyPr wrap="none" anchor="ctr"/>
          <a:lstStyle/>
          <a:p>
            <a:pPr algn="ctr" eaLnBrk="1" hangingPunct="1"/>
            <a:r>
              <a:rPr lang="fr-FR" sz="2400" b="1">
                <a:solidFill>
                  <a:schemeClr val="bg1"/>
                </a:solidFill>
              </a:rPr>
              <a:t>Acceptation</a:t>
            </a:r>
          </a:p>
        </p:txBody>
      </p:sp>
      <p:sp>
        <p:nvSpPr>
          <p:cNvPr id="213003" name="AutoShape 11"/>
          <p:cNvSpPr>
            <a:spLocks noChangeArrowheads="1"/>
          </p:cNvSpPr>
          <p:nvPr/>
        </p:nvSpPr>
        <p:spPr bwMode="auto">
          <a:xfrm>
            <a:off x="990600" y="3429000"/>
            <a:ext cx="2667000" cy="838200"/>
          </a:xfrm>
          <a:prstGeom prst="foldedCorner">
            <a:avLst>
              <a:gd name="adj" fmla="val 12500"/>
            </a:avLst>
          </a:prstGeom>
          <a:solidFill>
            <a:schemeClr val="hlink"/>
          </a:solidFill>
          <a:ln w="9525">
            <a:solidFill>
              <a:srgbClr val="000000"/>
            </a:solidFill>
            <a:round/>
            <a:headEnd/>
            <a:tailEnd/>
          </a:ln>
          <a:effectLst/>
        </p:spPr>
        <p:txBody>
          <a:bodyPr wrap="none" anchor="ctr"/>
          <a:lstStyle/>
          <a:p>
            <a:pPr algn="ctr" eaLnBrk="1" hangingPunct="1"/>
            <a:r>
              <a:rPr lang="fr-FR" sz="2400" b="1"/>
              <a:t>Langue de </a:t>
            </a:r>
          </a:p>
          <a:p>
            <a:pPr algn="ctr" eaLnBrk="1" hangingPunct="1"/>
            <a:r>
              <a:rPr lang="fr-FR" sz="2400" b="1"/>
              <a:t>conclusion</a:t>
            </a:r>
          </a:p>
        </p:txBody>
      </p:sp>
      <p:sp>
        <p:nvSpPr>
          <p:cNvPr id="213004" name="AutoShape 12"/>
          <p:cNvSpPr>
            <a:spLocks noChangeArrowheads="1"/>
          </p:cNvSpPr>
          <p:nvPr/>
        </p:nvSpPr>
        <p:spPr bwMode="auto">
          <a:xfrm>
            <a:off x="990600" y="4267200"/>
            <a:ext cx="2667000" cy="762000"/>
          </a:xfrm>
          <a:prstGeom prst="foldedCorner">
            <a:avLst>
              <a:gd name="adj" fmla="val 12500"/>
            </a:avLst>
          </a:prstGeom>
          <a:solidFill>
            <a:schemeClr val="hlink"/>
          </a:solidFill>
          <a:ln w="9525">
            <a:solidFill>
              <a:srgbClr val="000000"/>
            </a:solidFill>
            <a:round/>
            <a:headEnd/>
            <a:tailEnd/>
          </a:ln>
          <a:effectLst/>
        </p:spPr>
        <p:txBody>
          <a:bodyPr wrap="none" anchor="ctr"/>
          <a:lstStyle/>
          <a:p>
            <a:pPr algn="ctr" eaLnBrk="1" hangingPunct="1"/>
            <a:r>
              <a:rPr lang="fr-FR" sz="2400" b="1"/>
              <a:t>Moyens de </a:t>
            </a:r>
          </a:p>
          <a:p>
            <a:pPr algn="ctr" eaLnBrk="1" hangingPunct="1"/>
            <a:r>
              <a:rPr lang="fr-FR" sz="2400" b="1"/>
              <a:t>correction</a:t>
            </a:r>
            <a:r>
              <a:rPr lang="fr-FR" sz="2400">
                <a:latin typeface="Tahoma" pitchFamily="34" charset="0"/>
              </a:rPr>
              <a:t> </a:t>
            </a:r>
          </a:p>
        </p:txBody>
      </p:sp>
      <p:sp>
        <p:nvSpPr>
          <p:cNvPr id="213005" name="AutoShape 13"/>
          <p:cNvSpPr>
            <a:spLocks noChangeArrowheads="1"/>
          </p:cNvSpPr>
          <p:nvPr/>
        </p:nvSpPr>
        <p:spPr bwMode="auto">
          <a:xfrm>
            <a:off x="6553200" y="4876800"/>
            <a:ext cx="2305050" cy="914400"/>
          </a:xfrm>
          <a:prstGeom prst="foldedCorner">
            <a:avLst>
              <a:gd name="adj" fmla="val 12500"/>
            </a:avLst>
          </a:prstGeom>
          <a:solidFill>
            <a:schemeClr val="folHlink"/>
          </a:solidFill>
          <a:ln w="9525">
            <a:solidFill>
              <a:schemeClr val="folHlink"/>
            </a:solidFill>
            <a:round/>
            <a:headEnd/>
            <a:tailEnd/>
          </a:ln>
          <a:effectLst/>
        </p:spPr>
        <p:txBody>
          <a:bodyPr wrap="none" anchor="ctr"/>
          <a:lstStyle/>
          <a:p>
            <a:pPr algn="ctr" eaLnBrk="1" hangingPunct="1"/>
            <a:r>
              <a:rPr lang="fr-FR" sz="2400" b="1">
                <a:solidFill>
                  <a:schemeClr val="bg1"/>
                </a:solidFill>
              </a:rPr>
              <a:t>Accusé </a:t>
            </a:r>
          </a:p>
          <a:p>
            <a:pPr algn="ctr" eaLnBrk="1" hangingPunct="1"/>
            <a:r>
              <a:rPr lang="fr-FR" sz="2400" b="1">
                <a:solidFill>
                  <a:schemeClr val="bg1"/>
                </a:solidFill>
              </a:rPr>
              <a:t>Réception</a:t>
            </a:r>
            <a:r>
              <a:rPr lang="fr-FR" sz="2400">
                <a:solidFill>
                  <a:schemeClr val="bg1"/>
                </a:solidFill>
                <a:latin typeface="Tahoma" pitchFamily="34" charset="0"/>
              </a:rPr>
              <a:t> </a:t>
            </a:r>
          </a:p>
        </p:txBody>
      </p:sp>
      <p:sp>
        <p:nvSpPr>
          <p:cNvPr id="213006" name="AutoShape 14"/>
          <p:cNvSpPr>
            <a:spLocks noChangeArrowheads="1"/>
          </p:cNvSpPr>
          <p:nvPr/>
        </p:nvSpPr>
        <p:spPr bwMode="auto">
          <a:xfrm>
            <a:off x="990600" y="5029200"/>
            <a:ext cx="2667000" cy="762000"/>
          </a:xfrm>
          <a:prstGeom prst="foldedCorner">
            <a:avLst>
              <a:gd name="adj" fmla="val 12500"/>
            </a:avLst>
          </a:prstGeom>
          <a:solidFill>
            <a:schemeClr val="hlink"/>
          </a:solidFill>
          <a:ln w="9525">
            <a:solidFill>
              <a:srgbClr val="000000"/>
            </a:solidFill>
            <a:round/>
            <a:headEnd/>
            <a:tailEnd/>
          </a:ln>
          <a:effectLst/>
        </p:spPr>
        <p:txBody>
          <a:bodyPr wrap="none" anchor="ctr"/>
          <a:lstStyle/>
          <a:p>
            <a:pPr algn="ctr" eaLnBrk="1" hangingPunct="1"/>
            <a:r>
              <a:rPr lang="fr-FR" sz="2400" b="1"/>
              <a:t>Chemin de </a:t>
            </a:r>
          </a:p>
          <a:p>
            <a:pPr algn="ctr" eaLnBrk="1" hangingPunct="1"/>
            <a:r>
              <a:rPr lang="fr-FR" sz="2400" b="1"/>
              <a:t>contrat</a:t>
            </a:r>
          </a:p>
        </p:txBody>
      </p:sp>
      <p:sp>
        <p:nvSpPr>
          <p:cNvPr id="213007" name="AutoShape 15"/>
          <p:cNvSpPr>
            <a:spLocks noChangeArrowheads="1"/>
          </p:cNvSpPr>
          <p:nvPr/>
        </p:nvSpPr>
        <p:spPr bwMode="auto">
          <a:xfrm>
            <a:off x="4114800" y="1828800"/>
            <a:ext cx="1752600" cy="3810000"/>
          </a:xfrm>
          <a:prstGeom prst="leftRightArrowCallout">
            <a:avLst>
              <a:gd name="adj1" fmla="val 54348"/>
              <a:gd name="adj2" fmla="val 54348"/>
              <a:gd name="adj3" fmla="val 12500"/>
              <a:gd name="adj4" fmla="val 50000"/>
            </a:avLst>
          </a:prstGeom>
          <a:solidFill>
            <a:schemeClr val="accent1"/>
          </a:solidFill>
          <a:ln w="9525">
            <a:solidFill>
              <a:schemeClr val="tx1"/>
            </a:solidFill>
            <a:miter lim="800000"/>
            <a:headEnd/>
            <a:tailEnd/>
          </a:ln>
          <a:effectLst/>
        </p:spPr>
        <p:txBody>
          <a:bodyPr wrap="none" anchor="ctr"/>
          <a:lstStyle/>
          <a:p>
            <a:pPr algn="ctr" eaLnBrk="1" hangingPunct="1"/>
            <a:r>
              <a:rPr lang="fr-FR" sz="4800">
                <a:solidFill>
                  <a:srgbClr val="CC3300"/>
                </a:solidFill>
              </a:rPr>
              <a:t>&amp;</a:t>
            </a:r>
          </a:p>
        </p:txBody>
      </p:sp>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13006"/>
                                        </p:tgtEl>
                                        <p:attrNameLst>
                                          <p:attrName>style.visibility</p:attrName>
                                        </p:attrNameLst>
                                      </p:cBhvr>
                                      <p:to>
                                        <p:strVal val="visible"/>
                                      </p:to>
                                    </p:set>
                                    <p:anim calcmode="lin" valueType="num">
                                      <p:cBhvr additive="base">
                                        <p:cTn id="7" dur="500" fill="hold"/>
                                        <p:tgtEl>
                                          <p:spTgt spid="213006"/>
                                        </p:tgtEl>
                                        <p:attrNameLst>
                                          <p:attrName>ppt_x</p:attrName>
                                        </p:attrNameLst>
                                      </p:cBhvr>
                                      <p:tavLst>
                                        <p:tav tm="0">
                                          <p:val>
                                            <p:strVal val="#ppt_x"/>
                                          </p:val>
                                        </p:tav>
                                        <p:tav tm="100000">
                                          <p:val>
                                            <p:strVal val="#ppt_x"/>
                                          </p:val>
                                        </p:tav>
                                      </p:tavLst>
                                    </p:anim>
                                    <p:anim calcmode="lin" valueType="num">
                                      <p:cBhvr additive="base">
                                        <p:cTn id="8" dur="500" fill="hold"/>
                                        <p:tgtEl>
                                          <p:spTgt spid="21300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13004"/>
                                        </p:tgtEl>
                                        <p:attrNameLst>
                                          <p:attrName>style.visibility</p:attrName>
                                        </p:attrNameLst>
                                      </p:cBhvr>
                                      <p:to>
                                        <p:strVal val="visible"/>
                                      </p:to>
                                    </p:set>
                                    <p:anim calcmode="lin" valueType="num">
                                      <p:cBhvr additive="base">
                                        <p:cTn id="13" dur="500" fill="hold"/>
                                        <p:tgtEl>
                                          <p:spTgt spid="213004"/>
                                        </p:tgtEl>
                                        <p:attrNameLst>
                                          <p:attrName>ppt_x</p:attrName>
                                        </p:attrNameLst>
                                      </p:cBhvr>
                                      <p:tavLst>
                                        <p:tav tm="0">
                                          <p:val>
                                            <p:strVal val="#ppt_x"/>
                                          </p:val>
                                        </p:tav>
                                        <p:tav tm="100000">
                                          <p:val>
                                            <p:strVal val="#ppt_x"/>
                                          </p:val>
                                        </p:tav>
                                      </p:tavLst>
                                    </p:anim>
                                    <p:anim calcmode="lin" valueType="num">
                                      <p:cBhvr additive="base">
                                        <p:cTn id="14" dur="500" fill="hold"/>
                                        <p:tgtEl>
                                          <p:spTgt spid="21300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13003"/>
                                        </p:tgtEl>
                                        <p:attrNameLst>
                                          <p:attrName>style.visibility</p:attrName>
                                        </p:attrNameLst>
                                      </p:cBhvr>
                                      <p:to>
                                        <p:strVal val="visible"/>
                                      </p:to>
                                    </p:set>
                                    <p:anim calcmode="lin" valueType="num">
                                      <p:cBhvr additive="base">
                                        <p:cTn id="19" dur="500" fill="hold"/>
                                        <p:tgtEl>
                                          <p:spTgt spid="213003"/>
                                        </p:tgtEl>
                                        <p:attrNameLst>
                                          <p:attrName>ppt_x</p:attrName>
                                        </p:attrNameLst>
                                      </p:cBhvr>
                                      <p:tavLst>
                                        <p:tav tm="0">
                                          <p:val>
                                            <p:strVal val="#ppt_x"/>
                                          </p:val>
                                        </p:tav>
                                        <p:tav tm="100000">
                                          <p:val>
                                            <p:strVal val="#ppt_x"/>
                                          </p:val>
                                        </p:tav>
                                      </p:tavLst>
                                    </p:anim>
                                    <p:anim calcmode="lin" valueType="num">
                                      <p:cBhvr additive="base">
                                        <p:cTn id="20" dur="500" fill="hold"/>
                                        <p:tgtEl>
                                          <p:spTgt spid="21300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12999"/>
                                        </p:tgtEl>
                                        <p:attrNameLst>
                                          <p:attrName>style.visibility</p:attrName>
                                        </p:attrNameLst>
                                      </p:cBhvr>
                                      <p:to>
                                        <p:strVal val="visible"/>
                                      </p:to>
                                    </p:set>
                                    <p:anim calcmode="lin" valueType="num">
                                      <p:cBhvr additive="base">
                                        <p:cTn id="25" dur="500" fill="hold"/>
                                        <p:tgtEl>
                                          <p:spTgt spid="212999"/>
                                        </p:tgtEl>
                                        <p:attrNameLst>
                                          <p:attrName>ppt_x</p:attrName>
                                        </p:attrNameLst>
                                      </p:cBhvr>
                                      <p:tavLst>
                                        <p:tav tm="0">
                                          <p:val>
                                            <p:strVal val="#ppt_x"/>
                                          </p:val>
                                        </p:tav>
                                        <p:tav tm="100000">
                                          <p:val>
                                            <p:strVal val="#ppt_x"/>
                                          </p:val>
                                        </p:tav>
                                      </p:tavLst>
                                    </p:anim>
                                    <p:anim calcmode="lin" valueType="num">
                                      <p:cBhvr additive="base">
                                        <p:cTn id="26" dur="500" fill="hold"/>
                                        <p:tgtEl>
                                          <p:spTgt spid="21299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12998"/>
                                        </p:tgtEl>
                                        <p:attrNameLst>
                                          <p:attrName>style.visibility</p:attrName>
                                        </p:attrNameLst>
                                      </p:cBhvr>
                                      <p:to>
                                        <p:strVal val="visible"/>
                                      </p:to>
                                    </p:set>
                                    <p:anim calcmode="lin" valueType="num">
                                      <p:cBhvr additive="base">
                                        <p:cTn id="31" dur="500" fill="hold"/>
                                        <p:tgtEl>
                                          <p:spTgt spid="212998"/>
                                        </p:tgtEl>
                                        <p:attrNameLst>
                                          <p:attrName>ppt_x</p:attrName>
                                        </p:attrNameLst>
                                      </p:cBhvr>
                                      <p:tavLst>
                                        <p:tav tm="0">
                                          <p:val>
                                            <p:strVal val="#ppt_x"/>
                                          </p:val>
                                        </p:tav>
                                        <p:tav tm="100000">
                                          <p:val>
                                            <p:strVal val="#ppt_x"/>
                                          </p:val>
                                        </p:tav>
                                      </p:tavLst>
                                    </p:anim>
                                    <p:anim calcmode="lin" valueType="num">
                                      <p:cBhvr additive="base">
                                        <p:cTn id="32" dur="500" fill="hold"/>
                                        <p:tgtEl>
                                          <p:spTgt spid="21299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3000"/>
                                        </p:tgtEl>
                                        <p:attrNameLst>
                                          <p:attrName>style.visibility</p:attrName>
                                        </p:attrNameLst>
                                      </p:cBhvr>
                                      <p:to>
                                        <p:strVal val="visible"/>
                                      </p:to>
                                    </p:set>
                                    <p:anim calcmode="lin" valueType="num">
                                      <p:cBhvr additive="base">
                                        <p:cTn id="37" dur="500" fill="hold"/>
                                        <p:tgtEl>
                                          <p:spTgt spid="213000"/>
                                        </p:tgtEl>
                                        <p:attrNameLst>
                                          <p:attrName>ppt_x</p:attrName>
                                        </p:attrNameLst>
                                      </p:cBhvr>
                                      <p:tavLst>
                                        <p:tav tm="0">
                                          <p:val>
                                            <p:strVal val="0-#ppt_w/2"/>
                                          </p:val>
                                        </p:tav>
                                        <p:tav tm="100000">
                                          <p:val>
                                            <p:strVal val="#ppt_x"/>
                                          </p:val>
                                        </p:tav>
                                      </p:tavLst>
                                    </p:anim>
                                    <p:anim calcmode="lin" valueType="num">
                                      <p:cBhvr additive="base">
                                        <p:cTn id="38" dur="500" fill="hold"/>
                                        <p:tgtEl>
                                          <p:spTgt spid="21300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3001"/>
                                        </p:tgtEl>
                                        <p:attrNameLst>
                                          <p:attrName>style.visibility</p:attrName>
                                        </p:attrNameLst>
                                      </p:cBhvr>
                                      <p:to>
                                        <p:strVal val="visible"/>
                                      </p:to>
                                    </p:set>
                                    <p:anim calcmode="lin" valueType="num">
                                      <p:cBhvr additive="base">
                                        <p:cTn id="43" dur="500" fill="hold"/>
                                        <p:tgtEl>
                                          <p:spTgt spid="213001"/>
                                        </p:tgtEl>
                                        <p:attrNameLst>
                                          <p:attrName>ppt_x</p:attrName>
                                        </p:attrNameLst>
                                      </p:cBhvr>
                                      <p:tavLst>
                                        <p:tav tm="0">
                                          <p:val>
                                            <p:strVal val="0-#ppt_w/2"/>
                                          </p:val>
                                        </p:tav>
                                        <p:tav tm="100000">
                                          <p:val>
                                            <p:strVal val="#ppt_x"/>
                                          </p:val>
                                        </p:tav>
                                      </p:tavLst>
                                    </p:anim>
                                    <p:anim calcmode="lin" valueType="num">
                                      <p:cBhvr additive="base">
                                        <p:cTn id="44" dur="500" fill="hold"/>
                                        <p:tgtEl>
                                          <p:spTgt spid="21300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3002"/>
                                        </p:tgtEl>
                                        <p:attrNameLst>
                                          <p:attrName>style.visibility</p:attrName>
                                        </p:attrNameLst>
                                      </p:cBhvr>
                                      <p:to>
                                        <p:strVal val="visible"/>
                                      </p:to>
                                    </p:set>
                                    <p:anim calcmode="lin" valueType="num">
                                      <p:cBhvr additive="base">
                                        <p:cTn id="49" dur="500" fill="hold"/>
                                        <p:tgtEl>
                                          <p:spTgt spid="213002"/>
                                        </p:tgtEl>
                                        <p:attrNameLst>
                                          <p:attrName>ppt_x</p:attrName>
                                        </p:attrNameLst>
                                      </p:cBhvr>
                                      <p:tavLst>
                                        <p:tav tm="0">
                                          <p:val>
                                            <p:strVal val="0-#ppt_w/2"/>
                                          </p:val>
                                        </p:tav>
                                        <p:tav tm="100000">
                                          <p:val>
                                            <p:strVal val="#ppt_x"/>
                                          </p:val>
                                        </p:tav>
                                      </p:tavLst>
                                    </p:anim>
                                    <p:anim calcmode="lin" valueType="num">
                                      <p:cBhvr additive="base">
                                        <p:cTn id="50" dur="500" fill="hold"/>
                                        <p:tgtEl>
                                          <p:spTgt spid="21300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3005"/>
                                        </p:tgtEl>
                                        <p:attrNameLst>
                                          <p:attrName>style.visibility</p:attrName>
                                        </p:attrNameLst>
                                      </p:cBhvr>
                                      <p:to>
                                        <p:strVal val="visible"/>
                                      </p:to>
                                    </p:set>
                                    <p:anim calcmode="lin" valueType="num">
                                      <p:cBhvr additive="base">
                                        <p:cTn id="55" dur="500" fill="hold"/>
                                        <p:tgtEl>
                                          <p:spTgt spid="213005"/>
                                        </p:tgtEl>
                                        <p:attrNameLst>
                                          <p:attrName>ppt_x</p:attrName>
                                        </p:attrNameLst>
                                      </p:cBhvr>
                                      <p:tavLst>
                                        <p:tav tm="0">
                                          <p:val>
                                            <p:strVal val="0-#ppt_w/2"/>
                                          </p:val>
                                        </p:tav>
                                        <p:tav tm="100000">
                                          <p:val>
                                            <p:strVal val="#ppt_x"/>
                                          </p:val>
                                        </p:tav>
                                      </p:tavLst>
                                    </p:anim>
                                    <p:anim calcmode="lin" valueType="num">
                                      <p:cBhvr additive="base">
                                        <p:cTn id="56" dur="500" fill="hold"/>
                                        <p:tgtEl>
                                          <p:spTgt spid="213005"/>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3007"/>
                                        </p:tgtEl>
                                        <p:attrNameLst>
                                          <p:attrName>style.visibility</p:attrName>
                                        </p:attrNameLst>
                                      </p:cBhvr>
                                      <p:to>
                                        <p:strVal val="visible"/>
                                      </p:to>
                                    </p:set>
                                    <p:anim calcmode="lin" valueType="num">
                                      <p:cBhvr additive="base">
                                        <p:cTn id="61" dur="500" fill="hold"/>
                                        <p:tgtEl>
                                          <p:spTgt spid="213007"/>
                                        </p:tgtEl>
                                        <p:attrNameLst>
                                          <p:attrName>ppt_x</p:attrName>
                                        </p:attrNameLst>
                                      </p:cBhvr>
                                      <p:tavLst>
                                        <p:tav tm="0">
                                          <p:val>
                                            <p:strVal val="0-#ppt_w/2"/>
                                          </p:val>
                                        </p:tav>
                                        <p:tav tm="100000">
                                          <p:val>
                                            <p:strVal val="#ppt_x"/>
                                          </p:val>
                                        </p:tav>
                                      </p:tavLst>
                                    </p:anim>
                                    <p:anim calcmode="lin" valueType="num">
                                      <p:cBhvr additive="base">
                                        <p:cTn id="62" dur="500" fill="hold"/>
                                        <p:tgtEl>
                                          <p:spTgt spid="2130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8" grpId="0" animBg="1" autoUpdateAnimBg="0"/>
      <p:bldP spid="212999" grpId="0" animBg="1" autoUpdateAnimBg="0"/>
      <p:bldP spid="213000" grpId="0" animBg="1" autoUpdateAnimBg="0"/>
      <p:bldP spid="213001" grpId="0" animBg="1" autoUpdateAnimBg="0"/>
      <p:bldP spid="213002" grpId="0" animBg="1" autoUpdateAnimBg="0"/>
      <p:bldP spid="213003" grpId="0" animBg="1" autoUpdateAnimBg="0"/>
      <p:bldP spid="213004" grpId="0" animBg="1" autoUpdateAnimBg="0"/>
      <p:bldP spid="213005" grpId="0" animBg="1" autoUpdateAnimBg="0"/>
      <p:bldP spid="213006" grpId="0" animBg="1" autoUpdateAnimBg="0"/>
      <p:bldP spid="21300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a:xfrm>
            <a:off x="1033463" y="404813"/>
            <a:ext cx="7729537" cy="452437"/>
          </a:xfrm>
        </p:spPr>
        <p:txBody>
          <a:bodyPr/>
          <a:lstStyle/>
          <a:p>
            <a:pPr eaLnBrk="1" hangingPunct="1"/>
            <a:r>
              <a:rPr lang="en-US" sz="3200" smtClean="0"/>
              <a:t>Objectifs du cours</a:t>
            </a:r>
          </a:p>
        </p:txBody>
      </p:sp>
      <p:sp>
        <p:nvSpPr>
          <p:cNvPr id="20483" name="Rectangle 10"/>
          <p:cNvSpPr>
            <a:spLocks noGrp="1" noChangeArrowheads="1"/>
          </p:cNvSpPr>
          <p:nvPr>
            <p:ph type="body" sz="half" idx="2"/>
          </p:nvPr>
        </p:nvSpPr>
        <p:spPr>
          <a:xfrm>
            <a:off x="3929063" y="1676400"/>
            <a:ext cx="4833937" cy="4648200"/>
          </a:xfrm>
        </p:spPr>
        <p:txBody>
          <a:bodyPr/>
          <a:lstStyle/>
          <a:p>
            <a:pPr eaLnBrk="1" hangingPunct="1"/>
            <a:r>
              <a:rPr lang="en-US" sz="2000" dirty="0" err="1" smtClean="0"/>
              <a:t>Connaître</a:t>
            </a:r>
            <a:r>
              <a:rPr lang="en-US" sz="2000" dirty="0" smtClean="0"/>
              <a:t> les </a:t>
            </a:r>
            <a:r>
              <a:rPr lang="en-US" sz="2000" dirty="0" err="1" smtClean="0"/>
              <a:t>principes</a:t>
            </a:r>
            <a:r>
              <a:rPr lang="en-US" sz="2000" dirty="0" smtClean="0"/>
              <a:t> qui </a:t>
            </a:r>
            <a:r>
              <a:rPr lang="en-US" sz="2000" dirty="0" err="1" smtClean="0"/>
              <a:t>régissent</a:t>
            </a:r>
            <a:r>
              <a:rPr lang="en-US" sz="2000" dirty="0" smtClean="0"/>
              <a:t> </a:t>
            </a:r>
            <a:r>
              <a:rPr lang="en-US" sz="2000" dirty="0" err="1" smtClean="0"/>
              <a:t>l’activité</a:t>
            </a:r>
            <a:r>
              <a:rPr lang="en-US" sz="2000" dirty="0" smtClean="0"/>
              <a:t> du commerce en </a:t>
            </a:r>
            <a:r>
              <a:rPr lang="en-US" sz="2000" dirty="0" err="1" smtClean="0"/>
              <a:t>ligne</a:t>
            </a:r>
            <a:endParaRPr lang="en-US" sz="2000" dirty="0" smtClean="0"/>
          </a:p>
          <a:p>
            <a:pPr eaLnBrk="1" hangingPunct="1"/>
            <a:endParaRPr lang="en-US" sz="2000" dirty="0" smtClean="0"/>
          </a:p>
        </p:txBody>
      </p:sp>
      <p:sp>
        <p:nvSpPr>
          <p:cNvPr id="20484" name="Text Box 7"/>
          <p:cNvSpPr txBox="1">
            <a:spLocks noChangeArrowheads="1"/>
          </p:cNvSpPr>
          <p:nvPr/>
        </p:nvSpPr>
        <p:spPr bwMode="auto">
          <a:xfrm>
            <a:off x="1042988" y="10668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Au  terme de ce cours, vous serez en mesure de : </a:t>
            </a:r>
          </a:p>
        </p:txBody>
      </p:sp>
      <p:pic>
        <p:nvPicPr>
          <p:cNvPr id="20485" name="Picture 19"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20486" name="Text Box 49"/>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r>
              <a:rPr lang="en-US" b="1" dirty="0">
                <a:solidFill>
                  <a:srgbClr val="000000"/>
                </a:solidFill>
              </a:rPr>
              <a:t> Module 3</a:t>
            </a:r>
          </a:p>
        </p:txBody>
      </p:sp>
      <p:pic>
        <p:nvPicPr>
          <p:cNvPr id="20487" name="Picture 7"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Contrat en ligne </a:t>
            </a:r>
          </a:p>
        </p:txBody>
      </p:sp>
      <p:pic>
        <p:nvPicPr>
          <p:cNvPr id="28365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8365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83653" name="Rectangle 5"/>
          <p:cNvSpPr>
            <a:spLocks noChangeArrowheads="1"/>
          </p:cNvSpPr>
          <p:nvPr/>
        </p:nvSpPr>
        <p:spPr bwMode="auto">
          <a:xfrm>
            <a:off x="1295400" y="1447800"/>
            <a:ext cx="7620000" cy="18859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Une commande </a:t>
            </a:r>
          </a:p>
          <a:p>
            <a:pPr eaLnBrk="1" hangingPunct="1">
              <a:lnSpc>
                <a:spcPct val="90000"/>
              </a:lnSpc>
              <a:spcBef>
                <a:spcPct val="20000"/>
              </a:spcBef>
              <a:buClr>
                <a:srgbClr val="245F94"/>
              </a:buClr>
              <a:buSzPct val="60000"/>
              <a:buFont typeface="Wingdings 2" pitchFamily="18" charset="2"/>
              <a:buChar char="¢"/>
            </a:pPr>
            <a:r>
              <a:rPr lang="en-US" sz="2800"/>
              <a:t> Une confirmation</a:t>
            </a:r>
          </a:p>
          <a:p>
            <a:pPr eaLnBrk="1" hangingPunct="1">
              <a:lnSpc>
                <a:spcPct val="90000"/>
              </a:lnSpc>
              <a:spcBef>
                <a:spcPct val="20000"/>
              </a:spcBef>
              <a:buClr>
                <a:srgbClr val="245F94"/>
              </a:buClr>
              <a:buSzPct val="60000"/>
              <a:buFont typeface="Wingdings 2" pitchFamily="18" charset="2"/>
              <a:buChar char="¢"/>
            </a:pPr>
            <a:r>
              <a:rPr lang="en-US" sz="2800"/>
              <a:t> Une signature électronique </a:t>
            </a:r>
          </a:p>
          <a:p>
            <a:pPr eaLnBrk="1" hangingPunct="1">
              <a:lnSpc>
                <a:spcPct val="90000"/>
              </a:lnSpc>
              <a:spcBef>
                <a:spcPct val="20000"/>
              </a:spcBef>
              <a:buClr>
                <a:srgbClr val="245F94"/>
              </a:buClr>
              <a:buSzPct val="60000"/>
              <a:buFont typeface="Wingdings 2" pitchFamily="18" charset="2"/>
              <a:buChar char="¢"/>
            </a:pPr>
            <a:r>
              <a:rPr lang="en-US" sz="2800"/>
              <a:t> Un original électronique</a:t>
            </a: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3"/>
          <p:cNvSpPr>
            <a:spLocks noGrp="1" noChangeArrowheads="1"/>
          </p:cNvSpPr>
          <p:nvPr/>
        </p:nvSpPr>
        <p:spPr bwMode="auto">
          <a:xfrm>
            <a:off x="1139825" y="1784350"/>
            <a:ext cx="7699375" cy="4311650"/>
          </a:xfrm>
          <a:prstGeom prst="rect">
            <a:avLst/>
          </a:prstGeom>
          <a:noFill/>
          <a:ln w="9525">
            <a:noFill/>
            <a:miter lim="800000"/>
            <a:headEnd/>
            <a:tailEnd/>
          </a:ln>
          <a:effectLst/>
        </p:spPr>
        <p:txBody>
          <a:bodyPr lIns="92075" tIns="46038" rIns="92075" bIns="46038"/>
          <a:lstStyle/>
          <a:p>
            <a:pPr marL="381000" indent="-381000" eaLnBrk="1" hangingPunct="1">
              <a:lnSpc>
                <a:spcPct val="90000"/>
              </a:lnSpc>
              <a:spcBef>
                <a:spcPct val="20000"/>
              </a:spcBef>
              <a:buClr>
                <a:srgbClr val="245F94"/>
              </a:buClr>
              <a:buSzPct val="60000"/>
              <a:buFont typeface="Wingdings 2" pitchFamily="18" charset="2"/>
              <a:buChar char="¢"/>
            </a:pPr>
            <a:r>
              <a:rPr lang="fr-FR" sz="2800"/>
              <a:t>Identité</a:t>
            </a:r>
          </a:p>
          <a:p>
            <a:pPr marL="381000" indent="-381000" eaLnBrk="1" hangingPunct="1">
              <a:lnSpc>
                <a:spcPct val="90000"/>
              </a:lnSpc>
              <a:spcBef>
                <a:spcPct val="20000"/>
              </a:spcBef>
              <a:buClr>
                <a:srgbClr val="245F94"/>
              </a:buClr>
              <a:buSzPct val="60000"/>
              <a:buFont typeface="Wingdings 2" pitchFamily="18" charset="2"/>
              <a:buChar char="¢"/>
            </a:pPr>
            <a:r>
              <a:rPr lang="fr-FR" sz="2800"/>
              <a:t>Description du produit</a:t>
            </a:r>
          </a:p>
          <a:p>
            <a:pPr marL="381000" indent="-381000" eaLnBrk="1" hangingPunct="1">
              <a:lnSpc>
                <a:spcPct val="90000"/>
              </a:lnSpc>
              <a:spcBef>
                <a:spcPct val="20000"/>
              </a:spcBef>
              <a:buClr>
                <a:srgbClr val="245F94"/>
              </a:buClr>
              <a:buSzPct val="60000"/>
              <a:buFont typeface="Wingdings 2" pitchFamily="18" charset="2"/>
              <a:buChar char="¢"/>
            </a:pPr>
            <a:r>
              <a:rPr lang="fr-FR" sz="2800"/>
              <a:t>Prix &amp; conditions de paiement</a:t>
            </a:r>
          </a:p>
          <a:p>
            <a:pPr marL="1143000" lvl="1" indent="-381000" eaLnBrk="1" hangingPunct="1">
              <a:lnSpc>
                <a:spcPct val="90000"/>
              </a:lnSpc>
              <a:spcBef>
                <a:spcPct val="20000"/>
              </a:spcBef>
              <a:buClr>
                <a:srgbClr val="245F94"/>
              </a:buClr>
              <a:buSzPct val="60000"/>
              <a:buFont typeface="Wingdings 2" pitchFamily="18" charset="2"/>
              <a:buChar char="¢"/>
            </a:pPr>
            <a:r>
              <a:rPr lang="fr-FR" sz="2800"/>
              <a:t>Négociation commerciale et conditions générales</a:t>
            </a:r>
          </a:p>
          <a:p>
            <a:pPr marL="1143000" lvl="1" indent="-381000" eaLnBrk="1" hangingPunct="1">
              <a:lnSpc>
                <a:spcPct val="90000"/>
              </a:lnSpc>
              <a:spcBef>
                <a:spcPct val="20000"/>
              </a:spcBef>
              <a:buClr>
                <a:srgbClr val="245F94"/>
              </a:buClr>
              <a:buSzPct val="60000"/>
              <a:buFont typeface="Wingdings 2" pitchFamily="18" charset="2"/>
              <a:buChar char="¢"/>
            </a:pPr>
            <a:r>
              <a:rPr lang="fr-FR" sz="2800"/>
              <a:t>Prix et barèmes de prix</a:t>
            </a:r>
          </a:p>
          <a:p>
            <a:pPr marL="381000" indent="-381000" eaLnBrk="1" hangingPunct="1">
              <a:lnSpc>
                <a:spcPct val="90000"/>
              </a:lnSpc>
              <a:spcBef>
                <a:spcPct val="20000"/>
              </a:spcBef>
              <a:buClr>
                <a:srgbClr val="245F94"/>
              </a:buClr>
              <a:buSzPct val="60000"/>
              <a:buFont typeface="Wingdings 2" pitchFamily="18" charset="2"/>
              <a:buChar char="¢"/>
            </a:pPr>
            <a:r>
              <a:rPr lang="fr-FR" sz="2800"/>
              <a:t>Existence du Satisfait ou Remboursé</a:t>
            </a:r>
            <a:endParaRPr lang="fr-FR" sz="3000">
              <a:solidFill>
                <a:schemeClr val="folHlink"/>
              </a:solidFill>
              <a:latin typeface="Tahoma" pitchFamily="34" charset="0"/>
            </a:endParaRPr>
          </a:p>
        </p:txBody>
      </p:sp>
      <p:sp>
        <p:nvSpPr>
          <p:cNvPr id="28058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80581" name="Rectangle 2"/>
          <p:cNvSpPr>
            <a:spLocks noChangeArrowheads="1"/>
          </p:cNvSpPr>
          <p:nvPr/>
        </p:nvSpPr>
        <p:spPr bwMode="auto">
          <a:xfrm>
            <a:off x="1033463" y="333375"/>
            <a:ext cx="8110537" cy="523875"/>
          </a:xfrm>
          <a:prstGeom prst="rect">
            <a:avLst/>
          </a:prstGeom>
          <a:noFill/>
          <a:ln w="9525">
            <a:noFill/>
            <a:miter lim="800000"/>
            <a:headEnd/>
            <a:tailEnd/>
          </a:ln>
        </p:spPr>
        <p:txBody>
          <a:bodyPr anchor="ctr"/>
          <a:lstStyle/>
          <a:p>
            <a:pPr eaLnBrk="1" hangingPunct="1"/>
            <a:r>
              <a:rPr lang="en-US" sz="3200" b="1">
                <a:solidFill>
                  <a:srgbClr val="000000"/>
                </a:solidFill>
              </a:rPr>
              <a:t>Commande information préalable</a:t>
            </a:r>
          </a:p>
        </p:txBody>
      </p:sp>
      <p:pic>
        <p:nvPicPr>
          <p:cNvPr id="280582"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050"/>
          <p:cNvSpPr>
            <a:spLocks noGrp="1" noChangeArrowheads="1"/>
          </p:cNvSpPr>
          <p:nvPr/>
        </p:nvSpPr>
        <p:spPr bwMode="auto">
          <a:xfrm>
            <a:off x="1139825" y="1784350"/>
            <a:ext cx="7699375" cy="4311650"/>
          </a:xfrm>
          <a:prstGeom prst="rect">
            <a:avLst/>
          </a:prstGeom>
          <a:noFill/>
          <a:ln w="9525">
            <a:noFill/>
            <a:miter lim="800000"/>
            <a:headEnd/>
            <a:tailEnd/>
          </a:ln>
          <a:effectLst/>
        </p:spPr>
        <p:txBody>
          <a:bodyPr lIns="92075" tIns="46038" rIns="92075" bIns="46038"/>
          <a:lstStyle/>
          <a:p>
            <a:pPr marL="381000" indent="-381000" eaLnBrk="1" hangingPunct="1">
              <a:lnSpc>
                <a:spcPct val="90000"/>
              </a:lnSpc>
              <a:spcBef>
                <a:spcPct val="20000"/>
              </a:spcBef>
              <a:buClr>
                <a:srgbClr val="245F94"/>
              </a:buClr>
              <a:buSzPct val="60000"/>
              <a:buFont typeface="Wingdings 2" pitchFamily="18" charset="2"/>
              <a:buChar char="¢"/>
            </a:pPr>
            <a:r>
              <a:rPr lang="fr-FR" sz="2800"/>
              <a:t>Modalités de conclusion du contrat</a:t>
            </a:r>
          </a:p>
          <a:p>
            <a:pPr marL="381000" indent="-381000" eaLnBrk="1" hangingPunct="1">
              <a:lnSpc>
                <a:spcPct val="90000"/>
              </a:lnSpc>
              <a:spcBef>
                <a:spcPct val="20000"/>
              </a:spcBef>
              <a:buClr>
                <a:srgbClr val="245F94"/>
              </a:buClr>
              <a:buSzPct val="60000"/>
              <a:buFont typeface="Wingdings 2" pitchFamily="18" charset="2"/>
              <a:buChar char="¢"/>
            </a:pPr>
            <a:r>
              <a:rPr lang="fr-FR" sz="2800"/>
              <a:t>Archivage et accès au contrat</a:t>
            </a:r>
          </a:p>
          <a:p>
            <a:pPr marL="381000" indent="-381000" eaLnBrk="1" hangingPunct="1">
              <a:lnSpc>
                <a:spcPct val="90000"/>
              </a:lnSpc>
              <a:spcBef>
                <a:spcPct val="20000"/>
              </a:spcBef>
              <a:buClr>
                <a:srgbClr val="245F94"/>
              </a:buClr>
              <a:buSzPct val="60000"/>
              <a:buFont typeface="Wingdings 2" pitchFamily="18" charset="2"/>
              <a:buChar char="¢"/>
            </a:pPr>
            <a:r>
              <a:rPr lang="fr-FR" sz="2800"/>
              <a:t>Langues pour la conclusion</a:t>
            </a:r>
          </a:p>
          <a:p>
            <a:pPr marL="381000" indent="-381000" eaLnBrk="1" hangingPunct="1">
              <a:lnSpc>
                <a:spcPct val="90000"/>
              </a:lnSpc>
              <a:spcBef>
                <a:spcPct val="20000"/>
              </a:spcBef>
              <a:buClr>
                <a:srgbClr val="245F94"/>
              </a:buClr>
              <a:buSzPct val="60000"/>
              <a:buFont typeface="Wingdings 2" pitchFamily="18" charset="2"/>
              <a:buChar char="¢"/>
            </a:pPr>
            <a:r>
              <a:rPr lang="fr-FR" sz="2800"/>
              <a:t>Preuve et confirmation écrite</a:t>
            </a:r>
          </a:p>
          <a:p>
            <a:pPr marL="381000" indent="-381000" eaLnBrk="1" hangingPunct="1">
              <a:lnSpc>
                <a:spcPct val="90000"/>
              </a:lnSpc>
              <a:spcBef>
                <a:spcPct val="20000"/>
              </a:spcBef>
              <a:buClr>
                <a:srgbClr val="245F94"/>
              </a:buClr>
              <a:buSzPct val="60000"/>
              <a:buFont typeface="Wingdings 2" pitchFamily="18" charset="2"/>
              <a:buChar char="¢"/>
            </a:pPr>
            <a:r>
              <a:rPr lang="fr-FR" sz="2800"/>
              <a:t>Avant ou lors de la livraison</a:t>
            </a:r>
          </a:p>
          <a:p>
            <a:pPr marL="381000" indent="-381000" eaLnBrk="1" hangingPunct="1">
              <a:lnSpc>
                <a:spcPct val="90000"/>
              </a:lnSpc>
              <a:spcBef>
                <a:spcPct val="20000"/>
              </a:spcBef>
              <a:buClr>
                <a:srgbClr val="245F94"/>
              </a:buClr>
              <a:buSzPct val="60000"/>
              <a:buFont typeface="Wingdings 2" pitchFamily="18" charset="2"/>
              <a:buChar char="¢"/>
            </a:pPr>
            <a:r>
              <a:rPr lang="fr-FR" sz="2800"/>
              <a:t>Par écrit ou support durable disponible</a:t>
            </a:r>
          </a:p>
        </p:txBody>
      </p:sp>
      <p:sp>
        <p:nvSpPr>
          <p:cNvPr id="282627"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82628" name="Rectangle 2"/>
          <p:cNvSpPr>
            <a:spLocks noChangeArrowheads="1"/>
          </p:cNvSpPr>
          <p:nvPr/>
        </p:nvSpPr>
        <p:spPr bwMode="auto">
          <a:xfrm>
            <a:off x="1033463" y="333375"/>
            <a:ext cx="8110537" cy="523875"/>
          </a:xfrm>
          <a:prstGeom prst="rect">
            <a:avLst/>
          </a:prstGeom>
          <a:noFill/>
          <a:ln w="9525">
            <a:noFill/>
            <a:miter lim="800000"/>
            <a:headEnd/>
            <a:tailEnd/>
          </a:ln>
        </p:spPr>
        <p:txBody>
          <a:bodyPr anchor="ctr"/>
          <a:lstStyle/>
          <a:p>
            <a:pPr eaLnBrk="1" hangingPunct="1"/>
            <a:r>
              <a:rPr lang="en-US" sz="3200" b="1">
                <a:solidFill>
                  <a:srgbClr val="000000"/>
                </a:solidFill>
              </a:rPr>
              <a:t>L’information préalable</a:t>
            </a:r>
          </a:p>
        </p:txBody>
      </p:sp>
      <p:pic>
        <p:nvPicPr>
          <p:cNvPr id="282629" name="Picture 3" descr="badge_generic"/>
          <p:cNvPicPr>
            <a:picLocks noChangeAspect="1" noChangeArrowheads="1"/>
          </p:cNvPicPr>
          <p:nvPr/>
        </p:nvPicPr>
        <p:blipFill>
          <a:blip r:embed="rId2" cstate="print"/>
          <a:srcRect/>
          <a:stretch>
            <a:fillRect/>
          </a:stretch>
        </p:blipFill>
        <p:spPr bwMode="auto">
          <a:xfrm>
            <a:off x="130175" y="119063"/>
            <a:ext cx="652463" cy="65246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Convention entre professionnels</a:t>
            </a:r>
          </a:p>
        </p:txBody>
      </p:sp>
      <p:pic>
        <p:nvPicPr>
          <p:cNvPr id="2150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504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15045" name="Rectangle 5"/>
          <p:cNvSpPr>
            <a:spLocks noChangeArrowheads="1"/>
          </p:cNvSpPr>
          <p:nvPr/>
        </p:nvSpPr>
        <p:spPr bwMode="auto">
          <a:xfrm>
            <a:off x="1295400" y="1447800"/>
            <a:ext cx="7620000" cy="18859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Dérogation</a:t>
            </a:r>
          </a:p>
          <a:p>
            <a:pPr eaLnBrk="1" hangingPunct="1">
              <a:lnSpc>
                <a:spcPct val="90000"/>
              </a:lnSpc>
              <a:spcBef>
                <a:spcPct val="20000"/>
              </a:spcBef>
              <a:buClr>
                <a:srgbClr val="245F94"/>
              </a:buClr>
              <a:buSzPct val="60000"/>
              <a:buFont typeface="Wingdings 2" pitchFamily="18" charset="2"/>
              <a:buChar char="¢"/>
            </a:pPr>
            <a:r>
              <a:rPr lang="en-US" sz="2800"/>
              <a:t> Possible </a:t>
            </a:r>
          </a:p>
          <a:p>
            <a:pPr eaLnBrk="1" hangingPunct="1">
              <a:lnSpc>
                <a:spcPct val="90000"/>
              </a:lnSpc>
              <a:spcBef>
                <a:spcPct val="20000"/>
              </a:spcBef>
              <a:buClr>
                <a:srgbClr val="245F94"/>
              </a:buClr>
              <a:buSzPct val="60000"/>
              <a:buFont typeface="Wingdings 2" pitchFamily="18" charset="2"/>
              <a:buChar char="¢"/>
            </a:pPr>
            <a:r>
              <a:rPr lang="en-US" sz="2800"/>
              <a:t> Choix </a:t>
            </a:r>
          </a:p>
          <a:p>
            <a:pPr eaLnBrk="1" hangingPunct="1">
              <a:lnSpc>
                <a:spcPct val="90000"/>
              </a:lnSpc>
              <a:spcBef>
                <a:spcPct val="20000"/>
              </a:spcBef>
              <a:buClr>
                <a:srgbClr val="245F94"/>
              </a:buClr>
              <a:buSzPct val="60000"/>
              <a:buFont typeface="Wingdings 2" pitchFamily="18" charset="2"/>
              <a:buChar char="¢"/>
            </a:pPr>
            <a:r>
              <a:rPr lang="en-US" sz="2800"/>
              <a:t> Modification des contrats</a:t>
            </a:r>
            <a:endParaRPr lang="fr-FR" sz="2800">
              <a:cs typeface="Times New Roman" pitchFamily="18" charset="0"/>
            </a:endParaRPr>
          </a:p>
        </p:txBody>
      </p:sp>
    </p:spTree>
    <p:custDataLst>
      <p:tags r:id="rId1"/>
    </p:custData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Signature électronique</a:t>
            </a:r>
          </a:p>
        </p:txBody>
      </p:sp>
      <p:pic>
        <p:nvPicPr>
          <p:cNvPr id="2170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70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17093" name="Rectangle 5"/>
          <p:cNvSpPr>
            <a:spLocks noChangeArrowheads="1"/>
          </p:cNvSpPr>
          <p:nvPr/>
        </p:nvSpPr>
        <p:spPr bwMode="auto">
          <a:xfrm>
            <a:off x="1295400" y="1447800"/>
            <a:ext cx="7620000" cy="3119438"/>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signature électronique dite « simple » </a:t>
            </a:r>
          </a:p>
          <a:p>
            <a:pPr eaLnBrk="1" hangingPunct="1">
              <a:lnSpc>
                <a:spcPct val="90000"/>
              </a:lnSpc>
              <a:spcBef>
                <a:spcPct val="20000"/>
              </a:spcBef>
              <a:buClr>
                <a:srgbClr val="245F94"/>
              </a:buClr>
              <a:buSzPct val="60000"/>
              <a:buFont typeface="Wingdings 2" pitchFamily="18" charset="2"/>
              <a:buChar char="¢"/>
            </a:pPr>
            <a:r>
              <a:rPr lang="en-US" sz="2800"/>
              <a:t> signature électronique présumée fiable (pour les </a:t>
            </a:r>
            <a:r>
              <a:rPr lang="fr-FR" sz="2800"/>
              <a:t>actes authentiques) :</a:t>
            </a:r>
          </a:p>
          <a:p>
            <a:pPr eaLnBrk="1" hangingPunct="1">
              <a:lnSpc>
                <a:spcPct val="90000"/>
              </a:lnSpc>
              <a:spcBef>
                <a:spcPct val="20000"/>
              </a:spcBef>
              <a:buClr>
                <a:srgbClr val="245F94"/>
              </a:buClr>
              <a:buSzPct val="60000"/>
            </a:pPr>
            <a:r>
              <a:rPr lang="fr-FR" sz="2400"/>
              <a:t>- établie grâce à un dispositif sécurisé de création de signature électronique certifié ;</a:t>
            </a:r>
          </a:p>
          <a:p>
            <a:pPr eaLnBrk="1" hangingPunct="1">
              <a:lnSpc>
                <a:spcPct val="90000"/>
              </a:lnSpc>
              <a:spcBef>
                <a:spcPct val="20000"/>
              </a:spcBef>
              <a:buClr>
                <a:srgbClr val="245F94"/>
              </a:buClr>
              <a:buSzPct val="60000"/>
            </a:pPr>
            <a:r>
              <a:rPr lang="fr-FR" sz="2400"/>
              <a:t>- vérifiée au moyen d’un certificat électronique qualifié délivré par un prestataire de services de certification électronique (PSCe).</a:t>
            </a:r>
          </a:p>
        </p:txBody>
      </p:sp>
    </p:spTree>
    <p:custDataLst>
      <p:tags r:id="rId1"/>
    </p:custData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Le recours à la cryptologie</a:t>
            </a:r>
          </a:p>
        </p:txBody>
      </p:sp>
      <p:pic>
        <p:nvPicPr>
          <p:cNvPr id="2191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191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19141" name="Rectangle 5"/>
          <p:cNvSpPr>
            <a:spLocks noChangeArrowheads="1"/>
          </p:cNvSpPr>
          <p:nvPr/>
        </p:nvSpPr>
        <p:spPr bwMode="auto">
          <a:xfrm>
            <a:off x="1066800" y="1447800"/>
            <a:ext cx="8077200" cy="27400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Confidentialité des informations par cryptage </a:t>
            </a:r>
          </a:p>
          <a:p>
            <a:pPr eaLnBrk="1" hangingPunct="1">
              <a:lnSpc>
                <a:spcPct val="90000"/>
              </a:lnSpc>
              <a:spcBef>
                <a:spcPct val="20000"/>
              </a:spcBef>
              <a:buClr>
                <a:srgbClr val="245F94"/>
              </a:buClr>
              <a:buSzPct val="60000"/>
              <a:buFont typeface="Wingdings 2" pitchFamily="18" charset="2"/>
              <a:buNone/>
            </a:pPr>
            <a:endParaRPr lang="en-US" sz="2800"/>
          </a:p>
          <a:p>
            <a:pPr eaLnBrk="1" hangingPunct="1">
              <a:lnSpc>
                <a:spcPct val="90000"/>
              </a:lnSpc>
              <a:spcBef>
                <a:spcPct val="20000"/>
              </a:spcBef>
              <a:buClr>
                <a:srgbClr val="245F94"/>
              </a:buClr>
              <a:buSzPct val="60000"/>
              <a:buFont typeface="Wingdings 2" pitchFamily="18" charset="2"/>
              <a:buChar char="¢"/>
            </a:pPr>
            <a:r>
              <a:rPr lang="en-US" sz="2800"/>
              <a:t> Utilisation des moyens de cryptologie </a:t>
            </a:r>
            <a:r>
              <a:rPr lang="fr-FR" sz="2800"/>
              <a:t>:</a:t>
            </a:r>
          </a:p>
          <a:p>
            <a:pPr eaLnBrk="1" hangingPunct="1">
              <a:lnSpc>
                <a:spcPct val="90000"/>
              </a:lnSpc>
              <a:spcBef>
                <a:spcPct val="20000"/>
              </a:spcBef>
              <a:buClr>
                <a:srgbClr val="245F94"/>
              </a:buClr>
              <a:buSzPct val="60000"/>
            </a:pPr>
            <a:r>
              <a:rPr lang="fr-FR" sz="2800"/>
              <a:t>- dispense de formalités préalables</a:t>
            </a:r>
          </a:p>
          <a:p>
            <a:pPr eaLnBrk="1" hangingPunct="1">
              <a:lnSpc>
                <a:spcPct val="90000"/>
              </a:lnSpc>
              <a:spcBef>
                <a:spcPct val="20000"/>
              </a:spcBef>
              <a:buClr>
                <a:srgbClr val="245F94"/>
              </a:buClr>
              <a:buSzPct val="60000"/>
            </a:pPr>
            <a:r>
              <a:rPr lang="fr-FR" sz="2800"/>
              <a:t>- favoriser le développement des communications et des transactions sécurisées</a:t>
            </a:r>
          </a:p>
        </p:txBody>
      </p:sp>
    </p:spTree>
    <p:custDataLst>
      <p:tags r:id="rId1"/>
    </p:custData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L’archivage : évolution du droit</a:t>
            </a:r>
          </a:p>
        </p:txBody>
      </p:sp>
      <p:pic>
        <p:nvPicPr>
          <p:cNvPr id="2211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2118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21189" name="Rectangle 5"/>
          <p:cNvSpPr>
            <a:spLocks noChangeArrowheads="1"/>
          </p:cNvSpPr>
          <p:nvPr/>
        </p:nvSpPr>
        <p:spPr bwMode="auto">
          <a:xfrm>
            <a:off x="1295400" y="1447800"/>
            <a:ext cx="7620000" cy="38068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Loi du 12 juillet 1980 : copie fidèle et durable</a:t>
            </a:r>
          </a:p>
          <a:p>
            <a:pPr eaLnBrk="1" hangingPunct="1">
              <a:lnSpc>
                <a:spcPct val="90000"/>
              </a:lnSpc>
              <a:spcBef>
                <a:spcPct val="20000"/>
              </a:spcBef>
              <a:buClr>
                <a:srgbClr val="245F94"/>
              </a:buClr>
              <a:buSzPct val="60000"/>
              <a:buFont typeface="Wingdings 2" pitchFamily="18" charset="2"/>
              <a:buChar char="¢"/>
            </a:pPr>
            <a:r>
              <a:rPr lang="en-US" sz="2800"/>
              <a:t> Loi du 13 mars 2000 : écrit et signature électroniques</a:t>
            </a:r>
          </a:p>
          <a:p>
            <a:pPr eaLnBrk="1" hangingPunct="1">
              <a:lnSpc>
                <a:spcPct val="90000"/>
              </a:lnSpc>
              <a:spcBef>
                <a:spcPct val="20000"/>
              </a:spcBef>
              <a:buClr>
                <a:srgbClr val="245F94"/>
              </a:buClr>
              <a:buSzPct val="60000"/>
              <a:buFont typeface="Wingdings 2" pitchFamily="18" charset="2"/>
              <a:buChar char="¢"/>
            </a:pPr>
            <a:r>
              <a:rPr lang="en-US" sz="2800"/>
              <a:t> Loi du 21 juin 2004 : archivage des contrats électroniques</a:t>
            </a:r>
          </a:p>
          <a:p>
            <a:pPr eaLnBrk="1" hangingPunct="1">
              <a:lnSpc>
                <a:spcPct val="90000"/>
              </a:lnSpc>
              <a:spcBef>
                <a:spcPct val="20000"/>
              </a:spcBef>
              <a:buClr>
                <a:srgbClr val="245F94"/>
              </a:buClr>
              <a:buSzPct val="60000"/>
              <a:buFont typeface="Wingdings 2" pitchFamily="18" charset="2"/>
              <a:buChar char="¢"/>
            </a:pPr>
            <a:r>
              <a:rPr lang="en-US" sz="2800"/>
              <a:t> Réglementation sectorielle : code des marchés publics, factures dématérialisées, lettre recommandée électronique, données de trafic, etc.</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Exigences légales</a:t>
            </a:r>
          </a:p>
        </p:txBody>
      </p:sp>
      <p:pic>
        <p:nvPicPr>
          <p:cNvPr id="223235"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2323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23237" name="Rectangle 5"/>
          <p:cNvSpPr>
            <a:spLocks noChangeArrowheads="1"/>
          </p:cNvSpPr>
          <p:nvPr/>
        </p:nvSpPr>
        <p:spPr bwMode="auto">
          <a:xfrm>
            <a:off x="1295400" y="1447800"/>
            <a:ext cx="7620000" cy="23558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Identification et authentification</a:t>
            </a:r>
          </a:p>
          <a:p>
            <a:pPr eaLnBrk="1" hangingPunct="1">
              <a:lnSpc>
                <a:spcPct val="90000"/>
              </a:lnSpc>
              <a:spcBef>
                <a:spcPct val="20000"/>
              </a:spcBef>
              <a:buClr>
                <a:srgbClr val="245F94"/>
              </a:buClr>
              <a:buSzPct val="60000"/>
              <a:buFont typeface="Wingdings 2" pitchFamily="18" charset="2"/>
              <a:buChar char="¢"/>
            </a:pPr>
            <a:r>
              <a:rPr lang="en-US" sz="2800"/>
              <a:t> Intégrité</a:t>
            </a:r>
          </a:p>
          <a:p>
            <a:pPr eaLnBrk="1" hangingPunct="1">
              <a:lnSpc>
                <a:spcPct val="90000"/>
              </a:lnSpc>
              <a:spcBef>
                <a:spcPct val="20000"/>
              </a:spcBef>
              <a:buClr>
                <a:srgbClr val="245F94"/>
              </a:buClr>
              <a:buSzPct val="60000"/>
              <a:buFont typeface="Wingdings 2" pitchFamily="18" charset="2"/>
              <a:buChar char="¢"/>
            </a:pPr>
            <a:r>
              <a:rPr lang="en-US" sz="2800"/>
              <a:t> Fidélité</a:t>
            </a:r>
          </a:p>
          <a:p>
            <a:pPr eaLnBrk="1" hangingPunct="1">
              <a:lnSpc>
                <a:spcPct val="90000"/>
              </a:lnSpc>
              <a:spcBef>
                <a:spcPct val="20000"/>
              </a:spcBef>
              <a:buClr>
                <a:srgbClr val="245F94"/>
              </a:buClr>
              <a:buSzPct val="60000"/>
              <a:buFont typeface="Wingdings 2" pitchFamily="18" charset="2"/>
              <a:buChar char="¢"/>
            </a:pPr>
            <a:r>
              <a:rPr lang="en-US" sz="2800"/>
              <a:t> Durabilité</a:t>
            </a:r>
          </a:p>
          <a:p>
            <a:pPr eaLnBrk="1" hangingPunct="1">
              <a:lnSpc>
                <a:spcPct val="90000"/>
              </a:lnSpc>
              <a:spcBef>
                <a:spcPct val="20000"/>
              </a:spcBef>
              <a:buClr>
                <a:srgbClr val="245F94"/>
              </a:buClr>
              <a:buSzPct val="60000"/>
              <a:buFont typeface="Wingdings 2" pitchFamily="18" charset="2"/>
              <a:buChar char="¢"/>
            </a:pPr>
            <a:r>
              <a:rPr lang="en-US" sz="2800"/>
              <a:t> Fiabilité</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Périmètre</a:t>
            </a:r>
          </a:p>
        </p:txBody>
      </p:sp>
      <p:pic>
        <p:nvPicPr>
          <p:cNvPr id="2938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38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93893" name="Rectangle 5"/>
          <p:cNvSpPr>
            <a:spLocks noChangeArrowheads="1"/>
          </p:cNvSpPr>
          <p:nvPr/>
        </p:nvSpPr>
        <p:spPr bwMode="auto">
          <a:xfrm>
            <a:off x="1295400" y="1447800"/>
            <a:ext cx="7620000" cy="38925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Absence de réglementation de l’archivage électronique</a:t>
            </a:r>
          </a:p>
          <a:p>
            <a:pPr eaLnBrk="1" hangingPunct="1">
              <a:lnSpc>
                <a:spcPct val="90000"/>
              </a:lnSpc>
              <a:spcBef>
                <a:spcPct val="20000"/>
              </a:spcBef>
              <a:buClr>
                <a:srgbClr val="245F94"/>
              </a:buClr>
              <a:buSzPct val="60000"/>
              <a:buFont typeface="Wingdings 2" pitchFamily="18" charset="2"/>
              <a:buChar char="¢"/>
            </a:pPr>
            <a:r>
              <a:rPr lang="en-US" sz="2800"/>
              <a:t> Diversité des durées de conservation et de prescription</a:t>
            </a:r>
          </a:p>
          <a:p>
            <a:pPr eaLnBrk="1" hangingPunct="1">
              <a:lnSpc>
                <a:spcPct val="90000"/>
              </a:lnSpc>
              <a:spcBef>
                <a:spcPct val="20000"/>
              </a:spcBef>
              <a:buClr>
                <a:srgbClr val="245F94"/>
              </a:buClr>
              <a:buSzPct val="60000"/>
              <a:buFont typeface="Wingdings 2" pitchFamily="18" charset="2"/>
              <a:buChar char="¢"/>
            </a:pPr>
            <a:r>
              <a:rPr lang="en-US" sz="2800"/>
              <a:t> Reconnaissance légale de l’écrit électronique</a:t>
            </a:r>
          </a:p>
          <a:p>
            <a:pPr eaLnBrk="1" hangingPunct="1">
              <a:lnSpc>
                <a:spcPct val="90000"/>
              </a:lnSpc>
              <a:spcBef>
                <a:spcPct val="20000"/>
              </a:spcBef>
              <a:buClr>
                <a:srgbClr val="245F94"/>
              </a:buClr>
              <a:buSzPct val="60000"/>
              <a:buFont typeface="Wingdings 2" pitchFamily="18" charset="2"/>
              <a:buChar char="¢"/>
            </a:pPr>
            <a:r>
              <a:rPr lang="en-US" sz="2800"/>
              <a:t> Admissibilité du commencement de preuve par écrit</a:t>
            </a:r>
          </a:p>
          <a:p>
            <a:pPr eaLnBrk="1" hangingPunct="1">
              <a:lnSpc>
                <a:spcPct val="90000"/>
              </a:lnSpc>
              <a:spcBef>
                <a:spcPct val="20000"/>
              </a:spcBef>
              <a:buClr>
                <a:srgbClr val="245F94"/>
              </a:buClr>
              <a:buSzPct val="60000"/>
              <a:buFont typeface="Wingdings 2" pitchFamily="18" charset="2"/>
              <a:buChar char="¢"/>
            </a:pPr>
            <a:r>
              <a:rPr lang="en-US" sz="2800"/>
              <a:t> Validité des conventions de preuve</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593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Importance des normes</a:t>
            </a:r>
          </a:p>
        </p:txBody>
      </p:sp>
      <p:pic>
        <p:nvPicPr>
          <p:cNvPr id="2959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59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95941" name="Rectangle 5"/>
          <p:cNvSpPr>
            <a:spLocks noChangeArrowheads="1"/>
          </p:cNvSpPr>
          <p:nvPr/>
        </p:nvSpPr>
        <p:spPr bwMode="auto">
          <a:xfrm>
            <a:off x="1295400" y="1447800"/>
            <a:ext cx="7620000" cy="18859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Passerelles entre droit et technique</a:t>
            </a:r>
          </a:p>
          <a:p>
            <a:pPr eaLnBrk="1" hangingPunct="1">
              <a:lnSpc>
                <a:spcPct val="90000"/>
              </a:lnSpc>
              <a:spcBef>
                <a:spcPct val="20000"/>
              </a:spcBef>
              <a:buClr>
                <a:srgbClr val="245F94"/>
              </a:buClr>
              <a:buSzPct val="60000"/>
              <a:buFont typeface="Wingdings 2" pitchFamily="18" charset="2"/>
              <a:buChar char="¢"/>
            </a:pPr>
            <a:r>
              <a:rPr lang="en-US" sz="2800"/>
              <a:t> Application volontaire</a:t>
            </a:r>
          </a:p>
          <a:p>
            <a:pPr eaLnBrk="1" hangingPunct="1">
              <a:lnSpc>
                <a:spcPct val="90000"/>
              </a:lnSpc>
              <a:spcBef>
                <a:spcPct val="20000"/>
              </a:spcBef>
              <a:buClr>
                <a:srgbClr val="245F94"/>
              </a:buClr>
              <a:buSzPct val="60000"/>
              <a:buFont typeface="Wingdings 2" pitchFamily="18" charset="2"/>
              <a:buChar char="¢"/>
            </a:pPr>
            <a:r>
              <a:rPr lang="en-US" sz="2800"/>
              <a:t> Normes techniques</a:t>
            </a:r>
          </a:p>
          <a:p>
            <a:pPr eaLnBrk="1" hangingPunct="1">
              <a:lnSpc>
                <a:spcPct val="90000"/>
              </a:lnSpc>
              <a:spcBef>
                <a:spcPct val="20000"/>
              </a:spcBef>
              <a:buClr>
                <a:srgbClr val="245F94"/>
              </a:buClr>
              <a:buSzPct val="60000"/>
              <a:buFont typeface="Wingdings 2" pitchFamily="18" charset="2"/>
              <a:buChar char="¢"/>
            </a:pPr>
            <a:r>
              <a:rPr lang="en-US" sz="2800"/>
              <a:t> Normes de management</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1033463" y="404813"/>
            <a:ext cx="7729537" cy="452437"/>
          </a:xfrm>
        </p:spPr>
        <p:txBody>
          <a:bodyPr/>
          <a:lstStyle/>
          <a:p>
            <a:pPr eaLnBrk="1" hangingPunct="1"/>
            <a:r>
              <a:rPr lang="en-US" sz="3200" smtClean="0"/>
              <a:t>Sujets du cours </a:t>
            </a:r>
          </a:p>
        </p:txBody>
      </p:sp>
      <p:sp>
        <p:nvSpPr>
          <p:cNvPr id="22531" name="Rectangle 1027"/>
          <p:cNvSpPr>
            <a:spLocks noGrp="1" noChangeArrowheads="1"/>
          </p:cNvSpPr>
          <p:nvPr>
            <p:ph type="body" sz="half" idx="2"/>
          </p:nvPr>
        </p:nvSpPr>
        <p:spPr>
          <a:xfrm>
            <a:off x="3714750" y="2020888"/>
            <a:ext cx="5048250" cy="3352800"/>
          </a:xfrm>
        </p:spPr>
        <p:txBody>
          <a:bodyPr/>
          <a:lstStyle/>
          <a:p>
            <a:pPr eaLnBrk="1" hangingPunct="1"/>
            <a:r>
              <a:rPr lang="en-US" sz="2000" b="1" smtClean="0"/>
              <a:t>Module 3 </a:t>
            </a:r>
            <a:r>
              <a:rPr lang="fr-FR" sz="1800" b="1" smtClean="0">
                <a:solidFill>
                  <a:srgbClr val="000000"/>
                </a:solidFill>
                <a:cs typeface="Times New Roman" pitchFamily="18" charset="0"/>
              </a:rPr>
              <a:t>L’e-commerce </a:t>
            </a:r>
            <a:endParaRPr lang="en-US" sz="1800" b="1" smtClean="0">
              <a:solidFill>
                <a:srgbClr val="000000"/>
              </a:solidFill>
              <a:cs typeface="Times New Roman" pitchFamily="18" charset="0"/>
            </a:endParaRPr>
          </a:p>
        </p:txBody>
      </p:sp>
      <p:sp>
        <p:nvSpPr>
          <p:cNvPr id="22532" name="Text Box 1028"/>
          <p:cNvSpPr txBox="1">
            <a:spLocks noChangeArrowheads="1"/>
          </p:cNvSpPr>
          <p:nvPr/>
        </p:nvSpPr>
        <p:spPr bwMode="auto">
          <a:xfrm>
            <a:off x="1042988" y="1066800"/>
            <a:ext cx="8101012" cy="427038"/>
          </a:xfrm>
          <a:prstGeom prst="rect">
            <a:avLst/>
          </a:prstGeom>
          <a:noFill/>
          <a:ln w="9525">
            <a:noFill/>
            <a:miter lim="800000"/>
            <a:headEnd/>
            <a:tailEnd/>
          </a:ln>
        </p:spPr>
        <p:txBody>
          <a:bodyPr>
            <a:spAutoFit/>
          </a:bodyPr>
          <a:lstStyle/>
          <a:p>
            <a:pPr eaLnBrk="1" hangingPunct="1">
              <a:spcBef>
                <a:spcPct val="50000"/>
              </a:spcBef>
            </a:pPr>
            <a:r>
              <a:rPr lang="en-US" sz="2200"/>
              <a:t>Ce module est consacré à…</a:t>
            </a:r>
          </a:p>
        </p:txBody>
      </p:sp>
      <p:pic>
        <p:nvPicPr>
          <p:cNvPr id="22533" name="Picture 1030" descr="badge_goals"/>
          <p:cNvPicPr>
            <a:picLocks noChangeAspect="1" noChangeArrowheads="1"/>
          </p:cNvPicPr>
          <p:nvPr/>
        </p:nvPicPr>
        <p:blipFill>
          <a:blip r:embed="rId4" cstate="print"/>
          <a:srcRect/>
          <a:stretch>
            <a:fillRect/>
          </a:stretch>
        </p:blipFill>
        <p:spPr bwMode="auto">
          <a:xfrm>
            <a:off x="130175" y="131763"/>
            <a:ext cx="652463" cy="652462"/>
          </a:xfrm>
          <a:prstGeom prst="rect">
            <a:avLst/>
          </a:prstGeom>
          <a:noFill/>
          <a:ln w="9525">
            <a:noFill/>
            <a:miter lim="800000"/>
            <a:headEnd/>
            <a:tailEnd/>
          </a:ln>
        </p:spPr>
      </p:pic>
      <p:sp>
        <p:nvSpPr>
          <p:cNvPr id="22534" name="Text Box 1031"/>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endParaRPr lang="en-US" b="1" dirty="0">
              <a:solidFill>
                <a:srgbClr val="000000"/>
              </a:solidFill>
            </a:endParaRPr>
          </a:p>
        </p:txBody>
      </p:sp>
      <p:pic>
        <p:nvPicPr>
          <p:cNvPr id="22543" name="Picture 15"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986"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Norme NF Z 42-013 (révisée)</a:t>
            </a:r>
          </a:p>
        </p:txBody>
      </p:sp>
      <p:pic>
        <p:nvPicPr>
          <p:cNvPr id="297987"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97988"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297989" name="Rectangle 5"/>
          <p:cNvSpPr>
            <a:spLocks noChangeArrowheads="1"/>
          </p:cNvSpPr>
          <p:nvPr/>
        </p:nvSpPr>
        <p:spPr bwMode="auto">
          <a:xfrm>
            <a:off x="1295400" y="1447800"/>
            <a:ext cx="7620000" cy="30384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Exigences de fidélité et de non altération </a:t>
            </a:r>
          </a:p>
          <a:p>
            <a:pPr eaLnBrk="1" hangingPunct="1">
              <a:lnSpc>
                <a:spcPct val="90000"/>
              </a:lnSpc>
              <a:spcBef>
                <a:spcPct val="20000"/>
              </a:spcBef>
              <a:buClr>
                <a:srgbClr val="245F94"/>
              </a:buClr>
              <a:buSzPct val="60000"/>
              <a:buFont typeface="Wingdings 2" pitchFamily="18" charset="2"/>
              <a:buChar char="¢"/>
            </a:pPr>
            <a:r>
              <a:rPr lang="en-US" sz="2800"/>
              <a:t> Exigences d’identification et d’intégrité </a:t>
            </a:r>
          </a:p>
          <a:p>
            <a:pPr eaLnBrk="1" hangingPunct="1">
              <a:lnSpc>
                <a:spcPct val="90000"/>
              </a:lnSpc>
              <a:spcBef>
                <a:spcPct val="20000"/>
              </a:spcBef>
              <a:buClr>
                <a:srgbClr val="245F94"/>
              </a:buClr>
              <a:buSzPct val="60000"/>
              <a:buFont typeface="Wingdings 2" pitchFamily="18" charset="2"/>
              <a:buChar char="¢"/>
            </a:pPr>
            <a:r>
              <a:rPr lang="en-US" sz="2800"/>
              <a:t> </a:t>
            </a:r>
            <a:r>
              <a:rPr lang="fr-FR" sz="2800"/>
              <a:t>Ne se limite pas au Worm physique ou logique</a:t>
            </a:r>
          </a:p>
          <a:p>
            <a:pPr eaLnBrk="1" hangingPunct="1">
              <a:lnSpc>
                <a:spcPct val="90000"/>
              </a:lnSpc>
              <a:spcBef>
                <a:spcPct val="20000"/>
              </a:spcBef>
              <a:buClr>
                <a:srgbClr val="245F94"/>
              </a:buClr>
              <a:buSzPct val="60000"/>
              <a:buFont typeface="Wingdings 2" pitchFamily="18" charset="2"/>
              <a:buChar char="¢"/>
            </a:pPr>
            <a:r>
              <a:rPr lang="fr-FR" sz="2800"/>
              <a:t> Admet le recours aux supports réinscriptibles, sous réserve du recours à la cryptologie, voire à la signature électronique</a:t>
            </a:r>
          </a:p>
        </p:txBody>
      </p:sp>
    </p:spTree>
    <p:custDataLst>
      <p:tags r:id="rId1"/>
    </p:custData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2"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Paiement en ligne</a:t>
            </a:r>
          </a:p>
        </p:txBody>
      </p:sp>
      <p:pic>
        <p:nvPicPr>
          <p:cNvPr id="30208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30208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302085" name="Rectangle 5"/>
          <p:cNvSpPr>
            <a:spLocks noChangeArrowheads="1"/>
          </p:cNvSpPr>
          <p:nvPr/>
        </p:nvSpPr>
        <p:spPr bwMode="auto">
          <a:xfrm>
            <a:off x="1295400" y="1447800"/>
            <a:ext cx="7620000" cy="303847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Harmonisation des régimes juridiques existants au sein de l’UE :</a:t>
            </a:r>
          </a:p>
          <a:p>
            <a:pPr eaLnBrk="1" hangingPunct="1">
              <a:lnSpc>
                <a:spcPct val="90000"/>
              </a:lnSpc>
              <a:spcBef>
                <a:spcPct val="20000"/>
              </a:spcBef>
              <a:buClr>
                <a:srgbClr val="245F94"/>
              </a:buClr>
              <a:buSzPct val="60000"/>
            </a:pPr>
            <a:r>
              <a:rPr lang="en-US" sz="2800"/>
              <a:t>- directive 2000/46/CE du 18/9/2000</a:t>
            </a:r>
          </a:p>
          <a:p>
            <a:pPr eaLnBrk="1" hangingPunct="1">
              <a:lnSpc>
                <a:spcPct val="90000"/>
              </a:lnSpc>
              <a:spcBef>
                <a:spcPct val="20000"/>
              </a:spcBef>
              <a:buClr>
                <a:srgbClr val="245F94"/>
              </a:buClr>
              <a:buSzPct val="60000"/>
            </a:pPr>
            <a:r>
              <a:rPr lang="en-US" sz="2800"/>
              <a:t>- règlement 2002-13 du 21/11/2002</a:t>
            </a:r>
          </a:p>
          <a:p>
            <a:pPr eaLnBrk="1" hangingPunct="1">
              <a:lnSpc>
                <a:spcPct val="90000"/>
              </a:lnSpc>
              <a:spcBef>
                <a:spcPct val="20000"/>
              </a:spcBef>
              <a:buClr>
                <a:srgbClr val="245F94"/>
              </a:buClr>
              <a:buSzPct val="60000"/>
              <a:buFont typeface="Wingdings 2" pitchFamily="18" charset="2"/>
              <a:buChar char="¢"/>
            </a:pPr>
            <a:r>
              <a:rPr lang="en-US" sz="2800"/>
              <a:t> Recommandation Cnil relative au stockage et à l’utilisation du numéro de carte bancaire dans le secteur de la vente à distance</a:t>
            </a:r>
            <a:endParaRPr lang="fr-FR" sz="2800"/>
          </a:p>
        </p:txBody>
      </p:sp>
    </p:spTree>
    <p:custDataLst>
      <p:tags r:id="rId1"/>
    </p:custDataLst>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003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Principales activités réglementées</a:t>
            </a:r>
          </a:p>
        </p:txBody>
      </p:sp>
      <p:sp>
        <p:nvSpPr>
          <p:cNvPr id="30003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sp>
        <p:nvSpPr>
          <p:cNvPr id="300037" name="Rectangle 5"/>
          <p:cNvSpPr>
            <a:spLocks noChangeArrowheads="1"/>
          </p:cNvSpPr>
          <p:nvPr/>
        </p:nvSpPr>
        <p:spPr bwMode="auto">
          <a:xfrm>
            <a:off x="1295400" y="1447800"/>
            <a:ext cx="7620000" cy="18002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Ventes aux enchères et enchères électroniques inversées</a:t>
            </a:r>
          </a:p>
          <a:p>
            <a:pPr eaLnBrk="1" hangingPunct="1">
              <a:lnSpc>
                <a:spcPct val="90000"/>
              </a:lnSpc>
              <a:spcBef>
                <a:spcPct val="20000"/>
              </a:spcBef>
              <a:buClr>
                <a:srgbClr val="245F94"/>
              </a:buClr>
              <a:buSzPct val="60000"/>
              <a:buFont typeface="Wingdings 2" pitchFamily="18" charset="2"/>
              <a:buChar char="¢"/>
            </a:pPr>
            <a:r>
              <a:rPr lang="en-US" sz="2800"/>
              <a:t> </a:t>
            </a:r>
            <a:r>
              <a:rPr lang="fr-FR" sz="2800"/>
              <a:t>E-tourisme </a:t>
            </a:r>
          </a:p>
          <a:p>
            <a:pPr eaLnBrk="1" hangingPunct="1">
              <a:lnSpc>
                <a:spcPct val="90000"/>
              </a:lnSpc>
              <a:spcBef>
                <a:spcPct val="20000"/>
              </a:spcBef>
              <a:buClr>
                <a:srgbClr val="245F94"/>
              </a:buClr>
              <a:buSzPct val="60000"/>
              <a:buFont typeface="Wingdings 2" pitchFamily="18" charset="2"/>
              <a:buChar char="¢"/>
            </a:pPr>
            <a:r>
              <a:rPr lang="fr-FR" sz="2800"/>
              <a:t> Jeux en ligne</a:t>
            </a:r>
          </a:p>
        </p:txBody>
      </p:sp>
      <p:pic>
        <p:nvPicPr>
          <p:cNvPr id="300038" name="Picture 6"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033463" y="404813"/>
            <a:ext cx="7729537" cy="452437"/>
          </a:xfrm>
        </p:spPr>
        <p:txBody>
          <a:bodyPr/>
          <a:lstStyle/>
          <a:p>
            <a:pPr eaLnBrk="1" hangingPunct="1"/>
            <a:r>
              <a:rPr lang="en-US" sz="3200" smtClean="0"/>
              <a:t>Part 1 Stop-and-think</a:t>
            </a:r>
          </a:p>
        </p:txBody>
      </p:sp>
      <p:pic>
        <p:nvPicPr>
          <p:cNvPr id="69635" name="Picture 4" descr="badge_quiz"/>
          <p:cNvPicPr>
            <a:picLocks noChangeAspect="1" noChangeArrowheads="1"/>
          </p:cNvPicPr>
          <p:nvPr/>
        </p:nvPicPr>
        <p:blipFill>
          <a:blip r:embed="rId4" cstate="print"/>
          <a:srcRect/>
          <a:stretch>
            <a:fillRect/>
          </a:stretch>
        </p:blipFill>
        <p:spPr bwMode="auto">
          <a:xfrm>
            <a:off x="131763" y="130175"/>
            <a:ext cx="652462" cy="652463"/>
          </a:xfrm>
          <a:prstGeom prst="rect">
            <a:avLst/>
          </a:prstGeom>
          <a:noFill/>
          <a:ln w="9525">
            <a:noFill/>
            <a:miter lim="800000"/>
            <a:headEnd/>
            <a:tailEnd/>
          </a:ln>
        </p:spPr>
      </p:pic>
      <p:sp>
        <p:nvSpPr>
          <p:cNvPr id="69636" name="Text Box 5"/>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fr-FR" b="1">
                <a:solidFill>
                  <a:srgbClr val="000000"/>
                </a:solidFill>
                <a:cs typeface="Times New Roman" pitchFamily="18" charset="0"/>
              </a:rPr>
              <a:t>L’e-commerce</a:t>
            </a:r>
            <a:endParaRPr lang="en-US" b="1">
              <a:solidFill>
                <a:srgbClr val="000000"/>
              </a:solidFill>
              <a:cs typeface="Times New Roman" pitchFamily="18" charset="0"/>
            </a:endParaRPr>
          </a:p>
        </p:txBody>
      </p:sp>
      <p:pic>
        <p:nvPicPr>
          <p:cNvPr id="729094" name="Picture 6"/>
          <p:cNvPicPr>
            <a:picLocks noChangeAspect="1" noChangeArrowheads="1"/>
          </p:cNvPicPr>
          <p:nvPr/>
        </p:nvPicPr>
        <p:blipFill>
          <a:blip r:embed="rId5" cstate="print"/>
          <a:srcRect/>
          <a:stretch>
            <a:fillRect/>
          </a:stretch>
        </p:blipFill>
        <p:spPr bwMode="auto">
          <a:xfrm>
            <a:off x="2913063" y="2365375"/>
            <a:ext cx="3603625" cy="3255963"/>
          </a:xfrm>
          <a:prstGeom prst="rect">
            <a:avLst/>
          </a:prstGeom>
          <a:noFill/>
          <a:ln w="12700">
            <a:noFill/>
            <a:miter lim="800000"/>
            <a:headEnd type="none" w="sm" len="sm"/>
            <a:tailEnd type="none" w="sm" len="sm"/>
          </a:ln>
        </p:spPr>
      </p:pic>
    </p:spTree>
    <p:custDataLst>
      <p:tags r:id="rId1"/>
    </p:custData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729094"/>
                                        </p:tgtEl>
                                        <p:attrNameLst>
                                          <p:attrName>style.visibility</p:attrName>
                                        </p:attrNameLst>
                                      </p:cBhvr>
                                      <p:to>
                                        <p:strVal val="visible"/>
                                      </p:to>
                                    </p:set>
                                    <p:animEffect transition="in" filter="fade">
                                      <p:cBhvr>
                                        <p:cTn id="7" dur="1000"/>
                                        <p:tgtEl>
                                          <p:spTgt spid="729094"/>
                                        </p:tgtEl>
                                      </p:cBhvr>
                                    </p:animEffect>
                                    <p:anim calcmode="lin" valueType="num">
                                      <p:cBhvr>
                                        <p:cTn id="8" dur="1000" fill="hold"/>
                                        <p:tgtEl>
                                          <p:spTgt spid="729094"/>
                                        </p:tgtEl>
                                        <p:attrNameLst>
                                          <p:attrName>style.rotation</p:attrName>
                                        </p:attrNameLst>
                                      </p:cBhvr>
                                      <p:tavLst>
                                        <p:tav tm="0">
                                          <p:val>
                                            <p:fltVal val="720"/>
                                          </p:val>
                                        </p:tav>
                                        <p:tav tm="100000">
                                          <p:val>
                                            <p:fltVal val="0"/>
                                          </p:val>
                                        </p:tav>
                                      </p:tavLst>
                                    </p:anim>
                                    <p:anim calcmode="lin" valueType="num">
                                      <p:cBhvr>
                                        <p:cTn id="9" dur="1000" fill="hold"/>
                                        <p:tgtEl>
                                          <p:spTgt spid="729094"/>
                                        </p:tgtEl>
                                        <p:attrNameLst>
                                          <p:attrName>ppt_h</p:attrName>
                                        </p:attrNameLst>
                                      </p:cBhvr>
                                      <p:tavLst>
                                        <p:tav tm="0">
                                          <p:val>
                                            <p:fltVal val="0"/>
                                          </p:val>
                                        </p:tav>
                                        <p:tav tm="100000">
                                          <p:val>
                                            <p:strVal val="#ppt_h"/>
                                          </p:val>
                                        </p:tav>
                                      </p:tavLst>
                                    </p:anim>
                                    <p:anim calcmode="lin" valueType="num">
                                      <p:cBhvr>
                                        <p:cTn id="10" dur="1000" fill="hold"/>
                                        <p:tgtEl>
                                          <p:spTgt spid="72909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0"/>
          <p:cNvSpPr>
            <a:spLocks noGrp="1" noChangeArrowheads="1"/>
          </p:cNvSpPr>
          <p:nvPr>
            <p:ph type="ctrTitle"/>
          </p:nvPr>
        </p:nvSpPr>
        <p:spPr/>
        <p:txBody>
          <a:bodyPr/>
          <a:lstStyle/>
          <a:p>
            <a:pPr eaLnBrk="1" hangingPunct="1"/>
            <a:r>
              <a:rPr lang="en-US" smtClean="0"/>
              <a:t>Module 3</a:t>
            </a:r>
            <a:br>
              <a:rPr lang="en-US" smtClean="0"/>
            </a:br>
            <a:r>
              <a:rPr lang="en-US" smtClean="0">
                <a:cs typeface="Times New Roman" pitchFamily="18" charset="0"/>
              </a:rPr>
              <a:t>L’e-commerce</a:t>
            </a:r>
          </a:p>
        </p:txBody>
      </p:sp>
      <p:pic>
        <p:nvPicPr>
          <p:cNvPr id="24579" name="Picture 42" descr="emblem_class"/>
          <p:cNvPicPr>
            <a:picLocks noChangeAspect="1" noChangeArrowheads="1"/>
          </p:cNvPicPr>
          <p:nvPr/>
        </p:nvPicPr>
        <p:blipFill>
          <a:blip r:embed="rId4" cstate="print"/>
          <a:srcRect/>
          <a:stretch>
            <a:fillRect/>
          </a:stretch>
        </p:blipFill>
        <p:spPr bwMode="auto">
          <a:xfrm>
            <a:off x="914400" y="2057400"/>
            <a:ext cx="1371600" cy="1371600"/>
          </a:xfrm>
          <a:prstGeom prst="rect">
            <a:avLst/>
          </a:prstGeom>
          <a:noFill/>
          <a:ln w="9525">
            <a:noFill/>
            <a:miter lim="800000"/>
            <a:headEnd/>
            <a:tailEnd/>
          </a:ln>
        </p:spPr>
      </p:pic>
      <p:sp>
        <p:nvSpPr>
          <p:cNvPr id="24580" name="Text Box 64"/>
          <p:cNvSpPr txBox="1">
            <a:spLocks noChangeArrowheads="1"/>
          </p:cNvSpPr>
          <p:nvPr/>
        </p:nvSpPr>
        <p:spPr bwMode="auto">
          <a:xfrm>
            <a:off x="179388" y="188913"/>
            <a:ext cx="8172450" cy="366712"/>
          </a:xfrm>
          <a:prstGeom prst="rect">
            <a:avLst/>
          </a:prstGeom>
          <a:noFill/>
          <a:ln w="12700">
            <a:noFill/>
            <a:miter lim="800000"/>
            <a:headEnd/>
            <a:tailEnd/>
          </a:ln>
        </p:spPr>
        <p:txBody>
          <a:bodyPr>
            <a:spAutoFit/>
          </a:bodyPr>
          <a:lstStyle/>
          <a:p>
            <a:pPr>
              <a:spcBef>
                <a:spcPct val="50000"/>
              </a:spcBef>
            </a:pPr>
            <a:r>
              <a:rPr lang="en-US" b="1" dirty="0" smtClean="0">
                <a:solidFill>
                  <a:srgbClr val="000000"/>
                </a:solidFill>
              </a:rPr>
              <a:t> </a:t>
            </a:r>
            <a:r>
              <a:rPr lang="en-US" b="1" dirty="0" err="1">
                <a:solidFill>
                  <a:srgbClr val="000000"/>
                </a:solidFill>
              </a:rPr>
              <a:t>Droit</a:t>
            </a:r>
            <a:r>
              <a:rPr lang="en-US" b="1" dirty="0">
                <a:solidFill>
                  <a:srgbClr val="000000"/>
                </a:solidFill>
              </a:rPr>
              <a:t> de </a:t>
            </a:r>
            <a:r>
              <a:rPr lang="en-US" b="1" dirty="0" err="1">
                <a:solidFill>
                  <a:srgbClr val="000000"/>
                </a:solidFill>
              </a:rPr>
              <a:t>l’internet</a:t>
            </a:r>
            <a:r>
              <a:rPr lang="en-US" b="1" dirty="0">
                <a:solidFill>
                  <a:srgbClr val="000000"/>
                </a:solidFill>
              </a:rPr>
              <a:t> et de la </a:t>
            </a:r>
            <a:r>
              <a:rPr lang="en-US" b="1" dirty="0" err="1">
                <a:solidFill>
                  <a:srgbClr val="000000"/>
                </a:solidFill>
              </a:rPr>
              <a:t>propriété</a:t>
            </a:r>
            <a:r>
              <a:rPr lang="en-US" b="1" dirty="0">
                <a:solidFill>
                  <a:srgbClr val="000000"/>
                </a:solidFill>
              </a:rPr>
              <a:t> </a:t>
            </a:r>
            <a:r>
              <a:rPr lang="en-US" b="1" dirty="0" err="1">
                <a:solidFill>
                  <a:srgbClr val="000000"/>
                </a:solidFill>
              </a:rPr>
              <a:t>intellectuelle</a:t>
            </a:r>
            <a:endParaRPr lang="en-US" b="1" dirty="0">
              <a:solidFill>
                <a:srgbClr val="000000"/>
              </a:solidFill>
            </a:endParaRPr>
          </a:p>
        </p:txBody>
      </p:sp>
    </p:spTree>
    <p:custDataLst>
      <p:tags r:id="rId1"/>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13"/>
          <p:cNvSpPr>
            <a:spLocks noGrp="1" noChangeArrowheads="1"/>
          </p:cNvSpPr>
          <p:nvPr>
            <p:ph type="title"/>
          </p:nvPr>
        </p:nvSpPr>
        <p:spPr>
          <a:xfrm>
            <a:off x="1033463" y="404813"/>
            <a:ext cx="7729537" cy="452437"/>
          </a:xfrm>
        </p:spPr>
        <p:txBody>
          <a:bodyPr/>
          <a:lstStyle/>
          <a:p>
            <a:pPr eaLnBrk="1" hangingPunct="1"/>
            <a:r>
              <a:rPr lang="en-US" sz="3200" smtClean="0"/>
              <a:t>Plan</a:t>
            </a:r>
          </a:p>
        </p:txBody>
      </p:sp>
      <p:sp>
        <p:nvSpPr>
          <p:cNvPr id="26628" name="Text Box 6"/>
          <p:cNvSpPr txBox="1">
            <a:spLocks noChangeArrowheads="1"/>
          </p:cNvSpPr>
          <p:nvPr/>
        </p:nvSpPr>
        <p:spPr bwMode="auto">
          <a:xfrm>
            <a:off x="1054100" y="990600"/>
            <a:ext cx="7620000" cy="427038"/>
          </a:xfrm>
          <a:prstGeom prst="rect">
            <a:avLst/>
          </a:prstGeom>
          <a:noFill/>
          <a:ln w="9525">
            <a:noFill/>
            <a:miter lim="800000"/>
            <a:headEnd/>
            <a:tailEnd/>
          </a:ln>
        </p:spPr>
        <p:txBody>
          <a:bodyPr>
            <a:spAutoFit/>
          </a:bodyPr>
          <a:lstStyle/>
          <a:p>
            <a:pPr eaLnBrk="1" hangingPunct="1">
              <a:spcBef>
                <a:spcPct val="50000"/>
              </a:spcBef>
            </a:pPr>
            <a:r>
              <a:rPr lang="en-US" sz="2200"/>
              <a:t>C</a:t>
            </a:r>
            <a:r>
              <a:rPr lang="fr-FR" sz="2200"/>
              <a:t>hapitres</a:t>
            </a:r>
            <a:r>
              <a:rPr lang="en-US" sz="2200"/>
              <a:t> qui seront abordés : </a:t>
            </a:r>
          </a:p>
        </p:txBody>
      </p:sp>
      <p:pic>
        <p:nvPicPr>
          <p:cNvPr id="26629" name="Picture 26"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630" name="Text Box 78"/>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6631" name="AutoShape 3"/>
          <p:cNvSpPr>
            <a:spLocks noChangeArrowheads="1"/>
          </p:cNvSpPr>
          <p:nvPr/>
        </p:nvSpPr>
        <p:spPr bwMode="auto">
          <a:xfrm>
            <a:off x="2362200" y="3657600"/>
            <a:ext cx="2667000" cy="1524000"/>
          </a:xfrm>
          <a:prstGeom prst="flowChartMultidocument">
            <a:avLst/>
          </a:prstGeom>
          <a:solidFill>
            <a:srgbClr val="3333CC"/>
          </a:solidFill>
          <a:ln w="9525">
            <a:solidFill>
              <a:schemeClr val="tx1"/>
            </a:solidFill>
            <a:miter lim="800000"/>
            <a:headEnd/>
            <a:tailEnd/>
          </a:ln>
        </p:spPr>
        <p:txBody>
          <a:bodyPr wrap="none" anchor="ctr"/>
          <a:lstStyle/>
          <a:p>
            <a:pPr algn="ctr"/>
            <a:r>
              <a:rPr lang="fr-FR" sz="2200">
                <a:solidFill>
                  <a:schemeClr val="bg1"/>
                </a:solidFill>
                <a:latin typeface="Verdana" pitchFamily="34" charset="0"/>
              </a:rPr>
              <a:t>  La protection du </a:t>
            </a:r>
          </a:p>
          <a:p>
            <a:pPr algn="ctr"/>
            <a:r>
              <a:rPr lang="fr-FR" sz="2200">
                <a:solidFill>
                  <a:schemeClr val="bg1"/>
                </a:solidFill>
                <a:latin typeface="Verdana" pitchFamily="34" charset="0"/>
              </a:rPr>
              <a:t>consommateur</a:t>
            </a:r>
          </a:p>
        </p:txBody>
      </p:sp>
      <p:sp>
        <p:nvSpPr>
          <p:cNvPr id="26634" name="AutoShape 6"/>
          <p:cNvSpPr>
            <a:spLocks noChangeArrowheads="1"/>
          </p:cNvSpPr>
          <p:nvPr/>
        </p:nvSpPr>
        <p:spPr bwMode="auto">
          <a:xfrm>
            <a:off x="1600200" y="1752600"/>
            <a:ext cx="3124200" cy="19050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200">
                <a:solidFill>
                  <a:schemeClr val="bg1"/>
                </a:solidFill>
                <a:latin typeface="Verdana" pitchFamily="34" charset="0"/>
              </a:rPr>
              <a:t>Commerce</a:t>
            </a:r>
          </a:p>
          <a:p>
            <a:pPr algn="ctr"/>
            <a:r>
              <a:rPr lang="fr-FR" sz="2200">
                <a:solidFill>
                  <a:schemeClr val="bg1"/>
                </a:solidFill>
                <a:latin typeface="Verdana" pitchFamily="34" charset="0"/>
              </a:rPr>
              <a:t>électronique : </a:t>
            </a:r>
          </a:p>
          <a:p>
            <a:pPr algn="ctr"/>
            <a:r>
              <a:rPr lang="fr-FR" sz="2200">
                <a:solidFill>
                  <a:schemeClr val="bg1"/>
                </a:solidFill>
                <a:latin typeface="Verdana" pitchFamily="34" charset="0"/>
              </a:rPr>
              <a:t>principes &amp; </a:t>
            </a:r>
          </a:p>
          <a:p>
            <a:pPr algn="ctr"/>
            <a:r>
              <a:rPr lang="fr-FR" sz="2200">
                <a:solidFill>
                  <a:schemeClr val="bg1"/>
                </a:solidFill>
                <a:latin typeface="Verdana" pitchFamily="34" charset="0"/>
              </a:rPr>
              <a:t>périmètre</a:t>
            </a:r>
            <a:endParaRPr lang="fr-FR" sz="2600">
              <a:solidFill>
                <a:schemeClr val="bg1"/>
              </a:solidFill>
              <a:latin typeface="Verdana" pitchFamily="34" charset="0"/>
            </a:endParaRPr>
          </a:p>
        </p:txBody>
      </p:sp>
      <p:sp>
        <p:nvSpPr>
          <p:cNvPr id="26637" name="AutoShape 6"/>
          <p:cNvSpPr>
            <a:spLocks noChangeArrowheads="1"/>
          </p:cNvSpPr>
          <p:nvPr/>
        </p:nvSpPr>
        <p:spPr bwMode="auto">
          <a:xfrm>
            <a:off x="5334000" y="1752600"/>
            <a:ext cx="2514600" cy="14478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000">
                <a:solidFill>
                  <a:schemeClr val="bg1"/>
                </a:solidFill>
                <a:latin typeface="Verdana" pitchFamily="34" charset="0"/>
              </a:rPr>
              <a:t>Les contrats</a:t>
            </a:r>
            <a:endParaRPr lang="en-US" sz="2000">
              <a:solidFill>
                <a:schemeClr val="bg1"/>
              </a:solidFill>
              <a:latin typeface="Verdana" pitchFamily="34" charset="0"/>
            </a:endParaRPr>
          </a:p>
          <a:p>
            <a:pPr algn="ctr"/>
            <a:endParaRPr lang="fr-FR" sz="2600">
              <a:solidFill>
                <a:schemeClr val="bg1"/>
              </a:solidFill>
              <a:latin typeface="Verdana" pitchFamily="34" charset="0"/>
            </a:endParaRPr>
          </a:p>
        </p:txBody>
      </p:sp>
      <p:sp>
        <p:nvSpPr>
          <p:cNvPr id="26638" name="AutoShape 6"/>
          <p:cNvSpPr>
            <a:spLocks noChangeArrowheads="1"/>
          </p:cNvSpPr>
          <p:nvPr/>
        </p:nvSpPr>
        <p:spPr bwMode="auto">
          <a:xfrm>
            <a:off x="6096000" y="3276600"/>
            <a:ext cx="2514600" cy="1447800"/>
          </a:xfrm>
          <a:prstGeom prst="flowChartMultidocument">
            <a:avLst/>
          </a:prstGeom>
          <a:solidFill>
            <a:srgbClr val="3333CC"/>
          </a:solidFill>
          <a:ln w="9525">
            <a:solidFill>
              <a:schemeClr val="tx1"/>
            </a:solidFill>
            <a:miter lim="800000"/>
            <a:headEnd/>
            <a:tailEnd/>
          </a:ln>
        </p:spPr>
        <p:txBody>
          <a:bodyPr wrap="none" anchor="ctr"/>
          <a:lstStyle/>
          <a:p>
            <a:pPr algn="ctr"/>
            <a:endParaRPr lang="fr-FR" sz="2500">
              <a:solidFill>
                <a:schemeClr val="bg1"/>
              </a:solidFill>
              <a:latin typeface="Verdana" pitchFamily="34" charset="0"/>
            </a:endParaRPr>
          </a:p>
          <a:p>
            <a:pPr algn="ctr"/>
            <a:r>
              <a:rPr lang="fr-FR" sz="2200">
                <a:solidFill>
                  <a:schemeClr val="bg1"/>
                </a:solidFill>
                <a:latin typeface="Verdana" pitchFamily="34" charset="0"/>
              </a:rPr>
              <a:t>Les activités</a:t>
            </a:r>
          </a:p>
          <a:p>
            <a:pPr algn="ctr"/>
            <a:r>
              <a:rPr lang="fr-FR" sz="2200">
                <a:solidFill>
                  <a:schemeClr val="bg1"/>
                </a:solidFill>
                <a:latin typeface="Verdana" pitchFamily="34" charset="0"/>
              </a:rPr>
              <a:t>réglementées</a:t>
            </a:r>
            <a:endParaRPr lang="en-US" sz="2200">
              <a:solidFill>
                <a:schemeClr val="bg1"/>
              </a:solidFill>
              <a:latin typeface="Verdana" pitchFamily="34" charset="0"/>
            </a:endParaRPr>
          </a:p>
          <a:p>
            <a:pPr algn="ctr"/>
            <a:endParaRPr lang="fr-FR" sz="2600">
              <a:solidFill>
                <a:schemeClr val="bg1"/>
              </a:solidFill>
              <a:latin typeface="Verdana" pitchFamily="34" charset="0"/>
            </a:endParaRPr>
          </a:p>
        </p:txBody>
      </p:sp>
      <p:pic>
        <p:nvPicPr>
          <p:cNvPr id="26640" name="Picture 16" descr="New_logo_mail"/>
          <p:cNvPicPr>
            <a:picLocks noChangeAspect="1" noChangeArrowheads="1"/>
          </p:cNvPicPr>
          <p:nvPr/>
        </p:nvPicPr>
        <p:blipFill>
          <a:blip r:embed="rId5"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4194"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Commerce électronique : principes</a:t>
            </a:r>
          </a:p>
        </p:txBody>
      </p:sp>
      <p:sp>
        <p:nvSpPr>
          <p:cNvPr id="264196"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64197" name="Rectangle 5"/>
          <p:cNvSpPr>
            <a:spLocks noChangeArrowheads="1"/>
          </p:cNvSpPr>
          <p:nvPr/>
        </p:nvSpPr>
        <p:spPr bwMode="auto">
          <a:xfrm>
            <a:off x="1295400" y="1447800"/>
            <a:ext cx="7620000" cy="50895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Définition</a:t>
            </a:r>
          </a:p>
          <a:p>
            <a:pPr eaLnBrk="1" hangingPunct="1">
              <a:lnSpc>
                <a:spcPct val="90000"/>
              </a:lnSpc>
              <a:spcBef>
                <a:spcPct val="20000"/>
              </a:spcBef>
              <a:buClr>
                <a:srgbClr val="245F94"/>
              </a:buClr>
              <a:buSzPct val="60000"/>
              <a:buFont typeface="Wingdings 2" pitchFamily="18" charset="2"/>
              <a:buChar char="¢"/>
            </a:pPr>
            <a:r>
              <a:rPr lang="en-US" sz="2800"/>
              <a:t> Installation stable et durable</a:t>
            </a:r>
          </a:p>
          <a:p>
            <a:pPr eaLnBrk="1" hangingPunct="1">
              <a:lnSpc>
                <a:spcPct val="90000"/>
              </a:lnSpc>
              <a:spcBef>
                <a:spcPct val="20000"/>
              </a:spcBef>
              <a:buClr>
                <a:srgbClr val="245F94"/>
              </a:buClr>
              <a:buSzPct val="60000"/>
              <a:buFont typeface="Wingdings 2" pitchFamily="18" charset="2"/>
              <a:buChar char="¢"/>
            </a:pPr>
            <a:r>
              <a:rPr lang="en-US" sz="2800"/>
              <a:t> Liberté d’exercice sous réserve :</a:t>
            </a:r>
          </a:p>
          <a:p>
            <a:pPr eaLnBrk="1" hangingPunct="1">
              <a:lnSpc>
                <a:spcPct val="90000"/>
              </a:lnSpc>
              <a:spcBef>
                <a:spcPct val="20000"/>
              </a:spcBef>
              <a:buClr>
                <a:srgbClr val="245F94"/>
              </a:buClr>
              <a:buSzPct val="60000"/>
              <a:buFontTx/>
              <a:buChar char="-"/>
            </a:pPr>
            <a:r>
              <a:rPr lang="en-US" sz="2800"/>
              <a:t>Assurances;</a:t>
            </a:r>
          </a:p>
          <a:p>
            <a:pPr eaLnBrk="1" hangingPunct="1">
              <a:lnSpc>
                <a:spcPct val="90000"/>
              </a:lnSpc>
              <a:spcBef>
                <a:spcPct val="20000"/>
              </a:spcBef>
              <a:buClr>
                <a:srgbClr val="245F94"/>
              </a:buClr>
              <a:buSzPct val="60000"/>
              <a:buFontTx/>
              <a:buChar char="-"/>
            </a:pPr>
            <a:r>
              <a:rPr lang="en-US" sz="2800"/>
              <a:t>Publicité et démarchage OPCVM;</a:t>
            </a:r>
          </a:p>
          <a:p>
            <a:pPr eaLnBrk="1" hangingPunct="1">
              <a:lnSpc>
                <a:spcPct val="90000"/>
              </a:lnSpc>
              <a:spcBef>
                <a:spcPct val="20000"/>
              </a:spcBef>
              <a:buClr>
                <a:srgbClr val="245F94"/>
              </a:buClr>
              <a:buSzPct val="60000"/>
              <a:buFontTx/>
              <a:buChar char="-"/>
            </a:pPr>
            <a:r>
              <a:rPr lang="en-US" sz="2800"/>
              <a:t>Concurrence et concentrations;</a:t>
            </a:r>
          </a:p>
          <a:p>
            <a:pPr eaLnBrk="1" hangingPunct="1">
              <a:lnSpc>
                <a:spcPct val="90000"/>
              </a:lnSpc>
              <a:spcBef>
                <a:spcPct val="20000"/>
              </a:spcBef>
              <a:buClr>
                <a:srgbClr val="245F94"/>
              </a:buClr>
              <a:buSzPct val="60000"/>
              <a:buFontTx/>
              <a:buChar char="-"/>
            </a:pPr>
            <a:r>
              <a:rPr lang="en-US" sz="2800"/>
              <a:t>Publicité par courrier électronique</a:t>
            </a:r>
          </a:p>
          <a:p>
            <a:pPr eaLnBrk="1" hangingPunct="1">
              <a:lnSpc>
                <a:spcPct val="90000"/>
              </a:lnSpc>
              <a:spcBef>
                <a:spcPct val="20000"/>
              </a:spcBef>
              <a:buClr>
                <a:srgbClr val="245F94"/>
              </a:buClr>
              <a:buSzPct val="60000"/>
              <a:buFontTx/>
              <a:buChar char="-"/>
            </a:pPr>
            <a:r>
              <a:rPr lang="en-US" sz="2800"/>
              <a:t>Fiscalité et propriété intellectuelle</a:t>
            </a:r>
          </a:p>
          <a:p>
            <a:pPr eaLnBrk="1" hangingPunct="1">
              <a:lnSpc>
                <a:spcPct val="90000"/>
              </a:lnSpc>
              <a:spcBef>
                <a:spcPct val="20000"/>
              </a:spcBef>
              <a:buClr>
                <a:srgbClr val="245F94"/>
              </a:buClr>
              <a:buSzPct val="60000"/>
              <a:buFont typeface="Wingdings 2" pitchFamily="18" charset="2"/>
              <a:buChar char="¢"/>
            </a:pPr>
            <a:r>
              <a:rPr lang="en-US" sz="2800"/>
              <a:t> Liberté d’activité sauf :</a:t>
            </a:r>
          </a:p>
          <a:p>
            <a:pPr eaLnBrk="1" hangingPunct="1">
              <a:lnSpc>
                <a:spcPct val="90000"/>
              </a:lnSpc>
              <a:spcBef>
                <a:spcPct val="20000"/>
              </a:spcBef>
              <a:buClr>
                <a:srgbClr val="245F94"/>
              </a:buClr>
              <a:buSzPct val="60000"/>
              <a:buFont typeface="Wingdings 2" pitchFamily="18" charset="2"/>
              <a:buNone/>
            </a:pPr>
            <a:r>
              <a:rPr lang="en-US" sz="2800"/>
              <a:t>- jeu d’argent, activité et assistance juridique, notaire</a:t>
            </a:r>
            <a:endParaRPr lang="fr-FR" sz="2800"/>
          </a:p>
        </p:txBody>
      </p:sp>
      <p:pic>
        <p:nvPicPr>
          <p:cNvPr id="264198" name="Picture 6" descr="New_logo_mail"/>
          <p:cNvPicPr>
            <a:picLocks noChangeAspect="1" noChangeArrowheads="1"/>
          </p:cNvPicPr>
          <p:nvPr/>
        </p:nvPicPr>
        <p:blipFill>
          <a:blip r:embed="rId4" cstate="print"/>
          <a:srcRect/>
          <a:stretch>
            <a:fillRect/>
          </a:stretch>
        </p:blipFill>
        <p:spPr bwMode="auto">
          <a:xfrm>
            <a:off x="122238" y="0"/>
            <a:ext cx="688975" cy="990600"/>
          </a:xfrm>
          <a:prstGeom prst="rect">
            <a:avLst/>
          </a:prstGeom>
          <a:noFill/>
        </p:spPr>
      </p:pic>
    </p:spTree>
    <p:custDataLst>
      <p:tags r:id="rId1"/>
    </p:custData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42"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Commerce électronique : périmètre</a:t>
            </a:r>
          </a:p>
        </p:txBody>
      </p:sp>
      <p:pic>
        <p:nvPicPr>
          <p:cNvPr id="266243"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6244"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66245" name="Rectangle 5"/>
          <p:cNvSpPr>
            <a:spLocks noChangeArrowheads="1"/>
          </p:cNvSpPr>
          <p:nvPr/>
        </p:nvSpPr>
        <p:spPr bwMode="auto">
          <a:xfrm>
            <a:off x="1295400" y="1447800"/>
            <a:ext cx="7620000" cy="342265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fr-FR" sz="2800"/>
              <a:t> </a:t>
            </a:r>
            <a:r>
              <a:rPr lang="en-US" sz="2800"/>
              <a:t>Activité économique par laquelle une personne :</a:t>
            </a:r>
          </a:p>
          <a:p>
            <a:pPr eaLnBrk="1" hangingPunct="1">
              <a:lnSpc>
                <a:spcPct val="90000"/>
              </a:lnSpc>
              <a:spcBef>
                <a:spcPct val="20000"/>
              </a:spcBef>
              <a:buClr>
                <a:srgbClr val="245F94"/>
              </a:buClr>
              <a:buSzPct val="60000"/>
            </a:pPr>
            <a:r>
              <a:rPr lang="en-US" sz="2800"/>
              <a:t>- propose ou assure à distance et par voie électronique la fourniture de biens ou de services</a:t>
            </a:r>
          </a:p>
          <a:p>
            <a:pPr eaLnBrk="1" hangingPunct="1">
              <a:lnSpc>
                <a:spcPct val="90000"/>
              </a:lnSpc>
              <a:spcBef>
                <a:spcPct val="20000"/>
              </a:spcBef>
              <a:buClr>
                <a:srgbClr val="245F94"/>
              </a:buClr>
              <a:buSzPct val="60000"/>
              <a:buFont typeface="Wingdings 2" pitchFamily="18" charset="2"/>
              <a:buChar char="¢"/>
            </a:pPr>
            <a:r>
              <a:rPr lang="en-US" sz="2800"/>
              <a:t> Vise également :</a:t>
            </a:r>
          </a:p>
          <a:p>
            <a:pPr eaLnBrk="1" hangingPunct="1">
              <a:lnSpc>
                <a:spcPct val="90000"/>
              </a:lnSpc>
              <a:spcBef>
                <a:spcPct val="20000"/>
              </a:spcBef>
              <a:buClr>
                <a:srgbClr val="245F94"/>
              </a:buClr>
              <a:buSzPct val="60000"/>
              <a:buFont typeface="Wingdings 2" pitchFamily="18" charset="2"/>
              <a:buNone/>
            </a:pPr>
            <a:r>
              <a:rPr lang="en-US" sz="2800"/>
              <a:t>- hébergement de contenus, agregation, info en ligne</a:t>
            </a:r>
          </a:p>
        </p:txBody>
      </p:sp>
    </p:spTree>
    <p:custDataLst>
      <p:tags r:id="rId1"/>
    </p:custData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8290"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Droit applicable </a:t>
            </a:r>
          </a:p>
        </p:txBody>
      </p:sp>
      <p:pic>
        <p:nvPicPr>
          <p:cNvPr id="268291"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68292"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68293" name="Rectangle 5"/>
          <p:cNvSpPr>
            <a:spLocks noChangeArrowheads="1"/>
          </p:cNvSpPr>
          <p:nvPr/>
        </p:nvSpPr>
        <p:spPr bwMode="auto">
          <a:xfrm>
            <a:off x="1295400" y="1447800"/>
            <a:ext cx="7620000" cy="2270125"/>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Droit du pays CE d’établissement, sous réserve:</a:t>
            </a:r>
          </a:p>
          <a:p>
            <a:pPr eaLnBrk="1" hangingPunct="1">
              <a:lnSpc>
                <a:spcPct val="90000"/>
              </a:lnSpc>
              <a:spcBef>
                <a:spcPct val="20000"/>
              </a:spcBef>
              <a:buClr>
                <a:srgbClr val="245F94"/>
              </a:buClr>
              <a:buSzPct val="60000"/>
              <a:buFont typeface="Wingdings 2" pitchFamily="18" charset="2"/>
              <a:buNone/>
            </a:pPr>
            <a:r>
              <a:rPr lang="en-US" sz="2800"/>
              <a:t>-Droit de la consommation</a:t>
            </a:r>
          </a:p>
          <a:p>
            <a:pPr eaLnBrk="1" hangingPunct="1">
              <a:lnSpc>
                <a:spcPct val="90000"/>
              </a:lnSpc>
              <a:spcBef>
                <a:spcPct val="20000"/>
              </a:spcBef>
              <a:buClr>
                <a:srgbClr val="245F94"/>
              </a:buClr>
              <a:buSzPct val="60000"/>
              <a:buFont typeface="Wingdings 2" pitchFamily="18" charset="2"/>
              <a:buNone/>
            </a:pPr>
            <a:r>
              <a:rPr lang="en-US" sz="2800"/>
              <a:t>-Contrats de transfert de propriété immobilière</a:t>
            </a:r>
          </a:p>
          <a:p>
            <a:pPr eaLnBrk="1" hangingPunct="1">
              <a:lnSpc>
                <a:spcPct val="90000"/>
              </a:lnSpc>
              <a:spcBef>
                <a:spcPct val="20000"/>
              </a:spcBef>
              <a:buClr>
                <a:srgbClr val="245F94"/>
              </a:buClr>
              <a:buSzPct val="60000"/>
              <a:buFont typeface="Wingdings 2" pitchFamily="18" charset="2"/>
              <a:buNone/>
            </a:pPr>
            <a:r>
              <a:rPr lang="en-US" sz="2800"/>
              <a:t>-Contrats d’assurance</a:t>
            </a:r>
          </a:p>
        </p:txBody>
      </p:sp>
    </p:spTree>
    <p:custDataLst>
      <p:tags r:id="rId1"/>
    </p:custData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idx="4294967295"/>
          </p:nvPr>
        </p:nvSpPr>
        <p:spPr>
          <a:xfrm>
            <a:off x="1033463" y="333375"/>
            <a:ext cx="8110537" cy="523875"/>
          </a:xfrm>
        </p:spPr>
        <p:txBody>
          <a:bodyPr/>
          <a:lstStyle/>
          <a:p>
            <a:pPr eaLnBrk="1" hangingPunct="1"/>
            <a:r>
              <a:rPr lang="en-US" sz="3200" smtClean="0"/>
              <a:t>Responsabilité renforcée</a:t>
            </a:r>
          </a:p>
        </p:txBody>
      </p:sp>
      <p:pic>
        <p:nvPicPr>
          <p:cNvPr id="270339" name="Picture 3" descr="badge_generic"/>
          <p:cNvPicPr>
            <a:picLocks noChangeAspect="1" noChangeArrowheads="1"/>
          </p:cNvPicPr>
          <p:nvPr/>
        </p:nvPicPr>
        <p:blipFill>
          <a:blip r:embed="rId4" cstate="print"/>
          <a:srcRect/>
          <a:stretch>
            <a:fillRect/>
          </a:stretch>
        </p:blipFill>
        <p:spPr bwMode="auto">
          <a:xfrm>
            <a:off x="130175" y="119063"/>
            <a:ext cx="652463" cy="652462"/>
          </a:xfrm>
          <a:prstGeom prst="rect">
            <a:avLst/>
          </a:prstGeom>
          <a:noFill/>
          <a:ln w="9525">
            <a:noFill/>
            <a:miter lim="800000"/>
            <a:headEnd/>
            <a:tailEnd/>
          </a:ln>
        </p:spPr>
      </p:pic>
      <p:sp>
        <p:nvSpPr>
          <p:cNvPr id="270340" name="Text Box 4"/>
          <p:cNvSpPr txBox="1">
            <a:spLocks noChangeArrowheads="1"/>
          </p:cNvSpPr>
          <p:nvPr/>
        </p:nvSpPr>
        <p:spPr bwMode="auto">
          <a:xfrm>
            <a:off x="971550" y="0"/>
            <a:ext cx="8172450" cy="366713"/>
          </a:xfrm>
          <a:prstGeom prst="rect">
            <a:avLst/>
          </a:prstGeom>
          <a:noFill/>
          <a:ln w="12700">
            <a:noFill/>
            <a:miter lim="800000"/>
            <a:headEnd/>
            <a:tailEnd/>
          </a:ln>
        </p:spPr>
        <p:txBody>
          <a:bodyPr>
            <a:spAutoFit/>
          </a:bodyPr>
          <a:lstStyle/>
          <a:p>
            <a:pPr>
              <a:spcBef>
                <a:spcPct val="50000"/>
              </a:spcBef>
            </a:pPr>
            <a:r>
              <a:rPr lang="en-US" b="1">
                <a:solidFill>
                  <a:srgbClr val="000000"/>
                </a:solidFill>
              </a:rPr>
              <a:t>L’e-commerce</a:t>
            </a:r>
          </a:p>
        </p:txBody>
      </p:sp>
      <p:sp>
        <p:nvSpPr>
          <p:cNvPr id="270341" name="Rectangle 5"/>
          <p:cNvSpPr>
            <a:spLocks noChangeArrowheads="1"/>
          </p:cNvSpPr>
          <p:nvPr/>
        </p:nvSpPr>
        <p:spPr bwMode="auto">
          <a:xfrm>
            <a:off x="1295400" y="1447800"/>
            <a:ext cx="7620000" cy="5130800"/>
          </a:xfrm>
          <a:prstGeom prst="rect">
            <a:avLst/>
          </a:prstGeom>
          <a:noFill/>
          <a:ln w="12700">
            <a:noFill/>
            <a:miter lim="800000"/>
            <a:headEnd/>
            <a:tailEnd/>
          </a:ln>
        </p:spPr>
        <p:txBody>
          <a:bodyPr>
            <a:spAutoFit/>
          </a:bodyPr>
          <a:lstStyle/>
          <a:p>
            <a:pPr eaLnBrk="1" hangingPunct="1">
              <a:lnSpc>
                <a:spcPct val="90000"/>
              </a:lnSpc>
              <a:spcBef>
                <a:spcPct val="20000"/>
              </a:spcBef>
              <a:buClr>
                <a:srgbClr val="245F94"/>
              </a:buClr>
              <a:buSzPct val="60000"/>
              <a:buFont typeface="Wingdings 2" pitchFamily="18" charset="2"/>
              <a:buChar char="¢"/>
            </a:pPr>
            <a:r>
              <a:rPr lang="en-US" sz="2800"/>
              <a:t> De bout en bout</a:t>
            </a:r>
          </a:p>
          <a:p>
            <a:pPr eaLnBrk="1" hangingPunct="1">
              <a:lnSpc>
                <a:spcPct val="90000"/>
              </a:lnSpc>
              <a:spcBef>
                <a:spcPct val="20000"/>
              </a:spcBef>
              <a:buClr>
                <a:srgbClr val="245F94"/>
              </a:buClr>
              <a:buSzPct val="60000"/>
              <a:buFont typeface="Wingdings 2" pitchFamily="18" charset="2"/>
              <a:buChar char="¢"/>
            </a:pPr>
            <a:r>
              <a:rPr lang="en-US" sz="2800"/>
              <a:t> Satisfaction finale de la commande</a:t>
            </a:r>
          </a:p>
          <a:p>
            <a:pPr eaLnBrk="1" hangingPunct="1">
              <a:lnSpc>
                <a:spcPct val="90000"/>
              </a:lnSpc>
              <a:spcBef>
                <a:spcPct val="20000"/>
              </a:spcBef>
              <a:buClr>
                <a:srgbClr val="245F94"/>
              </a:buClr>
              <a:buSzPct val="60000"/>
              <a:buFont typeface="Wingdings 2" pitchFamily="18" charset="2"/>
              <a:buChar char="¢"/>
            </a:pPr>
            <a:r>
              <a:rPr lang="en-US" sz="2800"/>
              <a:t> Par elle ou par un tiers</a:t>
            </a:r>
          </a:p>
          <a:p>
            <a:pPr eaLnBrk="1" hangingPunct="1">
              <a:lnSpc>
                <a:spcPct val="90000"/>
              </a:lnSpc>
              <a:spcBef>
                <a:spcPct val="20000"/>
              </a:spcBef>
              <a:buClr>
                <a:srgbClr val="245F94"/>
              </a:buClr>
              <a:buSzPct val="60000"/>
              <a:buFont typeface="Wingdings 2" pitchFamily="18" charset="2"/>
              <a:buChar char="¢"/>
            </a:pPr>
            <a:endParaRPr lang="en-US" sz="2800"/>
          </a:p>
          <a:p>
            <a:pPr eaLnBrk="1" hangingPunct="1">
              <a:lnSpc>
                <a:spcPct val="90000"/>
              </a:lnSpc>
              <a:spcBef>
                <a:spcPct val="20000"/>
              </a:spcBef>
              <a:buClr>
                <a:srgbClr val="245F94"/>
              </a:buClr>
              <a:buSzPct val="60000"/>
              <a:buFont typeface="Wingdings 2" pitchFamily="18" charset="2"/>
              <a:buNone/>
            </a:pPr>
            <a:r>
              <a:rPr lang="en-US" sz="2800"/>
              <a:t>Le commerçant est responsable de plein droit à l’égard de l’acheteur de la bonne exécution des obligations résultant du contrat, que ces obligations soient à exécuter par lui-même ou par d’autres prestataires de services (art. 15 LCEN)</a:t>
            </a:r>
          </a:p>
          <a:p>
            <a:pPr eaLnBrk="1" hangingPunct="1">
              <a:lnSpc>
                <a:spcPct val="90000"/>
              </a:lnSpc>
              <a:spcBef>
                <a:spcPct val="20000"/>
              </a:spcBef>
              <a:buClr>
                <a:srgbClr val="245F94"/>
              </a:buClr>
              <a:buSzPct val="60000"/>
              <a:buFont typeface="Wingdings 2" pitchFamily="18" charset="2"/>
              <a:buNone/>
            </a:pPr>
            <a:r>
              <a:rPr lang="en-US" sz="2800"/>
              <a:t>Désigne toute la chaîne logistique, depuis la commande jusqu’à la livraison</a:t>
            </a:r>
          </a:p>
        </p:txBody>
      </p:sp>
    </p:spTree>
    <p:custDataLst>
      <p:tags r:id="rId1"/>
    </p:custDataLst>
  </p:cSld>
  <p:clrMapOvr>
    <a:masterClrMapping/>
  </p:clrMapOvr>
  <p:transition>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1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2.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29.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0.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31.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4.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5.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6.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7.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8.xml><?xml version="1.0" encoding="utf-8"?>
<p:tagLst xmlns:a="http://schemas.openxmlformats.org/drawingml/2006/main" xmlns:r="http://schemas.openxmlformats.org/officeDocument/2006/relationships" xmlns:p="http://schemas.openxmlformats.org/presentationml/2006/main">
  <p:tag name="ARTICULATE_SLIDE_PAUSE" val="0"/>
</p:tagLst>
</file>

<file path=ppt/tags/tag9.xml><?xml version="1.0" encoding="utf-8"?>
<p:tagLst xmlns:a="http://schemas.openxmlformats.org/drawingml/2006/main" xmlns:r="http://schemas.openxmlformats.org/officeDocument/2006/relationships" xmlns:p="http://schemas.openxmlformats.org/presentationml/2006/main">
  <p:tag name="ARTICULATE_SLIDE_PAUSE" val="0"/>
</p:tagLst>
</file>

<file path=ppt/theme/theme1.xml><?xml version="1.0" encoding="utf-8"?>
<a:theme xmlns:a="http://schemas.openxmlformats.org/drawingml/2006/main" name="Rapid E-Learning Course Template">
  <a:themeElements>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fontScheme name="Rapid E-Learning Cours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apid E-Learning Course Template 1">
        <a:dk1>
          <a:srgbClr val="336699"/>
        </a:dk1>
        <a:lt1>
          <a:srgbClr val="FFFFFF"/>
        </a:lt1>
        <a:dk2>
          <a:srgbClr val="FFFFC2"/>
        </a:dk2>
        <a:lt2>
          <a:srgbClr val="969696"/>
        </a:lt2>
        <a:accent1>
          <a:srgbClr val="C3F1BD"/>
        </a:accent1>
        <a:accent2>
          <a:srgbClr val="DAE6F0"/>
        </a:accent2>
        <a:accent3>
          <a:srgbClr val="FFFFFF"/>
        </a:accent3>
        <a:accent4>
          <a:srgbClr val="2A5682"/>
        </a:accent4>
        <a:accent5>
          <a:srgbClr val="DEF7DB"/>
        </a:accent5>
        <a:accent6>
          <a:srgbClr val="C5D0D9"/>
        </a:accent6>
        <a:hlink>
          <a:srgbClr val="D68484"/>
        </a:hlink>
        <a:folHlink>
          <a:srgbClr val="6698CC"/>
        </a:folHlink>
      </a:clrScheme>
      <a:clrMap bg1="lt1" tx1="dk1" bg2="lt2" tx2="dk2" accent1="accent1" accent2="accent2" accent3="accent3" accent4="accent4" accent5="accent5" accent6="accent6" hlink="hlink" folHlink="folHlink"/>
    </a:extraClrScheme>
    <a:extraClrScheme>
      <a:clrScheme name="Rapid E-Learning Course Template 2">
        <a:dk1>
          <a:srgbClr val="4D4D4D"/>
        </a:dk1>
        <a:lt1>
          <a:srgbClr val="FFFFFF"/>
        </a:lt1>
        <a:dk2>
          <a:srgbClr val="FFFFC2"/>
        </a:dk2>
        <a:lt2>
          <a:srgbClr val="969696"/>
        </a:lt2>
        <a:accent1>
          <a:srgbClr val="D3D7DB"/>
        </a:accent1>
        <a:accent2>
          <a:srgbClr val="A5C3DB"/>
        </a:accent2>
        <a:accent3>
          <a:srgbClr val="FFFFFF"/>
        </a:accent3>
        <a:accent4>
          <a:srgbClr val="404040"/>
        </a:accent4>
        <a:accent5>
          <a:srgbClr val="E6E8EA"/>
        </a:accent5>
        <a:accent6>
          <a:srgbClr val="95B0C6"/>
        </a:accent6>
        <a:hlink>
          <a:srgbClr val="777777"/>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Rapid E-Learning Course Template</Template>
  <TotalTime>0</TotalTime>
  <Words>5352</Words>
  <Application>Microsoft Office PowerPoint</Application>
  <PresentationFormat>Affichage à l'écran (4:3)</PresentationFormat>
  <Paragraphs>506</Paragraphs>
  <Slides>33</Slides>
  <Notes>31</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33</vt:i4>
      </vt:variant>
    </vt:vector>
  </HeadingPairs>
  <TitlesOfParts>
    <vt:vector size="42" baseType="lpstr">
      <vt:lpstr>Arial</vt:lpstr>
      <vt:lpstr>ＭＳ Ｐゴシック</vt:lpstr>
      <vt:lpstr>Wingdings</vt:lpstr>
      <vt:lpstr>Times New Roman</vt:lpstr>
      <vt:lpstr>Verdana</vt:lpstr>
      <vt:lpstr>Wingdings 2</vt:lpstr>
      <vt:lpstr>Tahoma</vt:lpstr>
      <vt:lpstr>Rapid E-Learning Course Template</vt:lpstr>
      <vt:lpstr>CorelDRAW 12.0 Graphic</vt:lpstr>
      <vt:lpstr> Droit de l’internet et de la propriété intellectuelle Module 3</vt:lpstr>
      <vt:lpstr>Objectifs du cours</vt:lpstr>
      <vt:lpstr>Sujets du cours </vt:lpstr>
      <vt:lpstr>Module 3 L’e-commerce</vt:lpstr>
      <vt:lpstr>Plan</vt:lpstr>
      <vt:lpstr>Commerce électronique : principes</vt:lpstr>
      <vt:lpstr>Commerce électronique : périmètre</vt:lpstr>
      <vt:lpstr>Droit applicable </vt:lpstr>
      <vt:lpstr>Responsabilité renforcée</vt:lpstr>
      <vt:lpstr>Causes d’exonération de responsabilité</vt:lpstr>
      <vt:lpstr>Mentions obligatoires</vt:lpstr>
      <vt:lpstr>Protection du consommateur</vt:lpstr>
      <vt:lpstr>Droit de rétractation</vt:lpstr>
      <vt:lpstr>0bligation d’information renforcée (1)</vt:lpstr>
      <vt:lpstr>0bligation d’information renforcée (2)</vt:lpstr>
      <vt:lpstr>Confirmation des informations </vt:lpstr>
      <vt:lpstr>Typologie des contrats</vt:lpstr>
      <vt:lpstr>Obligations communes </vt:lpstr>
      <vt:lpstr>Le contrat clic</vt:lpstr>
      <vt:lpstr>Contrat en ligne </vt:lpstr>
      <vt:lpstr>Diapositive 21</vt:lpstr>
      <vt:lpstr>Diapositive 22</vt:lpstr>
      <vt:lpstr>Convention entre professionnels</vt:lpstr>
      <vt:lpstr>Signature électronique</vt:lpstr>
      <vt:lpstr>Le recours à la cryptologie</vt:lpstr>
      <vt:lpstr>L’archivage : évolution du droit</vt:lpstr>
      <vt:lpstr>Exigences légales</vt:lpstr>
      <vt:lpstr>Périmètre</vt:lpstr>
      <vt:lpstr>Importance des normes</vt:lpstr>
      <vt:lpstr>Norme NF Z 42-013 (révisée)</vt:lpstr>
      <vt:lpstr>Paiement en ligne</vt:lpstr>
      <vt:lpstr>Principales activités réglementées</vt:lpstr>
      <vt:lpstr>Part 1 Stop-and-think</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dc:description/>
  <cp:lastModifiedBy/>
  <cp:revision>177</cp:revision>
  <dcterms:created xsi:type="dcterms:W3CDTF">2008-10-30T09:57:56Z</dcterms:created>
  <dcterms:modified xsi:type="dcterms:W3CDTF">2010-09-28T12:57:27Z</dcterms:modified>
  <cp:category>SUPINFO PowerPoint Templates</cp:category>
</cp:coreProperties>
</file>