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er 8"/>
          <p:cNvGrpSpPr/>
          <p:nvPr/>
        </p:nvGrpSpPr>
        <p:grpSpPr>
          <a:xfrm>
            <a:off x="2261235" y="5907405"/>
            <a:ext cx="1752600" cy="476250"/>
            <a:chOff x="7086" y="887"/>
            <a:chExt cx="4379" cy="1180"/>
          </a:xfrm>
        </p:grpSpPr>
        <p:sp>
          <p:nvSpPr>
            <p:cNvPr id="10" name="Rectangle à coins arrondi 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" y="974"/>
              <a:ext cx="4165" cy="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Stop</a:t>
              </a:r>
              <a:endParaRPr lang="x-none" alt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0645775" y="2192655"/>
            <a:ext cx="1397635" cy="2268220"/>
            <a:chOff x="7086" y="887"/>
            <a:chExt cx="4379" cy="1180"/>
          </a:xfrm>
        </p:grpSpPr>
        <p:sp>
          <p:nvSpPr>
            <p:cNvPr id="13" name="Rectangle à coins arrondi 12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7" y="974"/>
              <a:ext cx="4165" cy="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vers la position théorique d'un cylindre de la liste</a:t>
              </a:r>
              <a:endParaRPr lang="x-none" altLang="fr-FR"/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4665345" y="490855"/>
            <a:ext cx="2443480" cy="812800"/>
            <a:chOff x="7137" y="3057"/>
            <a:chExt cx="3848" cy="1280"/>
          </a:xfrm>
        </p:grpSpPr>
        <p:sp>
          <p:nvSpPr>
            <p:cNvPr id="15" name="Ellipse 14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6" y="3175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 u="sng"/>
                <a:t>El padre IA</a:t>
              </a:r>
              <a:br>
                <a:rPr lang="x-none" altLang="fr-FR"/>
              </a:br>
              <a:r>
                <a:rPr lang="x-none" altLang="fr-FR"/>
                <a:t>Si tirette tirée</a:t>
              </a:r>
              <a:endParaRPr lang="x-none" alt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537382" y="2108835"/>
            <a:ext cx="1443355" cy="812800"/>
            <a:chOff x="7213" y="3012"/>
            <a:chExt cx="3848" cy="1280"/>
          </a:xfrm>
        </p:grpSpPr>
        <p:sp>
          <p:nvSpPr>
            <p:cNvPr id="20" name="Ellipse 19"/>
            <p:cNvSpPr/>
            <p:nvPr/>
          </p:nvSpPr>
          <p:spPr>
            <a:xfrm>
              <a:off x="7213" y="3012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devant ?</a:t>
              </a:r>
              <a:endParaRPr lang="x-none" alt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2298065" y="1819910"/>
            <a:ext cx="1933575" cy="812800"/>
            <a:chOff x="7137" y="3057"/>
            <a:chExt cx="3848" cy="1280"/>
          </a:xfrm>
        </p:grpSpPr>
        <p:sp>
          <p:nvSpPr>
            <p:cNvPr id="23" name="Ellipse 2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" y="3413"/>
              <a:ext cx="3659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Fin du timer ?</a:t>
              </a:r>
              <a:endParaRPr lang="x-none" alt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1597025" y="2999740"/>
            <a:ext cx="1443355" cy="1004570"/>
            <a:chOff x="7137" y="3057"/>
            <a:chExt cx="3848" cy="1280"/>
          </a:xfrm>
        </p:grpSpPr>
        <p:sp>
          <p:nvSpPr>
            <p:cNvPr id="29" name="Ellipse 28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73" y="3268"/>
              <a:ext cx="3659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1653540" y="4234180"/>
            <a:ext cx="1355090" cy="788670"/>
            <a:chOff x="7086" y="887"/>
            <a:chExt cx="4379" cy="1180"/>
          </a:xfrm>
        </p:grpSpPr>
        <p:sp>
          <p:nvSpPr>
            <p:cNvPr id="35" name="Rectangle à coins arrondi 3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31" y="977"/>
              <a:ext cx="4023" cy="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Lâcher cynlindre</a:t>
              </a:r>
              <a:endParaRPr lang="x-none" altLang="fr-FR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9085580" y="3984625"/>
            <a:ext cx="1475105" cy="1317625"/>
            <a:chOff x="7086" y="887"/>
            <a:chExt cx="4379" cy="1180"/>
          </a:xfrm>
        </p:grpSpPr>
        <p:sp>
          <p:nvSpPr>
            <p:cNvPr id="38" name="Rectangle à coins arrondi 3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7" y="974"/>
              <a:ext cx="4165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Stop pendant un certain temps</a:t>
              </a:r>
              <a:endParaRPr lang="x-none" altLang="fr-FR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9033510" y="2158365"/>
            <a:ext cx="1527810" cy="812800"/>
            <a:chOff x="7137" y="3057"/>
            <a:chExt cx="3848" cy="1280"/>
          </a:xfrm>
        </p:grpSpPr>
        <p:sp>
          <p:nvSpPr>
            <p:cNvPr id="41" name="Ellipse 4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7522210" y="4501515"/>
            <a:ext cx="1480185" cy="749300"/>
            <a:chOff x="7086" y="887"/>
            <a:chExt cx="4379" cy="1180"/>
          </a:xfrm>
        </p:grpSpPr>
        <p:sp>
          <p:nvSpPr>
            <p:cNvPr id="44" name="Rectangle à coins arrondi 43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27" y="974"/>
              <a:ext cx="4165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Rammasser cylindre</a:t>
              </a:r>
              <a:endParaRPr lang="x-none" altLang="fr-FR"/>
            </a:p>
          </p:txBody>
        </p:sp>
      </p:grpSp>
      <p:cxnSp>
        <p:nvCxnSpPr>
          <p:cNvPr id="46" name="Straight Arrow Connector 45"/>
          <p:cNvCxnSpPr>
            <a:stCxn id="15" idx="3"/>
            <a:endCxn id="23" idx="0"/>
          </p:cNvCxnSpPr>
          <p:nvPr/>
        </p:nvCxnSpPr>
        <p:spPr>
          <a:xfrm flipH="1">
            <a:off x="3265170" y="1184910"/>
            <a:ext cx="1758315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29" idx="0"/>
          </p:cNvCxnSpPr>
          <p:nvPr/>
        </p:nvCxnSpPr>
        <p:spPr>
          <a:xfrm flipH="1">
            <a:off x="2319020" y="2513965"/>
            <a:ext cx="262255" cy="485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4"/>
            <a:endCxn id="36" idx="0"/>
          </p:cNvCxnSpPr>
          <p:nvPr/>
        </p:nvCxnSpPr>
        <p:spPr>
          <a:xfrm>
            <a:off x="2319020" y="4004310"/>
            <a:ext cx="2540" cy="290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11" idx="0"/>
          </p:cNvCxnSpPr>
          <p:nvPr/>
        </p:nvCxnSpPr>
        <p:spPr>
          <a:xfrm>
            <a:off x="2331085" y="5022850"/>
            <a:ext cx="8204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4"/>
            <a:endCxn id="11" idx="0"/>
          </p:cNvCxnSpPr>
          <p:nvPr/>
        </p:nvCxnSpPr>
        <p:spPr>
          <a:xfrm flipH="1">
            <a:off x="3151505" y="2632710"/>
            <a:ext cx="113665" cy="330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5"/>
            <a:endCxn id="20" idx="0"/>
          </p:cNvCxnSpPr>
          <p:nvPr/>
        </p:nvCxnSpPr>
        <p:spPr>
          <a:xfrm>
            <a:off x="6750685" y="1184910"/>
            <a:ext cx="1508760" cy="9239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4"/>
            <a:endCxn id="45" idx="0"/>
          </p:cNvCxnSpPr>
          <p:nvPr/>
        </p:nvCxnSpPr>
        <p:spPr>
          <a:xfrm>
            <a:off x="8259445" y="2921635"/>
            <a:ext cx="14605" cy="163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1" idx="4"/>
            <a:endCxn id="78" idx="0"/>
          </p:cNvCxnSpPr>
          <p:nvPr/>
        </p:nvCxnSpPr>
        <p:spPr>
          <a:xfrm>
            <a:off x="5957570" y="3987165"/>
            <a:ext cx="50800" cy="629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3" idx="0"/>
          </p:cNvCxnSpPr>
          <p:nvPr/>
        </p:nvCxnSpPr>
        <p:spPr>
          <a:xfrm>
            <a:off x="7108825" y="897255"/>
            <a:ext cx="4236085" cy="129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3608070" y="4699635"/>
            <a:ext cx="1353185" cy="814070"/>
            <a:chOff x="7086" y="887"/>
            <a:chExt cx="4379" cy="1180"/>
          </a:xfrm>
        </p:grpSpPr>
        <p:sp>
          <p:nvSpPr>
            <p:cNvPr id="60" name="Rectangle à coins arrondi 5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Lâcher cylindre</a:t>
              </a:r>
              <a:endParaRPr lang="x-none" altLang="fr-FR"/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3689350" y="2884805"/>
            <a:ext cx="1452880" cy="1227455"/>
            <a:chOff x="7137" y="3057"/>
            <a:chExt cx="3848" cy="1280"/>
          </a:xfrm>
        </p:grpSpPr>
        <p:sp>
          <p:nvSpPr>
            <p:cNvPr id="63" name="Ellipse 6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57" y="3190"/>
              <a:ext cx="3659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Dépôt de cylindre présent ?</a:t>
              </a:r>
              <a:endParaRPr lang="x-none" altLang="fr-FR"/>
            </a:p>
          </p:txBody>
        </p:sp>
      </p:grpSp>
      <p:cxnSp>
        <p:nvCxnSpPr>
          <p:cNvPr id="65" name="Straight Arrow Connector 64"/>
          <p:cNvCxnSpPr>
            <a:stCxn id="63" idx="4"/>
            <a:endCxn id="61" idx="0"/>
          </p:cNvCxnSpPr>
          <p:nvPr/>
        </p:nvCxnSpPr>
        <p:spPr>
          <a:xfrm flipH="1">
            <a:off x="4295775" y="4112260"/>
            <a:ext cx="120015" cy="647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4"/>
            <a:endCxn id="67" idx="0"/>
          </p:cNvCxnSpPr>
          <p:nvPr/>
        </p:nvCxnSpPr>
        <p:spPr>
          <a:xfrm>
            <a:off x="5887085" y="1303655"/>
            <a:ext cx="10795" cy="387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er 65"/>
          <p:cNvGrpSpPr/>
          <p:nvPr/>
        </p:nvGrpSpPr>
        <p:grpSpPr>
          <a:xfrm>
            <a:off x="5175885" y="1691640"/>
            <a:ext cx="1443355" cy="812800"/>
            <a:chOff x="7137" y="3057"/>
            <a:chExt cx="3848" cy="1280"/>
          </a:xfrm>
        </p:grpSpPr>
        <p:sp>
          <p:nvSpPr>
            <p:cNvPr id="67" name="Ellipse 66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flipH="1">
            <a:off x="4415790" y="2098040"/>
            <a:ext cx="760095" cy="786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4"/>
            <a:endCxn id="81" idx="0"/>
          </p:cNvCxnSpPr>
          <p:nvPr/>
        </p:nvCxnSpPr>
        <p:spPr>
          <a:xfrm>
            <a:off x="5897880" y="2504440"/>
            <a:ext cx="59690" cy="594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er 76"/>
          <p:cNvGrpSpPr/>
          <p:nvPr/>
        </p:nvGrpSpPr>
        <p:grpSpPr>
          <a:xfrm>
            <a:off x="5162550" y="4617085"/>
            <a:ext cx="1691005" cy="1156970"/>
            <a:chOff x="7086" y="887"/>
            <a:chExt cx="4379" cy="1180"/>
          </a:xfrm>
        </p:grpSpPr>
        <p:sp>
          <p:nvSpPr>
            <p:cNvPr id="78" name="Rectangle à coins arrondi 7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27" y="974"/>
              <a:ext cx="4165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Stop pendant un certain temps</a:t>
              </a:r>
              <a:endParaRPr lang="x-none" alt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5273675" y="3099435"/>
            <a:ext cx="1367790" cy="887730"/>
            <a:chOff x="7137" y="3057"/>
            <a:chExt cx="3848" cy="1280"/>
          </a:xfrm>
        </p:grpSpPr>
        <p:sp>
          <p:nvSpPr>
            <p:cNvPr id="81" name="Ellipse 8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57" y="3190"/>
              <a:ext cx="3659" cy="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cxnSp>
        <p:nvCxnSpPr>
          <p:cNvPr id="83" name="Straight Arrow Connector 82"/>
          <p:cNvCxnSpPr>
            <a:stCxn id="41" idx="4"/>
            <a:endCxn id="38" idx="0"/>
          </p:cNvCxnSpPr>
          <p:nvPr/>
        </p:nvCxnSpPr>
        <p:spPr>
          <a:xfrm>
            <a:off x="9797415" y="2971165"/>
            <a:ext cx="26035" cy="10134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er 83"/>
          <p:cNvGrpSpPr/>
          <p:nvPr/>
        </p:nvGrpSpPr>
        <p:grpSpPr>
          <a:xfrm>
            <a:off x="6789420" y="3199130"/>
            <a:ext cx="1291590" cy="814070"/>
            <a:chOff x="7086" y="887"/>
            <a:chExt cx="4379" cy="1180"/>
          </a:xfrm>
        </p:grpSpPr>
        <p:sp>
          <p:nvSpPr>
            <p:cNvPr id="85" name="Rectangle à coins arrondi 8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au dépôt</a:t>
              </a:r>
              <a:endParaRPr lang="x-none" altLang="fr-FR"/>
            </a:p>
          </p:txBody>
        </p:sp>
      </p:grpSp>
      <p:cxnSp>
        <p:nvCxnSpPr>
          <p:cNvPr id="87" name="Straight Arrow Connector 86"/>
          <p:cNvCxnSpPr>
            <a:stCxn id="67" idx="6"/>
            <a:endCxn id="85" idx="0"/>
          </p:cNvCxnSpPr>
          <p:nvPr/>
        </p:nvCxnSpPr>
        <p:spPr>
          <a:xfrm>
            <a:off x="6619240" y="2098040"/>
            <a:ext cx="815975" cy="1101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5" idx="6"/>
            <a:endCxn id="41" idx="0"/>
          </p:cNvCxnSpPr>
          <p:nvPr/>
        </p:nvCxnSpPr>
        <p:spPr>
          <a:xfrm>
            <a:off x="7108825" y="897255"/>
            <a:ext cx="2688590" cy="12611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èche droite 88"/>
          <p:cNvSpPr/>
          <p:nvPr/>
        </p:nvSpPr>
        <p:spPr>
          <a:xfrm>
            <a:off x="731520" y="-12700"/>
            <a:ext cx="10723245" cy="520065"/>
          </a:xfrm>
          <a:prstGeom prst="rightArrow">
            <a:avLst>
              <a:gd name="adj1" fmla="val 47065"/>
              <a:gd name="adj2" fmla="val 610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Sens de lecture</a:t>
            </a:r>
            <a:endParaRPr lang="x-none" alt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9110980" y="5662295"/>
            <a:ext cx="2334662" cy="1023620"/>
            <a:chOff x="12214" y="8905"/>
            <a:chExt cx="4502" cy="1612"/>
          </a:xfrm>
        </p:grpSpPr>
        <p:sp>
          <p:nvSpPr>
            <p:cNvPr id="2" name="Rectangle 1"/>
            <p:cNvSpPr/>
            <p:nvPr/>
          </p:nvSpPr>
          <p:spPr>
            <a:xfrm>
              <a:off x="12214" y="8905"/>
              <a:ext cx="4302" cy="1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lvl="0" algn="l"/>
              <a:r>
                <a:rPr lang="x-none" altLang="fr-FR" sz="1200"/>
                <a:t>Légende :</a:t>
              </a:r>
              <a:r>
                <a:rPr lang="x-none" altLang="fr-FR"/>
                <a:t> </a:t>
              </a:r>
              <a:endParaRPr lang="x-none" altLang="fr-FR"/>
            </a:p>
          </p:txBody>
        </p:sp>
        <p:grpSp>
          <p:nvGrpSpPr>
            <p:cNvPr id="8" name="Grouper 7"/>
            <p:cNvGrpSpPr/>
            <p:nvPr/>
          </p:nvGrpSpPr>
          <p:grpSpPr>
            <a:xfrm>
              <a:off x="12454" y="9425"/>
              <a:ext cx="4251" cy="434"/>
              <a:chOff x="12454" y="9425"/>
              <a:chExt cx="4251" cy="434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2454" y="9438"/>
                <a:ext cx="825" cy="4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558" y="9425"/>
                <a:ext cx="314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fr-FR" sz="1200"/>
                  <a:t>Condition</a:t>
                </a:r>
                <a:endParaRPr lang="x-none" altLang="fr-FR" sz="1200"/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12454" y="9918"/>
              <a:ext cx="4262" cy="434"/>
              <a:chOff x="12454" y="9918"/>
              <a:chExt cx="4262" cy="434"/>
            </a:xfrm>
          </p:grpSpPr>
          <p:sp>
            <p:nvSpPr>
              <p:cNvPr id="4" name="Rectangle à coins arrondi 3"/>
              <p:cNvSpPr/>
              <p:nvPr/>
            </p:nvSpPr>
            <p:spPr>
              <a:xfrm>
                <a:off x="12454" y="9960"/>
                <a:ext cx="814" cy="3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569" y="9918"/>
                <a:ext cx="314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fr-FR" sz="1200"/>
                  <a:t>Action</a:t>
                </a:r>
                <a:endParaRPr lang="x-none" altLang="fr-FR" sz="1200"/>
              </a:p>
            </p:txBody>
          </p:sp>
        </p:grpSp>
      </p:grpSp>
      <p:sp>
        <p:nvSpPr>
          <p:cNvPr id="3" name="Ellipse 2"/>
          <p:cNvSpPr/>
          <p:nvPr/>
        </p:nvSpPr>
        <p:spPr>
          <a:xfrm>
            <a:off x="65405" y="1560830"/>
            <a:ext cx="1917065" cy="13677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Bouton d'arrêt d'urgence enclenché ?</a:t>
            </a:r>
            <a:endParaRPr lang="x-none" altLang="fr-FR"/>
          </a:p>
        </p:txBody>
      </p:sp>
      <p:cxnSp>
        <p:nvCxnSpPr>
          <p:cNvPr id="26" name="Straight Arrow Connector 25"/>
          <p:cNvCxnSpPr>
            <a:stCxn id="15" idx="2"/>
            <a:endCxn id="3" idx="0"/>
          </p:cNvCxnSpPr>
          <p:nvPr/>
        </p:nvCxnSpPr>
        <p:spPr>
          <a:xfrm flipH="1">
            <a:off x="1024255" y="897255"/>
            <a:ext cx="3641090" cy="663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32" idx="0"/>
          </p:cNvCxnSpPr>
          <p:nvPr/>
        </p:nvCxnSpPr>
        <p:spPr>
          <a:xfrm flipH="1">
            <a:off x="833120" y="2928620"/>
            <a:ext cx="191135" cy="641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55270" y="3570605"/>
            <a:ext cx="1155065" cy="1322705"/>
            <a:chOff x="7086" y="887"/>
            <a:chExt cx="4379" cy="1180"/>
          </a:xfrm>
        </p:grpSpPr>
        <p:sp>
          <p:nvSpPr>
            <p:cNvPr id="32" name="Rectangle à coins arrondi 31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7" y="974"/>
              <a:ext cx="4165" cy="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stopAll +</a:t>
              </a:r>
              <a:endParaRPr lang="x-none" altLang="fr-FR"/>
            </a:p>
            <a:p>
              <a:pPr algn="ctr"/>
              <a:r>
                <a:rPr lang="x-none" altLang="fr-FR"/>
                <a:t>delay forever</a:t>
              </a:r>
              <a:endParaRPr lang="x-none" altLang="fr-F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Kingsoft Office WPP</Application>
  <PresentationFormat>Widescreen</PresentationFormat>
  <Paragraphs>45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nicolas</dc:creator>
  <cp:lastModifiedBy>nicolas</cp:lastModifiedBy>
  <cp:revision>32</cp:revision>
  <dcterms:created xsi:type="dcterms:W3CDTF">2017-04-24T14:23:36Z</dcterms:created>
  <dcterms:modified xsi:type="dcterms:W3CDTF">2017-04-24T14:23:36Z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