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er 8"/>
          <p:cNvGrpSpPr/>
          <p:nvPr/>
        </p:nvGrpSpPr>
        <p:grpSpPr>
          <a:xfrm>
            <a:off x="1141730" y="5488305"/>
            <a:ext cx="1752600" cy="476250"/>
            <a:chOff x="7086" y="887"/>
            <a:chExt cx="4379" cy="1180"/>
          </a:xfrm>
        </p:grpSpPr>
        <p:sp>
          <p:nvSpPr>
            <p:cNvPr id="10" name="Rectangle à coins arrondi 9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7" y="974"/>
              <a:ext cx="4165" cy="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Bot::stop</a:t>
              </a:r>
              <a:endParaRPr lang="x-none" altLang="fr-FR"/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0015855" y="2054225"/>
            <a:ext cx="2025650" cy="1759585"/>
            <a:chOff x="7086" y="887"/>
            <a:chExt cx="4379" cy="1180"/>
          </a:xfrm>
        </p:grpSpPr>
        <p:sp>
          <p:nvSpPr>
            <p:cNvPr id="13" name="Rectangle à coins arrondi 12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7" y="974"/>
              <a:ext cx="4165" cy="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Aller vers la position théorique d'un cylindre de la liste</a:t>
              </a:r>
              <a:endParaRPr lang="x-none" altLang="fr-FR"/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4551045" y="467995"/>
            <a:ext cx="2443480" cy="812800"/>
            <a:chOff x="7137" y="3057"/>
            <a:chExt cx="3848" cy="1280"/>
          </a:xfrm>
        </p:grpSpPr>
        <p:sp>
          <p:nvSpPr>
            <p:cNvPr id="15" name="Ellipse 14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26" y="3175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 u="sng"/>
                <a:t>El padre AI</a:t>
              </a:r>
              <a:br>
                <a:rPr lang="x-none" altLang="fr-FR"/>
              </a:br>
              <a:r>
                <a:rPr lang="x-none" altLang="fr-FR"/>
                <a:t>Si tirette tirée</a:t>
              </a:r>
              <a:endParaRPr lang="x-none" alt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6522017" y="1963420"/>
            <a:ext cx="1443355" cy="812800"/>
            <a:chOff x="7213" y="3012"/>
            <a:chExt cx="3848" cy="1280"/>
          </a:xfrm>
        </p:grpSpPr>
        <p:sp>
          <p:nvSpPr>
            <p:cNvPr id="20" name="Ellipse 19"/>
            <p:cNvSpPr/>
            <p:nvPr/>
          </p:nvSpPr>
          <p:spPr>
            <a:xfrm>
              <a:off x="7213" y="3012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devant ?</a:t>
              </a:r>
              <a:endParaRPr lang="x-none" alt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52120" y="1723390"/>
            <a:ext cx="1933575" cy="812800"/>
            <a:chOff x="7137" y="3057"/>
            <a:chExt cx="3848" cy="1280"/>
          </a:xfrm>
        </p:grpSpPr>
        <p:sp>
          <p:nvSpPr>
            <p:cNvPr id="23" name="Ellipse 22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98" y="3413"/>
              <a:ext cx="3659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Fin du timer ?</a:t>
              </a:r>
              <a:endParaRPr lang="x-none" altLang="fr-FR"/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146685" y="2919095"/>
            <a:ext cx="1443355" cy="1004570"/>
            <a:chOff x="7137" y="3057"/>
            <a:chExt cx="3848" cy="1280"/>
          </a:xfrm>
        </p:grpSpPr>
        <p:sp>
          <p:nvSpPr>
            <p:cNvPr id="29" name="Ellipse 28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73" y="3268"/>
              <a:ext cx="3659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tenu ?</a:t>
              </a:r>
              <a:endParaRPr lang="x-none" altLang="fr-FR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250190" y="4217670"/>
            <a:ext cx="1677670" cy="788670"/>
            <a:chOff x="7086" y="887"/>
            <a:chExt cx="4379" cy="1180"/>
          </a:xfrm>
        </p:grpSpPr>
        <p:sp>
          <p:nvSpPr>
            <p:cNvPr id="35" name="Rectangle à coins arrondi 34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31" y="977"/>
              <a:ext cx="4023" cy="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Lacher cynlindre</a:t>
              </a:r>
              <a:endParaRPr lang="x-none" altLang="fr-FR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8157845" y="4185285"/>
            <a:ext cx="1828800" cy="1156970"/>
            <a:chOff x="7086" y="887"/>
            <a:chExt cx="4379" cy="1180"/>
          </a:xfrm>
        </p:grpSpPr>
        <p:sp>
          <p:nvSpPr>
            <p:cNvPr id="38" name="Rectangle à coins arrondi 37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27" y="974"/>
              <a:ext cx="4165" cy="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Bot::stop pendant un certain temps</a:t>
              </a:r>
              <a:endParaRPr lang="x-none" altLang="fr-FR"/>
            </a:p>
          </p:txBody>
        </p:sp>
      </p:grpSp>
      <p:grpSp>
        <p:nvGrpSpPr>
          <p:cNvPr id="40" name="Grouper 39"/>
          <p:cNvGrpSpPr/>
          <p:nvPr/>
        </p:nvGrpSpPr>
        <p:grpSpPr>
          <a:xfrm>
            <a:off x="8187055" y="2053590"/>
            <a:ext cx="1527810" cy="812800"/>
            <a:chOff x="7137" y="3057"/>
            <a:chExt cx="3848" cy="1280"/>
          </a:xfrm>
        </p:grpSpPr>
        <p:sp>
          <p:nvSpPr>
            <p:cNvPr id="41" name="Ellipse 40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Adversaire présent ?</a:t>
              </a:r>
              <a:endParaRPr lang="x-none" altLang="fr-FR"/>
            </a:p>
          </p:txBody>
        </p:sp>
      </p:grpSp>
      <p:grpSp>
        <p:nvGrpSpPr>
          <p:cNvPr id="43" name="Grouper 42"/>
          <p:cNvGrpSpPr/>
          <p:nvPr/>
        </p:nvGrpSpPr>
        <p:grpSpPr>
          <a:xfrm>
            <a:off x="6497320" y="4195445"/>
            <a:ext cx="1496695" cy="749300"/>
            <a:chOff x="7086" y="887"/>
            <a:chExt cx="4379" cy="1180"/>
          </a:xfrm>
        </p:grpSpPr>
        <p:sp>
          <p:nvSpPr>
            <p:cNvPr id="44" name="Rectangle à coins arrondi 43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27" y="974"/>
              <a:ext cx="4165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Rammasser cylindre</a:t>
              </a:r>
              <a:endParaRPr lang="x-none" altLang="fr-FR"/>
            </a:p>
          </p:txBody>
        </p:sp>
      </p:grpSp>
      <p:cxnSp>
        <p:nvCxnSpPr>
          <p:cNvPr id="46" name="Straight Arrow Connector 45"/>
          <p:cNvCxnSpPr>
            <a:stCxn id="17" idx="1"/>
            <a:endCxn id="23" idx="0"/>
          </p:cNvCxnSpPr>
          <p:nvPr/>
        </p:nvCxnSpPr>
        <p:spPr>
          <a:xfrm flipH="1">
            <a:off x="1419225" y="864235"/>
            <a:ext cx="3188335" cy="8591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4"/>
            <a:endCxn id="29" idx="0"/>
          </p:cNvCxnSpPr>
          <p:nvPr/>
        </p:nvCxnSpPr>
        <p:spPr>
          <a:xfrm flipH="1">
            <a:off x="868680" y="2536190"/>
            <a:ext cx="550545" cy="382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4"/>
            <a:endCxn id="36" idx="0"/>
          </p:cNvCxnSpPr>
          <p:nvPr/>
        </p:nvCxnSpPr>
        <p:spPr>
          <a:xfrm>
            <a:off x="868680" y="3923665"/>
            <a:ext cx="207645" cy="3543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11" idx="0"/>
          </p:cNvCxnSpPr>
          <p:nvPr/>
        </p:nvCxnSpPr>
        <p:spPr>
          <a:xfrm>
            <a:off x="1089025" y="5006340"/>
            <a:ext cx="942975" cy="516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5"/>
            <a:endCxn id="11" idx="0"/>
          </p:cNvCxnSpPr>
          <p:nvPr/>
        </p:nvCxnSpPr>
        <p:spPr>
          <a:xfrm flipH="1">
            <a:off x="2032000" y="2417445"/>
            <a:ext cx="70485" cy="3105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5"/>
            <a:endCxn id="20" idx="0"/>
          </p:cNvCxnSpPr>
          <p:nvPr/>
        </p:nvCxnSpPr>
        <p:spPr>
          <a:xfrm>
            <a:off x="6636385" y="1162050"/>
            <a:ext cx="607695" cy="8013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4"/>
            <a:endCxn id="45" idx="0"/>
          </p:cNvCxnSpPr>
          <p:nvPr/>
        </p:nvCxnSpPr>
        <p:spPr>
          <a:xfrm>
            <a:off x="7244080" y="2776220"/>
            <a:ext cx="13335" cy="1474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1" idx="4"/>
            <a:endCxn id="78" idx="0"/>
          </p:cNvCxnSpPr>
          <p:nvPr/>
        </p:nvCxnSpPr>
        <p:spPr>
          <a:xfrm>
            <a:off x="4587240" y="3778250"/>
            <a:ext cx="255905" cy="15913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3" idx="0"/>
          </p:cNvCxnSpPr>
          <p:nvPr/>
        </p:nvCxnSpPr>
        <p:spPr>
          <a:xfrm>
            <a:off x="6994525" y="874395"/>
            <a:ext cx="4034155" cy="11798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er 58"/>
          <p:cNvGrpSpPr/>
          <p:nvPr/>
        </p:nvGrpSpPr>
        <p:grpSpPr>
          <a:xfrm>
            <a:off x="2253615" y="4368800"/>
            <a:ext cx="1659255" cy="814070"/>
            <a:chOff x="7086" y="887"/>
            <a:chExt cx="4379" cy="1180"/>
          </a:xfrm>
        </p:grpSpPr>
        <p:sp>
          <p:nvSpPr>
            <p:cNvPr id="60" name="Rectangle à coins arrondi 59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27" y="974"/>
              <a:ext cx="4165" cy="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Lâcher cylindre</a:t>
              </a:r>
              <a:endParaRPr lang="x-none" altLang="fr-FR"/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2303145" y="2683510"/>
            <a:ext cx="1452880" cy="1227455"/>
            <a:chOff x="7137" y="3057"/>
            <a:chExt cx="3848" cy="1280"/>
          </a:xfrm>
        </p:grpSpPr>
        <p:sp>
          <p:nvSpPr>
            <p:cNvPr id="63" name="Ellipse 62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57" y="3190"/>
              <a:ext cx="3659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Dépot de cylindre présent ?</a:t>
              </a:r>
              <a:endParaRPr lang="x-none" altLang="fr-FR"/>
            </a:p>
          </p:txBody>
        </p:sp>
      </p:grpSp>
      <p:cxnSp>
        <p:nvCxnSpPr>
          <p:cNvPr id="65" name="Straight Arrow Connector 64"/>
          <p:cNvCxnSpPr>
            <a:stCxn id="63" idx="4"/>
            <a:endCxn id="61" idx="0"/>
          </p:cNvCxnSpPr>
          <p:nvPr/>
        </p:nvCxnSpPr>
        <p:spPr>
          <a:xfrm>
            <a:off x="3029585" y="3910965"/>
            <a:ext cx="66675" cy="518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3"/>
            <a:endCxn id="67" idx="0"/>
          </p:cNvCxnSpPr>
          <p:nvPr/>
        </p:nvCxnSpPr>
        <p:spPr>
          <a:xfrm flipH="1">
            <a:off x="4568190" y="1162050"/>
            <a:ext cx="340995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Grouper 65"/>
          <p:cNvGrpSpPr/>
          <p:nvPr/>
        </p:nvGrpSpPr>
        <p:grpSpPr>
          <a:xfrm>
            <a:off x="3846195" y="1553845"/>
            <a:ext cx="1443355" cy="812800"/>
            <a:chOff x="7137" y="3057"/>
            <a:chExt cx="3848" cy="1280"/>
          </a:xfrm>
        </p:grpSpPr>
        <p:sp>
          <p:nvSpPr>
            <p:cNvPr id="67" name="Ellipse 66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tenu ?</a:t>
              </a:r>
              <a:endParaRPr lang="x-none" altLang="fr-FR"/>
            </a:p>
          </p:txBody>
        </p:sp>
      </p:grpSp>
      <p:cxnSp>
        <p:nvCxnSpPr>
          <p:cNvPr id="69" name="Straight Arrow Connector 68"/>
          <p:cNvCxnSpPr>
            <a:stCxn id="67" idx="2"/>
            <a:endCxn id="63" idx="0"/>
          </p:cNvCxnSpPr>
          <p:nvPr/>
        </p:nvCxnSpPr>
        <p:spPr>
          <a:xfrm flipH="1">
            <a:off x="3029585" y="1960245"/>
            <a:ext cx="816610" cy="7232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4"/>
            <a:endCxn id="81" idx="0"/>
          </p:cNvCxnSpPr>
          <p:nvPr/>
        </p:nvCxnSpPr>
        <p:spPr>
          <a:xfrm>
            <a:off x="4568190" y="2366645"/>
            <a:ext cx="19050" cy="523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Grouper 76"/>
          <p:cNvGrpSpPr/>
          <p:nvPr/>
        </p:nvGrpSpPr>
        <p:grpSpPr>
          <a:xfrm>
            <a:off x="3928745" y="5369560"/>
            <a:ext cx="1828800" cy="1156970"/>
            <a:chOff x="7086" y="887"/>
            <a:chExt cx="4379" cy="1180"/>
          </a:xfrm>
        </p:grpSpPr>
        <p:sp>
          <p:nvSpPr>
            <p:cNvPr id="78" name="Rectangle à coins arrondi 77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27" y="974"/>
              <a:ext cx="4165" cy="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Bot::stop pendant un certain temps</a:t>
              </a:r>
              <a:endParaRPr lang="x-none" altLang="fr-FR"/>
            </a:p>
          </p:txBody>
        </p:sp>
      </p:grpSp>
      <p:grpSp>
        <p:nvGrpSpPr>
          <p:cNvPr id="80" name="Grouper 79"/>
          <p:cNvGrpSpPr/>
          <p:nvPr/>
        </p:nvGrpSpPr>
        <p:grpSpPr>
          <a:xfrm>
            <a:off x="3903345" y="2890520"/>
            <a:ext cx="1367790" cy="887730"/>
            <a:chOff x="7137" y="3057"/>
            <a:chExt cx="3848" cy="1280"/>
          </a:xfrm>
        </p:grpSpPr>
        <p:sp>
          <p:nvSpPr>
            <p:cNvPr id="81" name="Ellipse 80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57" y="3190"/>
              <a:ext cx="3659" cy="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Adversaire présent ?</a:t>
              </a:r>
              <a:endParaRPr lang="x-none" altLang="fr-FR"/>
            </a:p>
          </p:txBody>
        </p:sp>
      </p:grpSp>
      <p:cxnSp>
        <p:nvCxnSpPr>
          <p:cNvPr id="83" name="Straight Arrow Connector 82"/>
          <p:cNvCxnSpPr>
            <a:stCxn id="41" idx="4"/>
            <a:endCxn id="38" idx="0"/>
          </p:cNvCxnSpPr>
          <p:nvPr/>
        </p:nvCxnSpPr>
        <p:spPr>
          <a:xfrm>
            <a:off x="8950960" y="2866390"/>
            <a:ext cx="121285" cy="1318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er 83"/>
          <p:cNvGrpSpPr/>
          <p:nvPr/>
        </p:nvGrpSpPr>
        <p:grpSpPr>
          <a:xfrm>
            <a:off x="5436235" y="2933065"/>
            <a:ext cx="1291590" cy="814070"/>
            <a:chOff x="7086" y="887"/>
            <a:chExt cx="4379" cy="1180"/>
          </a:xfrm>
        </p:grpSpPr>
        <p:sp>
          <p:nvSpPr>
            <p:cNvPr id="85" name="Rectangle à coins arrondi 84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27" y="974"/>
              <a:ext cx="4165" cy="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Aller au dépôt</a:t>
              </a:r>
              <a:endParaRPr lang="x-none" altLang="fr-FR"/>
            </a:p>
          </p:txBody>
        </p:sp>
      </p:grpSp>
      <p:cxnSp>
        <p:nvCxnSpPr>
          <p:cNvPr id="87" name="Straight Arrow Connector 86"/>
          <p:cNvCxnSpPr>
            <a:stCxn id="68" idx="3"/>
            <a:endCxn id="85" idx="0"/>
          </p:cNvCxnSpPr>
          <p:nvPr/>
        </p:nvCxnSpPr>
        <p:spPr>
          <a:xfrm>
            <a:off x="5263515" y="1959610"/>
            <a:ext cx="818515" cy="9734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7" idx="3"/>
            <a:endCxn id="41" idx="0"/>
          </p:cNvCxnSpPr>
          <p:nvPr/>
        </p:nvCxnSpPr>
        <p:spPr>
          <a:xfrm>
            <a:off x="6931025" y="864235"/>
            <a:ext cx="2019935" cy="1189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èche droite 88"/>
          <p:cNvSpPr/>
          <p:nvPr/>
        </p:nvSpPr>
        <p:spPr>
          <a:xfrm>
            <a:off x="905510" y="-13335"/>
            <a:ext cx="10548620" cy="520065"/>
          </a:xfrm>
          <a:prstGeom prst="rightArrow">
            <a:avLst>
              <a:gd name="adj1" fmla="val 47065"/>
              <a:gd name="adj2" fmla="val 6104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Sens de lecture</a:t>
            </a:r>
            <a:endParaRPr lang="x-none" alt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Kingsoft Office WPP</Application>
  <PresentationFormat>Widescreen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nicolas</dc:creator>
  <cp:lastModifiedBy>nicolas</cp:lastModifiedBy>
  <cp:revision>13</cp:revision>
  <dcterms:created xsi:type="dcterms:W3CDTF">2017-04-13T20:42:38Z</dcterms:created>
  <dcterms:modified xsi:type="dcterms:W3CDTF">2017-04-13T20:42:38Z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