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77" r:id="rId5"/>
    <p:sldId id="327" r:id="rId6"/>
    <p:sldId id="330" r:id="rId7"/>
    <p:sldId id="331" r:id="rId8"/>
    <p:sldId id="320" r:id="rId9"/>
    <p:sldId id="321" r:id="rId10"/>
    <p:sldId id="322" r:id="rId11"/>
    <p:sldId id="336" r:id="rId12"/>
    <p:sldId id="332" r:id="rId13"/>
    <p:sldId id="333" r:id="rId14"/>
    <p:sldId id="334" r:id="rId15"/>
    <p:sldId id="335" r:id="rId16"/>
    <p:sldId id="323" r:id="rId17"/>
    <p:sldId id="337" r:id="rId18"/>
    <p:sldId id="338" r:id="rId19"/>
    <p:sldId id="339" r:id="rId20"/>
    <p:sldId id="324" r:id="rId21"/>
    <p:sldId id="340" r:id="rId22"/>
    <p:sldId id="342" r:id="rId23"/>
    <p:sldId id="341" r:id="rId24"/>
    <p:sldId id="325" r:id="rId25"/>
    <p:sldId id="343" r:id="rId26"/>
    <p:sldId id="345" r:id="rId27"/>
    <p:sldId id="344" r:id="rId28"/>
    <p:sldId id="32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F764CC-6C60-4051-B33C-7AC91C501D39}">
          <p14:sldIdLst>
            <p14:sldId id="256"/>
            <p14:sldId id="277"/>
            <p14:sldId id="284"/>
          </p14:sldIdLst>
        </p14:section>
        <p14:section name="I. Poutine" id="{8F318CC8-9C66-4EB0-AF74-F7AB195463B4}">
          <p14:sldIdLst>
            <p14:sldId id="285"/>
            <p14:sldId id="304"/>
            <p14:sldId id="306"/>
            <p14:sldId id="308"/>
            <p14:sldId id="305"/>
          </p14:sldIdLst>
        </p14:section>
        <p14:section name="II. Son travail pour la Russie" id="{145B12C7-3076-41A0-8C85-8DB1BA1DA2CE}">
          <p14:sldIdLst>
            <p14:sldId id="302"/>
            <p14:sldId id="293"/>
            <p14:sldId id="303"/>
            <p14:sldId id="301"/>
            <p14:sldId id="309"/>
          </p14:sldIdLst>
        </p14:section>
        <p14:section name="III. Actualités" id="{DCC95856-3801-4C5D-B410-59FBA90EDC88}">
          <p14:sldIdLst>
            <p14:sldId id="296"/>
            <p14:sldId id="299"/>
            <p14:sldId id="300"/>
          </p14:sldIdLst>
        </p14:section>
        <p14:section name="Conclusion" id="{B9E9691D-1692-4EDD-B62F-172DE5B4A9C0}">
          <p14:sldIdLst>
            <p14:sldId id="29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3F2C-980C-46D5-8A09-DB208994BC44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283-B8E1-42FE-BF03-84E270BF621A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E686-84F7-4F84-9CAA-635197C9C705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sym typeface="+mn-ea"/>
              </a:rPr>
              <a:t>Commentaire</a:t>
            </a:r>
            <a:endParaRPr lang="fr-FR"/>
          </a:p>
          <a:p>
            <a:endParaRPr lang="fr-FR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29-86FE-4C15-BE8A-4FF3856D3B5D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0395-3D12-4405-B596-841456B91EE6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9499-D13F-4116-BF68-9011FCE74345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3A1B-E914-447F-ACB5-10B634A2F6A3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2E22-7C4C-4A19-8256-313971F3D85B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AEE9-8D75-4D4D-B6AE-469A7F8E8CA1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8213-457A-4987-BDBA-1137BADD8B44}" type="datetime1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275-4A98-4D50-822B-4327032744C0}" type="datetime1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21D1-D89F-4EA3-B8E4-1D41A9BDFB80}" type="datetime1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7C9-507E-4B12-935F-414C38A9C3D2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806E-5878-4988-B07C-9C8DDAA5B410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Poutine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1DE5-E264-46B7-A1A5-447A63399FA0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Poutine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FE2E-51A8-405A-BD00-B1F90CA3DCDC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024" y="290109"/>
            <a:ext cx="11263952" cy="841107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 fontScale="90000"/>
          </a:bodyPr>
          <a:lstStyle/>
          <a:p>
            <a:r>
              <a:rPr lang="x-none" sz="7200">
                <a:ln w="12700">
                  <a:solidFill>
                    <a:schemeClr val="tx1"/>
                  </a:solidFill>
                </a:ln>
                <a:solidFill>
                  <a:srgbClr val="7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El Padre</a:t>
            </a:r>
            <a:endParaRPr lang="x-non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 altLang="fr-FR"/>
              <a:t>El Padre</a:t>
            </a:r>
            <a:endParaRPr lang="x-none" alt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4.1.1-Ecran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4.1.2-Communication I2C/SPI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4.1.3-Gyroscope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4.1.4-Capteurs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4.2-Asservissement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4.2.1-Asservissement position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4.2.2-Asservissement vitesse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4.2.3-Drivers moteurs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4.3-Pince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4.3.1-Mécanique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1.Intro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4.3.2-Software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4.3.3-Hardware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4.4-Funny action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4.4.1-Mécanique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4.4.2-Hardware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4.4.3-Software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5.Conclusion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1.1-Contexte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1.2-Objectif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1.3-Présentation équipe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2.Présentation résultats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3.Organisation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4.Partie technique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fr-FR"/>
              <a:t>4.1-Intelligence artificielle</a:t>
            </a:r>
            <a:endParaRPr lang="x-none" alt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El Padre</a:t>
            </a:r>
            <a:endParaRPr lang="x-non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>
            <a:fillRect/>
          </a:stretch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Kingsoft Office WPP</Application>
  <PresentationFormat>Grand écran</PresentationFormat>
  <Paragraphs>156</Paragraphs>
  <Slides>26</Slides>
  <Notes>18</Notes>
  <HiddenSlides>1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Thème Office</vt:lpstr>
      <vt:lpstr>Poutine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Poutine</dc:title>
  <dc:creator>Nicolas</dc:creator>
  <cp:lastModifiedBy>nicolas</cp:lastModifiedBy>
  <cp:revision>21</cp:revision>
  <dcterms:created xsi:type="dcterms:W3CDTF">2017-04-14T11:52:47Z</dcterms:created>
  <dcterms:modified xsi:type="dcterms:W3CDTF">2017-04-14T11:52:47Z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