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310" r:id="rId4"/>
    <p:sldId id="314" r:id="rId5"/>
    <p:sldId id="284" r:id="rId6"/>
    <p:sldId id="285" r:id="rId7"/>
    <p:sldId id="315" r:id="rId8"/>
    <p:sldId id="318" r:id="rId9"/>
    <p:sldId id="302" r:id="rId10"/>
    <p:sldId id="312" r:id="rId11"/>
    <p:sldId id="296" r:id="rId12"/>
    <p:sldId id="313" r:id="rId13"/>
    <p:sldId id="317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  <p14:sldId id="277"/>
          </p14:sldIdLst>
        </p14:section>
        <p14:section name="Intro" id="{B862E827-2637-4688-93C2-6F9819A85E16}">
          <p14:sldIdLst>
            <p14:sldId id="310"/>
            <p14:sldId id="314"/>
            <p14:sldId id="284"/>
          </p14:sldIdLst>
        </p14:section>
        <p14:section name="I. Architecture du robot" id="{8F318CC8-9C66-4EB0-AF74-F7AB195463B4}">
          <p14:sldIdLst>
            <p14:sldId id="285"/>
            <p14:sldId id="31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Drive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zone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09601A59-D925-4F72-BCA7-6370147427E2}">
      <dgm:prSet phldrT="[Texte]"/>
      <dgm:spPr/>
      <dgm:t>
        <a:bodyPr/>
        <a:lstStyle/>
        <a:p>
          <a:r>
            <a:rPr lang="fr-FR" dirty="0"/>
            <a:t>2 points par cylindre apporté dans la zone de départ</a:t>
          </a:r>
        </a:p>
      </dgm:t>
    </dgm:pt>
    <dgm:pt modelId="{73C9295B-33AA-4AE6-8416-01229F9CC407}" type="parTrans" cxnId="{DEE4F812-180D-4922-9B23-ED677534BBA5}">
      <dgm:prSet/>
      <dgm:spPr/>
      <dgm:t>
        <a:bodyPr/>
        <a:lstStyle/>
        <a:p>
          <a:endParaRPr lang="fr-FR"/>
        </a:p>
      </dgm:t>
    </dgm:pt>
    <dgm:pt modelId="{A73B779F-5A24-4FF4-A0E9-C166DBF5BF4A}" type="sibTrans" cxnId="{DEE4F812-180D-4922-9B23-ED677534BBA5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D74C1F95-DEDB-45A1-99E6-F7C14F17B2B6}" type="presOf" srcId="{09601A59-D925-4F72-BCA7-6370147427E2}" destId="{7EE263A1-6A89-41C4-BEEA-EB3B487BB053}" srcOrd="0" destOrd="1" presId="urn:microsoft.com/office/officeart/2005/8/layout/vList5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DEE4F812-180D-4922-9B23-ED677534BBA5}" srcId="{361CE71E-2BDA-45B7-B2D8-80DE77D7E6A8}" destId="{09601A59-D925-4F72-BCA7-6370147427E2}" srcOrd="1" destOrd="0" parTransId="{73C9295B-33AA-4AE6-8416-01229F9CC407}" sibTransId="{A73B779F-5A24-4FF4-A0E9-C166DBF5BF4A}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28E88FA-6397-4415-B4DD-2DEB6EE443E8}">
      <dgm:prSet phldrT="[Texte]"/>
      <dgm:spPr/>
      <dgm:t>
        <a:bodyPr/>
        <a:lstStyle/>
        <a:p>
          <a:r>
            <a:rPr lang="fr-FR" dirty="0"/>
            <a:t>Communication en I2C</a:t>
          </a:r>
        </a:p>
      </dgm:t>
    </dgm:pt>
    <dgm:pt modelId="{D6E472F1-E564-4890-9A3D-7D16C7116100}" type="parTrans" cxnId="{2D684DB7-18C4-4728-9A7D-454C2230A31E}">
      <dgm:prSet/>
      <dgm:spPr/>
      <dgm:t>
        <a:bodyPr/>
        <a:lstStyle/>
        <a:p>
          <a:endParaRPr lang="fr-FR"/>
        </a:p>
      </dgm:t>
    </dgm:pt>
    <dgm:pt modelId="{E06B0830-1AD6-4717-9130-C16386799ED5}" type="sibTrans" cxnId="{2D684DB7-18C4-4728-9A7D-454C2230A31E}">
      <dgm:prSet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  <dgm:pt modelId="{A0C6F754-5A00-42D2-8E1E-1CFFC285D709}" type="pres">
      <dgm:prSet presAssocID="{128E88FA-6397-4415-B4DD-2DEB6EE443E8}" presName="node" presStyleLbl="node1" presStyleIdx="0" presStyleCnt="1">
        <dgm:presLayoutVars>
          <dgm:bulletEnabled val="1"/>
        </dgm:presLayoutVars>
      </dgm:prSet>
      <dgm:spPr/>
    </dgm:pt>
  </dgm:ptLst>
  <dgm:cxnLst>
    <dgm:cxn modelId="{FCAF4BA2-78A3-4B77-A331-80721FC92061}" type="presOf" srcId="{128E88FA-6397-4415-B4DD-2DEB6EE443E8}" destId="{A0C6F754-5A00-42D2-8E1E-1CFFC285D709}" srcOrd="0" destOrd="0" presId="urn:microsoft.com/office/officeart/2005/8/layout/default"/>
    <dgm:cxn modelId="{2D684DB7-18C4-4728-9A7D-454C2230A31E}" srcId="{763E9B8C-E9D9-471E-A129-2EAE91CF5219}" destId="{128E88FA-6397-4415-B4DD-2DEB6EE443E8}" srcOrd="0" destOrd="0" parTransId="{D6E472F1-E564-4890-9A3D-7D16C7116100}" sibTransId="{E06B0830-1AD6-4717-9130-C16386799ED5}"/>
    <dgm:cxn modelId="{4531E7BC-CBA1-436A-9D61-AF7458D48D65}" type="presOf" srcId="{763E9B8C-E9D9-471E-A129-2EAE91CF5219}" destId="{90B828DC-5B32-404F-8E3F-4350E039BC2A}" srcOrd="0" destOrd="0" presId="urn:microsoft.com/office/officeart/2005/8/layout/default"/>
    <dgm:cxn modelId="{AEF2FD4B-5BE9-4F02-AD4C-955917CA937F}" type="presParOf" srcId="{90B828DC-5B32-404F-8E3F-4350E039BC2A}" destId="{A0C6F754-5A00-42D2-8E1E-1CFFC285D7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2 points par balle apportée dans la zone de départ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10 points par cylindre apporté dans un rail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2 points par cylindre apporté dans la zone de départ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F754-5A00-42D2-8E1E-1CFFC285D709}">
      <dsp:nvSpPr>
        <dsp:cNvPr id="0" name=""/>
        <dsp:cNvSpPr/>
      </dsp:nvSpPr>
      <dsp:spPr>
        <a:xfrm>
          <a:off x="42820" y="61"/>
          <a:ext cx="2493673" cy="1496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Communication en I2C</a:t>
          </a:r>
        </a:p>
      </dsp:txBody>
      <dsp:txXfrm>
        <a:off x="42820" y="61"/>
        <a:ext cx="2493673" cy="149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4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Robot le plus réutilisable possible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de documentation =&gt; on commente le code,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génère une documentation avec </a:t>
            </a: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dirty="0"/>
              <a:t> On utilise</a:t>
            </a:r>
            <a:r>
              <a:rPr lang="fr-FR" baseline="0" dirty="0"/>
              <a:t> </a:t>
            </a:r>
            <a:r>
              <a:rPr lang="fr-FR" baseline="0" dirty="0" err="1"/>
              <a:t>github</a:t>
            </a:r>
            <a:r>
              <a:rPr lang="fr-FR" baseline="0" dirty="0"/>
              <a:t> pour sauvegarder tous nos fichiers</a:t>
            </a:r>
            <a:endParaRPr lang="fr-FR" dirty="0"/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Mise en place d’automatisme de documentation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Prise de photos et vidéos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=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 reste</a:t>
            </a:r>
          </a:p>
          <a:p>
            <a:pPr marL="0" indent="0">
              <a:buFontTx/>
              <a:buNone/>
            </a:pPr>
            <a:r>
              <a:rPr lang="fr-FR" baseline="0" dirty="0"/>
              <a:t> </a:t>
            </a:r>
            <a:r>
              <a:rPr lang="fr-FR" dirty="0"/>
              <a:t> Intérêt = minimiser le nombre de boutons, choix de la stratégie, </a:t>
            </a:r>
            <a:r>
              <a:rPr lang="fr-FR" dirty="0" err="1"/>
              <a:t>debug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  Communication entre les 2 = SPI</a:t>
            </a:r>
          </a:p>
          <a:p>
            <a:r>
              <a:rPr lang="fr-FR" baseline="0" dirty="0"/>
              <a:t>  Programmation = biblio pour gérer l’écran et une pour gérer les menus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drivers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8433796" y="1294309"/>
            <a:ext cx="3255631" cy="3437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/>
          <a:stretch/>
        </p:blipFill>
        <p:spPr>
          <a:xfrm>
            <a:off x="611560" y="1385248"/>
            <a:ext cx="7200148" cy="468157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6" y="2034120"/>
            <a:ext cx="5464577" cy="3613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1691" y="2485829"/>
            <a:ext cx="3613673" cy="2710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6" y="3367552"/>
            <a:ext cx="3834517" cy="2875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3" y="1210419"/>
            <a:ext cx="1651987" cy="1897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76029918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 du 1</a:t>
            </a:r>
            <a:r>
              <a:rPr lang="fr-FR" baseline="30000" dirty="0"/>
              <a:t>er</a:t>
            </a:r>
            <a:r>
              <a:rPr lang="fr-FR" dirty="0"/>
              <a:t> semestre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grand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90870858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drivers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Gestion de projet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I.1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5"/>
          <a:stretch/>
        </p:blipFill>
        <p:spPr>
          <a:xfrm>
            <a:off x="4138357" y="1613647"/>
            <a:ext cx="3915286" cy="474270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68849498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62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I.2 Le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1" y="1914649"/>
            <a:ext cx="4294239" cy="3404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88062"/>
            <a:ext cx="3943379" cy="2857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7" y="1325563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L’écran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378</Words>
  <Application>Microsoft Office PowerPoint</Application>
  <PresentationFormat>Grand écran</PresentationFormat>
  <Paragraphs>101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 SOBCZAK</cp:lastModifiedBy>
  <cp:revision>82</cp:revision>
  <dcterms:modified xsi:type="dcterms:W3CDTF">2016-12-15T13:31:16Z</dcterms:modified>
</cp:coreProperties>
</file>